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4" r:id="rId4"/>
    <p:sldId id="277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</p14:sldIdLst>
        </p14:section>
        <p14:section name="개요" id="{B7C51A65-DEBE-46BB-8BCF-736DA6054757}">
          <p14:sldIdLst>
            <p14:sldId id="257"/>
          </p14:sldIdLst>
        </p14:section>
        <p14:section name="shot" id="{95342DB9-ABF3-4FB3-B3B1-58EAB44CBB3C}">
          <p14:sldIdLst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WA!_System_Puzzle_Shot.pptx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Puzzle_DC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86694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System_Puzzle_DC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2020.08.05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2020.08.05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6339"/>
              </p:ext>
            </p:extLst>
          </p:nvPr>
        </p:nvGraphicFramePr>
        <p:xfrm>
          <a:off x="297541" y="3012312"/>
          <a:ext cx="90641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2020.08.05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개요작성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07DA6657-C551-4263-B006-3F33A2F12502}"/>
              </a:ext>
            </a:extLst>
          </p:cNvPr>
          <p:cNvSpPr/>
          <p:nvPr/>
        </p:nvSpPr>
        <p:spPr>
          <a:xfrm>
            <a:off x="9269251" y="5243184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353C5C-A4A8-4CD7-B4C7-08A28703A6DC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E25E29-74A0-43BD-95D1-FC14900ED7A6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2DB8217-207A-4A4D-B935-F6740608A68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F3A255-1B70-41B8-A5C2-B86D6B2E6D7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6FF5A0BB-AC77-4E7D-BABE-F245C027FF6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960F8C18-E623-4BED-837A-A8644568FD2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B5E33D11-6170-415C-AA0B-BF646BEBDD6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CAD3F3B-531B-443D-91B5-B3258B0F90DB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CF6643E-9E0C-4DFF-8201-310015BD4E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045461-C0E9-4403-B096-C6126B56B12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26AD1E5-5621-489C-A267-6A8B285A02C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08487AE-029A-4A63-A9FC-BAF06B80652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904031F0-68C2-4005-8989-1D7463C45B3B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3732EA-5C27-42D5-91CB-6969D71A7F5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E8DFB-52B6-4401-9B37-785B3DA15BE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1C0157C-F400-4558-A443-7321C5D1D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CC3FF-A5D0-4EAA-B2A3-08F5EE1BC15B}"/>
              </a:ext>
            </a:extLst>
          </p:cNvPr>
          <p:cNvSpPr/>
          <p:nvPr/>
        </p:nvSpPr>
        <p:spPr>
          <a:xfrm>
            <a:off x="2683476" y="153948"/>
            <a:ext cx="74286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Changer 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방향전환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ko-KR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7EEE-5DAF-440A-B470-76BB0218F41E}"/>
              </a:ext>
            </a:extLst>
          </p:cNvPr>
          <p:cNvSpPr txBox="1"/>
          <p:nvPr/>
        </p:nvSpPr>
        <p:spPr>
          <a:xfrm>
            <a:off x="213651" y="1362589"/>
            <a:ext cx="10386265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Shot</a:t>
            </a:r>
            <a:r>
              <a:rPr lang="ko-KR" altLang="en-US" dirty="0"/>
              <a:t>과 상호작용 하여 이동 방향을 전환 시킬 수 있는 시스템을 가진 객체에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퍼즐요소는 </a:t>
            </a:r>
            <a:r>
              <a:rPr lang="en-US" altLang="ko-KR" dirty="0">
                <a:solidFill>
                  <a:schemeClr val="accent4"/>
                </a:solidFill>
              </a:rPr>
              <a:t>Shot</a:t>
            </a:r>
            <a:r>
              <a:rPr lang="ko-KR" altLang="en-US" dirty="0">
                <a:solidFill>
                  <a:schemeClr val="accent4"/>
                </a:solidFill>
              </a:rPr>
              <a:t>과 충돌할 때 상호작용</a:t>
            </a:r>
            <a:r>
              <a:rPr lang="ko-KR" altLang="en-US" dirty="0"/>
              <a:t>을 하는데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Shot</a:t>
            </a:r>
            <a:r>
              <a:rPr lang="ko-KR" altLang="en-US" dirty="0"/>
              <a:t>이 가지고있는 </a:t>
            </a:r>
            <a:r>
              <a:rPr lang="ko-KR" altLang="en-US" dirty="0">
                <a:solidFill>
                  <a:schemeClr val="accent4"/>
                </a:solidFill>
              </a:rPr>
              <a:t>이동 방향을 </a:t>
            </a:r>
            <a:r>
              <a:rPr lang="ko-KR" altLang="en-US" dirty="0"/>
              <a:t>특정 방향으로 </a:t>
            </a:r>
            <a:r>
              <a:rPr lang="ko-KR" altLang="en-US" dirty="0">
                <a:solidFill>
                  <a:schemeClr val="accent4"/>
                </a:solidFill>
              </a:rPr>
              <a:t>전환</a:t>
            </a:r>
            <a:r>
              <a:rPr lang="ko-KR" altLang="en-US" dirty="0"/>
              <a:t>시키는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DC</a:t>
            </a:r>
            <a:r>
              <a:rPr lang="ko-KR" altLang="en-US" dirty="0"/>
              <a:t>는 플레이어가 </a:t>
            </a:r>
            <a:r>
              <a:rPr lang="en-US" altLang="ko-KR" dirty="0"/>
              <a:t>Shot</a:t>
            </a:r>
            <a:r>
              <a:rPr lang="ko-KR" altLang="en-US" dirty="0"/>
              <a:t>의 이동경로를 설계할 때 주로 사용되는 </a:t>
            </a:r>
            <a:r>
              <a:rPr lang="ko-KR" altLang="en-US" dirty="0">
                <a:solidFill>
                  <a:schemeClr val="accent4"/>
                </a:solidFill>
              </a:rPr>
              <a:t>퍼즐 </a:t>
            </a:r>
            <a:r>
              <a:rPr lang="ko-KR" altLang="en-US" dirty="0" err="1">
                <a:solidFill>
                  <a:schemeClr val="accent4"/>
                </a:solidFill>
              </a:rPr>
              <a:t>요소중</a:t>
            </a:r>
            <a:r>
              <a:rPr lang="ko-KR" altLang="en-US" dirty="0">
                <a:solidFill>
                  <a:schemeClr val="accent4"/>
                </a:solidFill>
              </a:rPr>
              <a:t> 하나</a:t>
            </a:r>
            <a:r>
              <a:rPr lang="ko-KR" altLang="en-US" dirty="0"/>
              <a:t>로 많이 사용할 계획으로 기획하였으며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4"/>
                </a:solidFill>
              </a:rPr>
              <a:t>Shot</a:t>
            </a:r>
            <a:r>
              <a:rPr lang="ko-KR" altLang="en-US" dirty="0">
                <a:solidFill>
                  <a:schemeClr val="accent4"/>
                </a:solidFill>
              </a:rPr>
              <a:t>을 특정경로로 이동하도록 만드는 퍼즐디자인</a:t>
            </a:r>
            <a:r>
              <a:rPr lang="ko-KR" altLang="en-US" dirty="0"/>
              <a:t>을 만들 때 사용할 것이다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A912-3723-4658-A03A-518C527416C2}"/>
              </a:ext>
            </a:extLst>
          </p:cNvPr>
          <p:cNvSpPr txBox="1"/>
          <p:nvPr/>
        </p:nvSpPr>
        <p:spPr>
          <a:xfrm>
            <a:off x="213651" y="4282615"/>
            <a:ext cx="7870626" cy="198515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과 상호작용하여 이동방향을 변경시킨다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레벨에 놓이는 </a:t>
            </a:r>
            <a:r>
              <a:rPr lang="en-US" altLang="ko-KR" sz="1400" dirty="0"/>
              <a:t>DC</a:t>
            </a:r>
            <a:r>
              <a:rPr lang="ko-KR" altLang="en-US" sz="1400" dirty="0"/>
              <a:t>는 모두 </a:t>
            </a:r>
            <a:r>
              <a:rPr lang="ko-KR" altLang="en-US" sz="1400" dirty="0" err="1"/>
              <a:t>방향값이</a:t>
            </a:r>
            <a:r>
              <a:rPr lang="ko-KR" altLang="en-US" sz="1400" dirty="0"/>
              <a:t> 정해져 있고 이는 플레이어가 </a:t>
            </a:r>
            <a:r>
              <a:rPr lang="ko-KR" altLang="en-US" sz="1400" dirty="0" err="1"/>
              <a:t>조정시킬수</a:t>
            </a:r>
            <a:r>
              <a:rPr lang="ko-KR" altLang="en-US" sz="1400" dirty="0"/>
              <a:t>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DC</a:t>
            </a:r>
            <a:r>
              <a:rPr lang="ko-KR" altLang="en-US" sz="1400" dirty="0"/>
              <a:t>는 </a:t>
            </a:r>
            <a:r>
              <a:rPr lang="en-US" altLang="ko-KR" sz="1400" dirty="0"/>
              <a:t>Shot</a:t>
            </a:r>
            <a:r>
              <a:rPr lang="ko-KR" altLang="en-US" sz="1400" dirty="0"/>
              <a:t>과 상호작용하면 잠시 </a:t>
            </a:r>
            <a:r>
              <a:rPr lang="en-US" altLang="ko-KR" sz="1400" dirty="0"/>
              <a:t>OFF</a:t>
            </a:r>
            <a:r>
              <a:rPr lang="ko-KR" altLang="en-US" sz="1400" dirty="0"/>
              <a:t>상태가 되며 약간의 시간 후 다시 </a:t>
            </a:r>
            <a:r>
              <a:rPr lang="en-US" altLang="ko-KR" sz="1400" dirty="0"/>
              <a:t>ON</a:t>
            </a:r>
            <a:r>
              <a:rPr lang="ko-KR" altLang="en-US" sz="1400" dirty="0"/>
              <a:t>상태가 된다</a:t>
            </a:r>
            <a:r>
              <a:rPr lang="en-US" altLang="ko-KR" sz="1400" dirty="0"/>
              <a:t>.</a:t>
            </a:r>
            <a:endParaRPr lang="en-US" altLang="ko-KR" sz="1000" dirty="0"/>
          </a:p>
          <a:p>
            <a:r>
              <a:rPr lang="en-US" altLang="ko-KR" sz="1100" dirty="0"/>
              <a:t>(OFF</a:t>
            </a:r>
            <a:r>
              <a:rPr lang="ko-KR" altLang="en-US" sz="1100" dirty="0"/>
              <a:t>상태는 비활성화</a:t>
            </a:r>
            <a:r>
              <a:rPr lang="en-US" altLang="ko-KR" sz="1100" dirty="0"/>
              <a:t>, ON</a:t>
            </a:r>
            <a:r>
              <a:rPr lang="ko-KR" altLang="en-US" sz="1100" dirty="0"/>
              <a:t>상태는 활성화</a:t>
            </a:r>
            <a:r>
              <a:rPr lang="en-US" altLang="ko-KR" sz="1100" dirty="0"/>
              <a:t>)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918298-0DCB-43AC-BBA8-AAF38D9A1E7D}"/>
              </a:ext>
            </a:extLst>
          </p:cNvPr>
          <p:cNvSpPr/>
          <p:nvPr/>
        </p:nvSpPr>
        <p:spPr>
          <a:xfrm>
            <a:off x="9002218" y="5299193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10D9D8-651D-4BA1-99D4-B5F1529598E7}"/>
              </a:ext>
            </a:extLst>
          </p:cNvPr>
          <p:cNvSpPr/>
          <p:nvPr/>
        </p:nvSpPr>
        <p:spPr>
          <a:xfrm>
            <a:off x="8198052" y="4286621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20241-109F-4B2B-BB2F-BCD846915279}"/>
              </a:ext>
            </a:extLst>
          </p:cNvPr>
          <p:cNvSpPr/>
          <p:nvPr/>
        </p:nvSpPr>
        <p:spPr>
          <a:xfrm rot="5400000">
            <a:off x="7124863" y="5354123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775D8-2496-40FE-BE39-48B04D6A60D1}"/>
              </a:ext>
            </a:extLst>
          </p:cNvPr>
          <p:cNvSpPr/>
          <p:nvPr/>
        </p:nvSpPr>
        <p:spPr>
          <a:xfrm>
            <a:off x="8198052" y="6428716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14465-DF82-4ADB-81A9-E67FA80C2E0F}"/>
              </a:ext>
            </a:extLst>
          </p:cNvPr>
          <p:cNvSpPr/>
          <p:nvPr/>
        </p:nvSpPr>
        <p:spPr>
          <a:xfrm rot="5400000">
            <a:off x="9424653" y="5354121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390271-8361-433C-8976-8307ECBE927D}"/>
              </a:ext>
            </a:extLst>
          </p:cNvPr>
          <p:cNvSpPr/>
          <p:nvPr/>
        </p:nvSpPr>
        <p:spPr>
          <a:xfrm>
            <a:off x="8218377" y="5849830"/>
            <a:ext cx="1567682" cy="95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3CF87F-1803-46AC-AAED-15CA0834AB34}"/>
              </a:ext>
            </a:extLst>
          </p:cNvPr>
          <p:cNvSpPr/>
          <p:nvPr/>
        </p:nvSpPr>
        <p:spPr>
          <a:xfrm>
            <a:off x="8428815" y="6093897"/>
            <a:ext cx="285225" cy="285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6DD84A-83A5-4C8F-BC38-8068F324EBDD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434547" y="4576032"/>
            <a:ext cx="1" cy="6671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645F16-FB4F-496B-8CF7-3591AE021867}"/>
              </a:ext>
            </a:extLst>
          </p:cNvPr>
          <p:cNvCxnSpPr>
            <a:cxnSpLocks/>
          </p:cNvCxnSpPr>
          <p:nvPr/>
        </p:nvCxnSpPr>
        <p:spPr>
          <a:xfrm flipH="1">
            <a:off x="9434547" y="4576032"/>
            <a:ext cx="87668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AB98F8-0C1E-4496-A641-378235CD6AD9}"/>
              </a:ext>
            </a:extLst>
          </p:cNvPr>
          <p:cNvCxnSpPr>
            <a:cxnSpLocks/>
          </p:cNvCxnSpPr>
          <p:nvPr/>
        </p:nvCxnSpPr>
        <p:spPr>
          <a:xfrm flipV="1">
            <a:off x="10301683" y="4576032"/>
            <a:ext cx="9550" cy="16604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5A49395-6F0D-49D3-BED8-15B3CBC758C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714040" y="6236510"/>
            <a:ext cx="158764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21BA696-57CE-494A-A6D0-0CFFAE84E6D7}"/>
              </a:ext>
            </a:extLst>
          </p:cNvPr>
          <p:cNvGrpSpPr/>
          <p:nvPr/>
        </p:nvGrpSpPr>
        <p:grpSpPr>
          <a:xfrm>
            <a:off x="10192797" y="162136"/>
            <a:ext cx="708858" cy="698214"/>
            <a:chOff x="10192797" y="162136"/>
            <a:chExt cx="708858" cy="698214"/>
          </a:xfrm>
        </p:grpSpPr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305C735A-7CF1-4746-8F82-41011EDBD343}"/>
                </a:ext>
              </a:extLst>
            </p:cNvPr>
            <p:cNvSpPr/>
            <p:nvPr/>
          </p:nvSpPr>
          <p:spPr>
            <a:xfrm>
              <a:off x="10192797" y="162136"/>
              <a:ext cx="708858" cy="69821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8EA8F-EA4F-4BE9-927F-05B70BF30590}"/>
                </a:ext>
              </a:extLst>
            </p:cNvPr>
            <p:cNvSpPr txBox="1"/>
            <p:nvPr/>
          </p:nvSpPr>
          <p:spPr>
            <a:xfrm>
              <a:off x="10244602" y="455396"/>
              <a:ext cx="60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DC</a:t>
              </a:r>
              <a:endParaRPr lang="ko-KR" altLang="en-US" b="1" dirty="0"/>
            </a:p>
          </p:txBody>
        </p:sp>
      </p:grp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7E630B82-C862-4887-B6F7-2EE859E614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23482" y="4358382"/>
            <a:ext cx="406976" cy="423793"/>
          </a:xfrm>
          <a:prstGeom prst="rect">
            <a:avLst/>
          </a:prstGeom>
        </p:spPr>
      </p:pic>
      <p:pic>
        <p:nvPicPr>
          <p:cNvPr id="57" name="그림 56" descr="그리기이(가) 표시된 사진&#10;&#10;자동 생성된 설명">
            <a:extLst>
              <a:ext uri="{FF2B5EF4-FFF2-40B4-BE49-F238E27FC236}">
                <a16:creationId xmlns:a16="http://schemas.microsoft.com/office/drawing/2014/main" id="{E9AB9B1B-5C0B-48E5-948F-3CE868B01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98195" y="4402798"/>
            <a:ext cx="406976" cy="423793"/>
          </a:xfrm>
          <a:prstGeom prst="rect">
            <a:avLst/>
          </a:prstGeom>
        </p:spPr>
      </p:pic>
      <p:pic>
        <p:nvPicPr>
          <p:cNvPr id="58" name="그림 57" descr="그리기이(가) 표시된 사진&#10;&#10;자동 생성된 설명">
            <a:extLst>
              <a:ext uri="{FF2B5EF4-FFF2-40B4-BE49-F238E27FC236}">
                <a16:creationId xmlns:a16="http://schemas.microsoft.com/office/drawing/2014/main" id="{37CC68BB-907B-48FF-A32E-46AC76DFF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93723" y="6013330"/>
            <a:ext cx="406976" cy="4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322684-DA59-43C1-AA2A-C3051CBDBBE2}"/>
              </a:ext>
            </a:extLst>
          </p:cNvPr>
          <p:cNvSpPr/>
          <p:nvPr/>
        </p:nvSpPr>
        <p:spPr>
          <a:xfrm>
            <a:off x="7511953" y="1809110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2567D82-51FB-4F29-98E9-3CAB64AF1B88}"/>
              </a:ext>
            </a:extLst>
          </p:cNvPr>
          <p:cNvGrpSpPr/>
          <p:nvPr/>
        </p:nvGrpSpPr>
        <p:grpSpPr>
          <a:xfrm>
            <a:off x="9032949" y="2990881"/>
            <a:ext cx="708858" cy="698214"/>
            <a:chOff x="10192797" y="162136"/>
            <a:chExt cx="708858" cy="698214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07487A9-89E8-4308-A9D4-315F4327B2D2}"/>
                </a:ext>
              </a:extLst>
            </p:cNvPr>
            <p:cNvSpPr/>
            <p:nvPr/>
          </p:nvSpPr>
          <p:spPr>
            <a:xfrm>
              <a:off x="10192797" y="162136"/>
              <a:ext cx="708858" cy="698214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A4F084-67AB-4744-89FF-C848FF8F5021}"/>
                </a:ext>
              </a:extLst>
            </p:cNvPr>
            <p:cNvSpPr txBox="1"/>
            <p:nvPr/>
          </p:nvSpPr>
          <p:spPr>
            <a:xfrm>
              <a:off x="10244602" y="455396"/>
              <a:ext cx="60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DC</a:t>
              </a:r>
              <a:endParaRPr lang="ko-KR" altLang="en-US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3FC225-6D51-4024-B953-DCFE074E231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717DF3-939D-4D59-B7EA-4898886FB9E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42573A86-523D-49B0-BCF7-3AD8D377A206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54E132-5DD8-4706-8404-D5F0E178CDBE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E5D9A6E4-BDC6-42AB-9FB2-261993EF1284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B651314B-BF37-4521-9637-73D02008B7F6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5B01231-82E7-49B1-AC22-F50B331ABE3D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8E056802-014A-472F-A1FA-4855D9F5C9D4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EFAF10F2-3A77-40F1-8445-303CF1E619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B89D3B-9FFD-4215-9DC2-5F7145C0697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716AC41A-30DB-4DBE-8FBA-0302270681B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4B19D1DB-9FB5-4E96-982E-21F93B87AEB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FC1A2E-8B2C-4C96-8C24-36DAA87C06D0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E6E8C1-89B2-43ED-8446-BBA1D7AC2729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EB0ECA-08E9-417B-8C0D-89125F2B560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9F2355A-3345-4EC7-9DFF-99639F3F7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D390A9-2039-4988-BE60-BDB99FEEC594}"/>
              </a:ext>
            </a:extLst>
          </p:cNvPr>
          <p:cNvSpPr/>
          <p:nvPr/>
        </p:nvSpPr>
        <p:spPr>
          <a:xfrm>
            <a:off x="2683476" y="153948"/>
            <a:ext cx="4378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01E11-79CC-419C-98D4-AB042F25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54324"/>
              </p:ext>
            </p:extLst>
          </p:nvPr>
        </p:nvGraphicFramePr>
        <p:xfrm>
          <a:off x="473875" y="2322355"/>
          <a:ext cx="6246287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3113832627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5101324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552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</a:t>
                      </a:r>
                      <a:r>
                        <a:rPr lang="ko-KR" altLang="en-US" sz="1000" dirty="0" err="1"/>
                        <a:t>매쉬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84070"/>
                  </a:ext>
                </a:extLst>
              </a:tr>
              <a:tr h="255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콜리전</a:t>
                      </a:r>
                      <a:r>
                        <a:rPr lang="en-US" altLang="ko-KR" sz="1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구체 콜리전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‘Shot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과의 충돌을 판정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/>
                        <a:t>하기위한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매쉬와의</a:t>
                      </a:r>
                      <a:r>
                        <a:rPr lang="ko-KR" altLang="en-US" sz="1000" dirty="0"/>
                        <a:t> 크기를 거의 동일하게 맞춘다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706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6D969B-F19F-42B4-A832-DAA3119A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18309"/>
              </p:ext>
            </p:extLst>
          </p:nvPr>
        </p:nvGraphicFramePr>
        <p:xfrm>
          <a:off x="482264" y="3897096"/>
          <a:ext cx="6246287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201968664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3750592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변수명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7443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Direction(rotator)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Shot</a:t>
                      </a:r>
                      <a:r>
                        <a:rPr lang="ko-KR" altLang="en-US" sz="1000" dirty="0"/>
                        <a:t>이 충돌 시 이동시킬 방향을 지정하는 변수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31144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57990D09-BF30-4588-9039-43A15A8F9602}"/>
              </a:ext>
            </a:extLst>
          </p:cNvPr>
          <p:cNvSpPr/>
          <p:nvPr/>
        </p:nvSpPr>
        <p:spPr>
          <a:xfrm>
            <a:off x="8999500" y="3041121"/>
            <a:ext cx="775757" cy="7757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133F4B-D30A-49D8-A804-A3BA983C25E7}"/>
              </a:ext>
            </a:extLst>
          </p:cNvPr>
          <p:cNvSpPr/>
          <p:nvPr/>
        </p:nvSpPr>
        <p:spPr>
          <a:xfrm>
            <a:off x="9557598" y="3368837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BF4CF-655E-4F44-9C83-FA57957B4201}"/>
              </a:ext>
            </a:extLst>
          </p:cNvPr>
          <p:cNvSpPr txBox="1"/>
          <p:nvPr/>
        </p:nvSpPr>
        <p:spPr>
          <a:xfrm>
            <a:off x="10400924" y="3218328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ED062F-D313-4A97-BF82-E8D663F2D756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9689372" y="3434724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BEDDE2AC-25F9-4AC1-928C-3B610AA73655}"/>
              </a:ext>
            </a:extLst>
          </p:cNvPr>
          <p:cNvSpPr/>
          <p:nvPr/>
        </p:nvSpPr>
        <p:spPr>
          <a:xfrm>
            <a:off x="9328170" y="2975026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AC3A5E-6BBC-4297-959B-311E239B41B3}"/>
              </a:ext>
            </a:extLst>
          </p:cNvPr>
          <p:cNvSpPr txBox="1"/>
          <p:nvPr/>
        </p:nvSpPr>
        <p:spPr>
          <a:xfrm>
            <a:off x="10171496" y="2824517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2618754-A522-4B1B-84C8-1E7D609020F1}"/>
              </a:ext>
            </a:extLst>
          </p:cNvPr>
          <p:cNvCxnSpPr>
            <a:cxnSpLocks/>
            <a:stCxn id="50" idx="6"/>
            <a:endCxn id="51" idx="1"/>
          </p:cNvCxnSpPr>
          <p:nvPr/>
        </p:nvCxnSpPr>
        <p:spPr>
          <a:xfrm>
            <a:off x="9459944" y="3040913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B34B930-4143-452B-B928-357C0BDDB806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7F9DE98-AEC4-45E2-A68E-DFC7F2EDFCD9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FA0D705-5A0E-4C8A-A6A3-0EAA6FEDE482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3C07875F-580E-4662-8A87-AD4164AC46BF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69CC6D10-F0C1-43CF-A490-A8DC4319E77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6C201968-AC0B-4CBF-BDDA-025334A49033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279DDDCA-8F3B-4E9D-B4B2-EB0DBD96991B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62E7C36F-DBA8-4F90-B2D5-F91AEED13211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CFF19CB6-E0D8-45A4-84DE-63C518F38F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CEB09FF-78F8-452D-90BE-E562AA63838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C385D130-69B6-4150-BA85-284C6014BC1E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FB30B025-7FFC-47C3-B3BD-5DAFE7AB229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8DE1E8A5-16F2-4C83-A4BB-192ECB7E3C76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4E2B08B-D710-4446-8496-8EF46D7108D0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A1DE0B3-3386-4237-9609-188062A90541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9D6DE90-57FB-4903-9D47-46CD3D680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DDCAAB-47C5-4310-9652-CDDCAA6082D4}"/>
              </a:ext>
            </a:extLst>
          </p:cNvPr>
          <p:cNvSpPr/>
          <p:nvPr/>
        </p:nvSpPr>
        <p:spPr>
          <a:xfrm>
            <a:off x="2683476" y="153948"/>
            <a:ext cx="21643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</a:t>
            </a:r>
            <a:r>
              <a:rPr lang="en-US" altLang="ko-K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4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1CF09-3AF6-4DA9-8165-B5BDB9B54BE4}"/>
              </a:ext>
            </a:extLst>
          </p:cNvPr>
          <p:cNvSpPr/>
          <p:nvPr/>
        </p:nvSpPr>
        <p:spPr>
          <a:xfrm>
            <a:off x="180502" y="1352481"/>
            <a:ext cx="6420525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0194A5E-8A36-48E3-B210-9FFC1996D912}"/>
              </a:ext>
            </a:extLst>
          </p:cNvPr>
          <p:cNvGrpSpPr/>
          <p:nvPr/>
        </p:nvGrpSpPr>
        <p:grpSpPr>
          <a:xfrm>
            <a:off x="3002885" y="2294425"/>
            <a:ext cx="775757" cy="825997"/>
            <a:chOff x="1064859" y="1734028"/>
            <a:chExt cx="775757" cy="82599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D6594AD-8085-4555-99BE-1AE940E65060}"/>
                </a:ext>
              </a:extLst>
            </p:cNvPr>
            <p:cNvGrpSpPr/>
            <p:nvPr/>
          </p:nvGrpSpPr>
          <p:grpSpPr>
            <a:xfrm>
              <a:off x="1098308" y="1734028"/>
              <a:ext cx="708858" cy="698214"/>
              <a:chOff x="10192797" y="162136"/>
              <a:chExt cx="708858" cy="698214"/>
            </a:xfrm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2B81E3F5-0B67-4987-BAC6-3A209DC16186}"/>
                  </a:ext>
                </a:extLst>
              </p:cNvPr>
              <p:cNvSpPr/>
              <p:nvPr/>
            </p:nvSpPr>
            <p:spPr>
              <a:xfrm>
                <a:off x="10192797" y="162136"/>
                <a:ext cx="708858" cy="698214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EC4B70-DF7C-47E0-8068-EB3D24C94552}"/>
                  </a:ext>
                </a:extLst>
              </p:cNvPr>
              <p:cNvSpPr txBox="1"/>
              <p:nvPr/>
            </p:nvSpPr>
            <p:spPr>
              <a:xfrm>
                <a:off x="10244602" y="455396"/>
                <a:ext cx="605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DC</a:t>
                </a:r>
                <a:endParaRPr lang="ko-KR" altLang="en-US" b="1" dirty="0"/>
              </a:p>
            </p:txBody>
          </p:sp>
        </p:grp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1FEF3D-92F7-4FEC-BEDE-D9EA6B6370BE}"/>
                </a:ext>
              </a:extLst>
            </p:cNvPr>
            <p:cNvSpPr/>
            <p:nvPr/>
          </p:nvSpPr>
          <p:spPr>
            <a:xfrm>
              <a:off x="1064859" y="1784268"/>
              <a:ext cx="775757" cy="7757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DEEF2773-6C8A-4CC7-B265-A9BA675A3CDB}"/>
              </a:ext>
            </a:extLst>
          </p:cNvPr>
          <p:cNvSpPr/>
          <p:nvPr/>
        </p:nvSpPr>
        <p:spPr>
          <a:xfrm>
            <a:off x="1069078" y="2569728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0DF5D9-AA7D-463D-B0F6-593492BAB85D}"/>
              </a:ext>
            </a:extLst>
          </p:cNvPr>
          <p:cNvSpPr/>
          <p:nvPr/>
        </p:nvSpPr>
        <p:spPr>
          <a:xfrm>
            <a:off x="3225466" y="1513743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7E9159CE-D5B7-4FBB-B8BE-6FB71B38A8C4}"/>
              </a:ext>
            </a:extLst>
          </p:cNvPr>
          <p:cNvCxnSpPr>
            <a:cxnSpLocks/>
            <a:stCxn id="29" idx="6"/>
            <a:endCxn id="31" idx="4"/>
          </p:cNvCxnSpPr>
          <p:nvPr/>
        </p:nvCxnSpPr>
        <p:spPr>
          <a:xfrm flipV="1">
            <a:off x="1399671" y="1839372"/>
            <a:ext cx="1991092" cy="893171"/>
          </a:xfrm>
          <a:prstGeom prst="bentConnector2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38F41C4-D17C-4EBD-987D-983B6CCB5565}"/>
              </a:ext>
            </a:extLst>
          </p:cNvPr>
          <p:cNvSpPr txBox="1"/>
          <p:nvPr/>
        </p:nvSpPr>
        <p:spPr>
          <a:xfrm>
            <a:off x="182680" y="4219349"/>
            <a:ext cx="6416164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Shot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DC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와 충돌할 때 이동하는 방향에 대한 예시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endParaRPr lang="en-US" altLang="ko-KR" sz="1200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1B68B-1E44-41D4-A383-4BD19F51602E}"/>
              </a:ext>
            </a:extLst>
          </p:cNvPr>
          <p:cNvSpPr txBox="1"/>
          <p:nvPr/>
        </p:nvSpPr>
        <p:spPr>
          <a:xfrm>
            <a:off x="182680" y="4691481"/>
            <a:ext cx="6416164" cy="150810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Shot</a:t>
            </a:r>
            <a:r>
              <a:rPr lang="ko-KR" altLang="en-US" sz="1600" dirty="0">
                <a:latin typeface="+mn-ea"/>
              </a:rPr>
              <a:t>이 일정한 방향으로 이동 중일 때</a:t>
            </a:r>
            <a:r>
              <a:rPr lang="en-US" altLang="ko-KR" sz="1600" dirty="0">
                <a:latin typeface="+mn-ea"/>
              </a:rPr>
              <a:t>, DC</a:t>
            </a:r>
            <a:r>
              <a:rPr lang="ko-KR" altLang="en-US" sz="1600" dirty="0">
                <a:latin typeface="+mn-ea"/>
              </a:rPr>
              <a:t>와 충돌하면 위 그림의 빨간 화살표와 같이 이동경로가 변경된다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DC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Shot</a:t>
            </a:r>
            <a:r>
              <a:rPr lang="ko-KR" altLang="en-US" sz="1600" dirty="0">
                <a:latin typeface="+mn-ea"/>
              </a:rPr>
              <a:t>과 </a:t>
            </a:r>
            <a:r>
              <a:rPr lang="ko-KR" altLang="en-US" sz="1600" dirty="0" err="1">
                <a:latin typeface="+mn-ea"/>
              </a:rPr>
              <a:t>충돌시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Shot</a:t>
            </a:r>
            <a:r>
              <a:rPr lang="ko-KR" altLang="en-US" sz="1600" dirty="0">
                <a:latin typeface="+mn-ea"/>
              </a:rPr>
              <a:t>이 자신의 충돌체와 겹쳐지지 않게 될 정도만큼 기다린 후 재활성화 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겹쳐있는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동안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Shot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Crash_Count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를 계속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감소시키는것을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방지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959BCF-5BD3-4CB4-92C5-CC7CFA5A7EA2}"/>
              </a:ext>
            </a:extLst>
          </p:cNvPr>
          <p:cNvSpPr/>
          <p:nvPr/>
        </p:nvSpPr>
        <p:spPr>
          <a:xfrm>
            <a:off x="7138617" y="1961081"/>
            <a:ext cx="2996567" cy="4994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10CBF2-4F77-484C-B32C-0306DCD1360E}"/>
              </a:ext>
            </a:extLst>
          </p:cNvPr>
          <p:cNvSpPr txBox="1"/>
          <p:nvPr/>
        </p:nvSpPr>
        <p:spPr>
          <a:xfrm flipH="1">
            <a:off x="7248331" y="2074734"/>
            <a:ext cx="2756050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Shot</a:t>
            </a:r>
            <a:r>
              <a:rPr lang="ko-KR" altLang="en-US" sz="1200" dirty="0"/>
              <a:t>이 </a:t>
            </a:r>
            <a:r>
              <a:rPr lang="en-US" altLang="ko-KR" sz="1200" dirty="0"/>
              <a:t>DC</a:t>
            </a:r>
            <a:r>
              <a:rPr lang="ko-KR" altLang="en-US" sz="1200" dirty="0"/>
              <a:t>의 충돌체와 충돌한다</a:t>
            </a:r>
            <a:r>
              <a:rPr lang="en-US" altLang="ko-KR" sz="1200" dirty="0"/>
              <a:t>.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C4E48E1-2693-4A2D-A7FC-B691F86CDF00}"/>
              </a:ext>
            </a:extLst>
          </p:cNvPr>
          <p:cNvSpPr/>
          <p:nvPr/>
        </p:nvSpPr>
        <p:spPr>
          <a:xfrm>
            <a:off x="7138617" y="2781222"/>
            <a:ext cx="2996567" cy="155045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75B8E56F-FA50-4342-95BE-7E03D7333347}"/>
              </a:ext>
            </a:extLst>
          </p:cNvPr>
          <p:cNvSpPr/>
          <p:nvPr/>
        </p:nvSpPr>
        <p:spPr>
          <a:xfrm>
            <a:off x="8408676" y="2462978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8D02C3-A61C-4DC0-87AE-2603D033598A}"/>
              </a:ext>
            </a:extLst>
          </p:cNvPr>
          <p:cNvSpPr txBox="1"/>
          <p:nvPr/>
        </p:nvSpPr>
        <p:spPr>
          <a:xfrm flipH="1">
            <a:off x="7253293" y="2885968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Shot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Crash_Count</a:t>
            </a:r>
            <a:r>
              <a:rPr lang="ko-KR" altLang="en-US" sz="1200" dirty="0"/>
              <a:t>를 </a:t>
            </a:r>
            <a:r>
              <a:rPr lang="en-US" altLang="ko-KR" sz="1200" dirty="0"/>
              <a:t>1 </a:t>
            </a:r>
            <a:r>
              <a:rPr lang="ko-KR" altLang="en-US" sz="1200" dirty="0"/>
              <a:t>감소시킨다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932416-8FF8-4EB5-AA74-60DD4719D6E5}"/>
              </a:ext>
            </a:extLst>
          </p:cNvPr>
          <p:cNvSpPr txBox="1"/>
          <p:nvPr/>
        </p:nvSpPr>
        <p:spPr>
          <a:xfrm flipH="1">
            <a:off x="7253293" y="3319171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Shot</a:t>
            </a:r>
            <a:r>
              <a:rPr lang="ko-KR" altLang="en-US" sz="1200" dirty="0"/>
              <a:t>의 이동방향을 변경 시킨다</a:t>
            </a:r>
            <a:r>
              <a:rPr lang="en-US" altLang="ko-KR" sz="1200" dirty="0"/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DCFF370-35EA-46DB-AA94-BD5158763F8E}"/>
              </a:ext>
            </a:extLst>
          </p:cNvPr>
          <p:cNvSpPr/>
          <p:nvPr/>
        </p:nvSpPr>
        <p:spPr>
          <a:xfrm>
            <a:off x="8496931" y="3094675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9E913616-B376-4991-9C0B-9C6464080256}"/>
              </a:ext>
            </a:extLst>
          </p:cNvPr>
          <p:cNvSpPr/>
          <p:nvPr/>
        </p:nvSpPr>
        <p:spPr>
          <a:xfrm>
            <a:off x="8403714" y="4338998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0D5F180-BDFD-4D15-B16C-5586646FC2F6}"/>
              </a:ext>
            </a:extLst>
          </p:cNvPr>
          <p:cNvSpPr/>
          <p:nvPr/>
        </p:nvSpPr>
        <p:spPr>
          <a:xfrm>
            <a:off x="7138617" y="4664564"/>
            <a:ext cx="2996567" cy="9525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C68DE9-2C4E-4028-BE53-DCA3D59EA706}"/>
              </a:ext>
            </a:extLst>
          </p:cNvPr>
          <p:cNvSpPr txBox="1"/>
          <p:nvPr/>
        </p:nvSpPr>
        <p:spPr>
          <a:xfrm flipH="1">
            <a:off x="7248331" y="4763668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DC</a:t>
            </a:r>
            <a:r>
              <a:rPr lang="ko-KR" altLang="en-US" sz="1200" dirty="0"/>
              <a:t>의 충돌체에서 </a:t>
            </a:r>
            <a:r>
              <a:rPr lang="en-US" altLang="ko-KR" sz="1200" dirty="0"/>
              <a:t>Shot</a:t>
            </a:r>
            <a:r>
              <a:rPr lang="ko-KR" altLang="en-US" sz="1200" dirty="0"/>
              <a:t>이 </a:t>
            </a:r>
            <a:r>
              <a:rPr lang="ko-KR" altLang="en-US" sz="1200" dirty="0" err="1"/>
              <a:t>나갈시에</a:t>
            </a:r>
            <a:endParaRPr lang="en-US" altLang="ko-KR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5A7F5F-EA4C-40A5-855F-D931A0435299}"/>
              </a:ext>
            </a:extLst>
          </p:cNvPr>
          <p:cNvSpPr txBox="1"/>
          <p:nvPr/>
        </p:nvSpPr>
        <p:spPr>
          <a:xfrm flipH="1">
            <a:off x="7248331" y="5219772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DC</a:t>
            </a:r>
            <a:r>
              <a:rPr lang="ko-KR" altLang="en-US" sz="1200" dirty="0"/>
              <a:t>를 다시 활성화한다</a:t>
            </a:r>
            <a:r>
              <a:rPr lang="en-US" altLang="ko-KR" sz="12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4B9F8F-EADB-4930-9EF3-68C56982698D}"/>
              </a:ext>
            </a:extLst>
          </p:cNvPr>
          <p:cNvSpPr txBox="1"/>
          <p:nvPr/>
        </p:nvSpPr>
        <p:spPr>
          <a:xfrm flipH="1">
            <a:off x="7248331" y="3822924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DC</a:t>
            </a:r>
            <a:r>
              <a:rPr lang="ko-KR" altLang="en-US" sz="1200" dirty="0"/>
              <a:t>를 잠시 비활성화한다</a:t>
            </a:r>
            <a:r>
              <a:rPr lang="en-US" altLang="ko-KR" sz="1200" dirty="0"/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99B1C51-3D78-413F-AAEB-5713CF0417B7}"/>
              </a:ext>
            </a:extLst>
          </p:cNvPr>
          <p:cNvSpPr/>
          <p:nvPr/>
        </p:nvSpPr>
        <p:spPr>
          <a:xfrm>
            <a:off x="8491969" y="3565289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2489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</TotalTime>
  <Words>342</Words>
  <Application>Microsoft Office PowerPoint</Application>
  <PresentationFormat>와이드스크린</PresentationFormat>
  <Paragraphs>86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256</cp:revision>
  <dcterms:created xsi:type="dcterms:W3CDTF">2020-05-01T15:46:23Z</dcterms:created>
  <dcterms:modified xsi:type="dcterms:W3CDTF">2020-08-10T11:04:58Z</dcterms:modified>
</cp:coreProperties>
</file>