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60" r:id="rId6"/>
    <p:sldId id="263" r:id="rId7"/>
    <p:sldId id="265" r:id="rId8"/>
    <p:sldId id="259" r:id="rId9"/>
    <p:sldId id="262" r:id="rId10"/>
    <p:sldId id="261" r:id="rId11"/>
    <p:sldId id="264" r:id="rId12"/>
    <p:sldId id="267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65" autoAdjust="0"/>
    <p:restoredTop sz="94660"/>
  </p:normalViewPr>
  <p:slideViewPr>
    <p:cSldViewPr snapToGrid="0">
      <p:cViewPr>
        <p:scale>
          <a:sx n="75" d="100"/>
          <a:sy n="75" d="100"/>
        </p:scale>
        <p:origin x="37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2021-03-18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F03464-F780-42C4-BACE-4A602174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92344"/>
              </p:ext>
            </p:extLst>
          </p:nvPr>
        </p:nvGraphicFramePr>
        <p:xfrm>
          <a:off x="531924" y="2030450"/>
          <a:ext cx="5794153" cy="4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56">
                  <a:extLst>
                    <a:ext uri="{9D8B030D-6E8A-4147-A177-3AD203B41FA5}">
                      <a16:colId xmlns:a16="http://schemas.microsoft.com/office/drawing/2014/main" val="973427720"/>
                    </a:ext>
                  </a:extLst>
                </a:gridCol>
                <a:gridCol w="1259376">
                  <a:extLst>
                    <a:ext uri="{9D8B030D-6E8A-4147-A177-3AD203B41FA5}">
                      <a16:colId xmlns:a16="http://schemas.microsoft.com/office/drawing/2014/main" val="332287424"/>
                    </a:ext>
                  </a:extLst>
                </a:gridCol>
                <a:gridCol w="3178421">
                  <a:extLst>
                    <a:ext uri="{9D8B030D-6E8A-4147-A177-3AD203B41FA5}">
                      <a16:colId xmlns:a16="http://schemas.microsoft.com/office/drawing/2014/main" val="2688166341"/>
                    </a:ext>
                  </a:extLst>
                </a:gridCol>
              </a:tblGrid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입력한 방향키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방향 설정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여부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5025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227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2405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000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1520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39759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29354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6630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5465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21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635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9065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3978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8151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069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9689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ABF5C3C-58AD-462C-94AF-3A82A71F3F69}"/>
              </a:ext>
            </a:extLst>
          </p:cNvPr>
          <p:cNvSpPr txBox="1"/>
          <p:nvPr/>
        </p:nvSpPr>
        <p:spPr>
          <a:xfrm>
            <a:off x="280315" y="7192093"/>
            <a:ext cx="6297381" cy="132343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서로 반대되는 방향키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대해서는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방향키를 입력하지 않는 것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처럼 처리한다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중복입력을 통해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이동이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무효될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경우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에는 두 방향키 중 최근에 입력한 방향으로 캐릭터의 방향을 설정한다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동시입력처리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31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62913A-A6E6-435F-9AD6-155E9C768531}"/>
              </a:ext>
            </a:extLst>
          </p:cNvPr>
          <p:cNvSpPr txBox="1"/>
          <p:nvPr/>
        </p:nvSpPr>
        <p:spPr>
          <a:xfrm>
            <a:off x="280315" y="5058495"/>
            <a:ext cx="6297381" cy="132343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Z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점프한다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점프하면서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점프하면서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9BE89E-C7C5-4018-86AE-CDAB08506275}"/>
              </a:ext>
            </a:extLst>
          </p:cNvPr>
          <p:cNvGrpSpPr/>
          <p:nvPr/>
        </p:nvGrpSpPr>
        <p:grpSpPr>
          <a:xfrm>
            <a:off x="1250735" y="2026868"/>
            <a:ext cx="4375010" cy="2573535"/>
            <a:chOff x="280310" y="2217421"/>
            <a:chExt cx="4375010" cy="25735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59745B-C0EE-4376-97D7-E6405A10B2BF}"/>
                </a:ext>
              </a:extLst>
            </p:cNvPr>
            <p:cNvSpPr/>
            <p:nvPr/>
          </p:nvSpPr>
          <p:spPr>
            <a:xfrm>
              <a:off x="3920769" y="2217421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99" dirty="0">
                  <a:solidFill>
                    <a:schemeClr val="tx1"/>
                  </a:solidFill>
                </a:rPr>
                <a:t>Z</a:t>
              </a:r>
              <a:endParaRPr lang="ko-KR" altLang="en-US" sz="2799" dirty="0">
                <a:solidFill>
                  <a:schemeClr val="tx1"/>
                </a:solidFill>
              </a:endParaRPr>
            </a:p>
          </p:txBody>
        </p:sp>
        <p:pic>
          <p:nvPicPr>
            <p:cNvPr id="3074" name="Picture 2" descr="400+ Free Jumping &amp; Jump Vectors - Pixabay">
              <a:extLst>
                <a:ext uri="{FF2B5EF4-FFF2-40B4-BE49-F238E27FC236}">
                  <a16:creationId xmlns:a16="http://schemas.microsoft.com/office/drawing/2014/main" id="{816B64CE-A41E-4EBA-926B-225C51D9C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10" y="2217421"/>
              <a:ext cx="4375010" cy="2573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500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0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E5D4C72-F8F7-4CBE-99AA-BD38877EF19D}"/>
              </a:ext>
            </a:extLst>
          </p:cNvPr>
          <p:cNvSpPr/>
          <p:nvPr/>
        </p:nvSpPr>
        <p:spPr>
          <a:xfrm>
            <a:off x="53267" y="1120770"/>
            <a:ext cx="1628537" cy="45511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FF35DCF-0658-4607-90B3-A44EA8F81ECF}"/>
              </a:ext>
            </a:extLst>
          </p:cNvPr>
          <p:cNvSpPr/>
          <p:nvPr/>
        </p:nvSpPr>
        <p:spPr>
          <a:xfrm>
            <a:off x="310473" y="1191296"/>
            <a:ext cx="1138505" cy="31817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95834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게임 내에 인물로서 퍼즐을 해결해 나가는 방식을 지향하고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퍼즐은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논리적인 퍼즐해결능력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뿐 아니라 캐릭터를 정밀하게 조종하는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피지컬 적인 요소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까지 플레이어에게 요구하는 게임이다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따라서 플레이어에게는 조종할 캐릭터가 필요하고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 캐릭터의 시스템을 확립하기 위하여 이 문서를 작성하게 되었다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캐릭터는 플레이어의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키보드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통해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가지의 동작을 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카메라는 플레이어 캐릭터를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 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비춰준다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6109913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 캐릭터 시스템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메이플스토리2 - Google 검색 | 배경, 마인크래프트, 모바일">
            <a:extLst>
              <a:ext uri="{FF2B5EF4-FFF2-40B4-BE49-F238E27FC236}">
                <a16:creationId xmlns:a16="http://schemas.microsoft.com/office/drawing/2014/main" id="{2A258F1E-2963-412E-966F-57BE2A0F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" y="6646364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7A466B-74C0-4C9B-8985-995FD932C455}"/>
              </a:ext>
            </a:extLst>
          </p:cNvPr>
          <p:cNvSpPr txBox="1"/>
          <p:nvPr/>
        </p:nvSpPr>
        <p:spPr>
          <a:xfrm>
            <a:off x="280312" y="8856822"/>
            <a:ext cx="365760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메이플스토리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AFB42-AC98-4E39-BD93-6C86CFA68952}"/>
              </a:ext>
            </a:extLst>
          </p:cNvPr>
          <p:cNvSpPr txBox="1"/>
          <p:nvPr/>
        </p:nvSpPr>
        <p:spPr>
          <a:xfrm>
            <a:off x="4083669" y="6665166"/>
            <a:ext cx="2494025" cy="24622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입력을 통해 캐릭터가 이동하고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점프하며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오브젝트와 상호작용 가능하다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카메라는 캐릭터를 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쿼터뷰로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비춰주며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캐릭터가 이동함에 따라 같이 이동한다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조작을 통한 카메라 줌인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줌아웃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기능은 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에선 없을 예정이다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캐릭터 규격</a:t>
              </a:r>
            </a:p>
          </p:txBody>
        </p:sp>
      </p:grp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BE46C611-7947-4F87-A836-F90E3C5AC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16649" r="52963" b="6716"/>
          <a:stretch/>
        </p:blipFill>
        <p:spPr>
          <a:xfrm>
            <a:off x="1825374" y="2492379"/>
            <a:ext cx="1080000" cy="20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987A6E-3E96-4BE0-BD48-CB9FFAD40DD3}"/>
              </a:ext>
            </a:extLst>
          </p:cNvPr>
          <p:cNvGrpSpPr/>
          <p:nvPr/>
        </p:nvGrpSpPr>
        <p:grpSpPr>
          <a:xfrm>
            <a:off x="220083" y="4547814"/>
            <a:ext cx="6417836" cy="4729524"/>
            <a:chOff x="280309" y="4382712"/>
            <a:chExt cx="6417836" cy="47295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D92EDA-79D8-4B19-9ADB-534E58DC9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55" t="6947" r="15789" b="18814"/>
            <a:stretch/>
          </p:blipFill>
          <p:spPr>
            <a:xfrm>
              <a:off x="280309" y="4830506"/>
              <a:ext cx="6417836" cy="379848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767BC9-682E-45D8-A286-7FCB54953E8E}"/>
                </a:ext>
              </a:extLst>
            </p:cNvPr>
            <p:cNvSpPr txBox="1"/>
            <p:nvPr/>
          </p:nvSpPr>
          <p:spPr>
            <a:xfrm>
              <a:off x="280309" y="438271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예시</a:t>
              </a:r>
              <a:endPara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0671A2-2751-4236-928D-25E0970FEEF7}"/>
                </a:ext>
              </a:extLst>
            </p:cNvPr>
            <p:cNvSpPr txBox="1"/>
            <p:nvPr/>
          </p:nvSpPr>
          <p:spPr>
            <a:xfrm>
              <a:off x="280309" y="874290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리그오브레전드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(3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인칭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쿼터뷰로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캐릭터와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맵을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비춘 형태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D6D3E18-F8C7-4437-A370-A5C7EA8B22B5}"/>
              </a:ext>
            </a:extLst>
          </p:cNvPr>
          <p:cNvSpPr txBox="1"/>
          <p:nvPr/>
        </p:nvSpPr>
        <p:spPr>
          <a:xfrm>
            <a:off x="280314" y="2095838"/>
            <a:ext cx="6297381" cy="206210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플레이어가 한눈에 퍼즐의 배치와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구조를 파악할 수 있도록 보다 넓은 시야를 제공하기 위해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인칭 시점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사용한다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캐릭터가 상하좌우 움직이는 게임이며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고저차를 이용한 퍼즐을 해결하기위해 퍼즐요소가 있을 것을 고려하여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방식을 채택한다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시스템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DCCCAF-BBC8-445A-8A21-43A96299AB20}"/>
              </a:ext>
            </a:extLst>
          </p:cNvPr>
          <p:cNvSpPr txBox="1"/>
          <p:nvPr/>
        </p:nvSpPr>
        <p:spPr>
          <a:xfrm>
            <a:off x="255481" y="7213934"/>
            <a:ext cx="6297381" cy="129266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이동하면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따라서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카메라와 캐릭터 사이의  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X,Y,Z </a:t>
            </a:r>
            <a:r>
              <a:rPr lang="ko-KR" altLang="en-US" sz="1400" b="1" i="1" dirty="0" err="1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좌표값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차이는 항상 일정하게 유지된다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방향을 회전해도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카메라의 방향은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회전하지 않는다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C9B9B6-3E4C-4443-9899-E2F7D0412B86}"/>
              </a:ext>
            </a:extLst>
          </p:cNvPr>
          <p:cNvGrpSpPr/>
          <p:nvPr/>
        </p:nvGrpSpPr>
        <p:grpSpPr>
          <a:xfrm>
            <a:off x="154031" y="2942315"/>
            <a:ext cx="3149600" cy="4078668"/>
            <a:chOff x="154031" y="1685015"/>
            <a:chExt cx="3149600" cy="407866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51091C-173D-48CD-9570-82D8E9D2E8A5}"/>
                </a:ext>
              </a:extLst>
            </p:cNvPr>
            <p:cNvSpPr/>
            <p:nvPr/>
          </p:nvSpPr>
          <p:spPr>
            <a:xfrm>
              <a:off x="154031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28DCFA-68D1-4C1A-9C3A-478ABDCDEFE3}"/>
                </a:ext>
              </a:extLst>
            </p:cNvPr>
            <p:cNvGrpSpPr/>
            <p:nvPr/>
          </p:nvGrpSpPr>
          <p:grpSpPr>
            <a:xfrm>
              <a:off x="732008" y="2268893"/>
              <a:ext cx="2036202" cy="2795754"/>
              <a:chOff x="240004" y="1561484"/>
              <a:chExt cx="2036202" cy="2795754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B7682BCA-43A3-44FB-8526-39F145966E0F}"/>
                  </a:ext>
                </a:extLst>
              </p:cNvPr>
              <p:cNvSpPr/>
              <p:nvPr/>
            </p:nvSpPr>
            <p:spPr>
              <a:xfrm>
                <a:off x="1642571" y="3532978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644D9B2D-C752-4576-A9E3-220C900A6CE1}"/>
                  </a:ext>
                </a:extLst>
              </p:cNvPr>
              <p:cNvSpPr/>
              <p:nvPr/>
            </p:nvSpPr>
            <p:spPr>
              <a:xfrm>
                <a:off x="1547174" y="1993646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2045E74-7229-4063-9045-FC51CFEC40F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26A2B64-FFE0-4896-AEC5-54BFF6B866BB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0B87875C-D8C7-4496-AE85-25178C9EE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9C62EAC-4F29-4E99-A48B-36CA27E8F8E9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88099720-4125-47E5-9BEA-FAD06E4F6C6B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52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6BD3935F-573F-4FA5-95B6-2D72EF6F7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4601EB-0A1F-4AA0-AF5F-EE56013BE9E3}"/>
              </a:ext>
            </a:extLst>
          </p:cNvPr>
          <p:cNvGrpSpPr/>
          <p:nvPr/>
        </p:nvGrpSpPr>
        <p:grpSpPr>
          <a:xfrm>
            <a:off x="3554369" y="2942315"/>
            <a:ext cx="3149600" cy="4078668"/>
            <a:chOff x="3554369" y="1685015"/>
            <a:chExt cx="3149600" cy="4078667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DB36B02-68E1-41E0-9D9F-2AC2B445823D}"/>
                </a:ext>
              </a:extLst>
            </p:cNvPr>
            <p:cNvSpPr/>
            <p:nvPr/>
          </p:nvSpPr>
          <p:spPr>
            <a:xfrm>
              <a:off x="3554369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으로 구부러짐 15">
              <a:extLst>
                <a:ext uri="{FF2B5EF4-FFF2-40B4-BE49-F238E27FC236}">
                  <a16:creationId xmlns:a16="http://schemas.microsoft.com/office/drawing/2014/main" id="{D212A397-B934-4B80-94E5-3A7C61E18B78}"/>
                </a:ext>
              </a:extLst>
            </p:cNvPr>
            <p:cNvSpPr/>
            <p:nvPr/>
          </p:nvSpPr>
          <p:spPr>
            <a:xfrm>
              <a:off x="4348119" y="479356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BEFB94-B2FA-46D6-A2CB-C475371F0E03}"/>
                </a:ext>
              </a:extLst>
            </p:cNvPr>
            <p:cNvGrpSpPr/>
            <p:nvPr/>
          </p:nvGrpSpPr>
          <p:grpSpPr>
            <a:xfrm>
              <a:off x="4132346" y="2268893"/>
              <a:ext cx="1623987" cy="2795754"/>
              <a:chOff x="240004" y="1561484"/>
              <a:chExt cx="1623987" cy="2795754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4F96F7F-D3BF-4F22-971F-FA73760E506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38642D4-76BE-4687-AED5-A2A45E17509A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E3B8A1B7-6D92-4498-A482-B6F4AFE9B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A9FC7E63-6D04-44B6-BB84-A2A4505B3F95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BCEFC5B-6071-45D4-88D4-8BEC4C7EE94C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11E6B6FC-44DE-4746-A144-0ABEC6701D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2" name="화살표: 오른쪽으로 구부러짐 61">
              <a:extLst>
                <a:ext uri="{FF2B5EF4-FFF2-40B4-BE49-F238E27FC236}">
                  <a16:creationId xmlns:a16="http://schemas.microsoft.com/office/drawing/2014/main" id="{C90459DB-96C1-408E-8344-0965B47504FD}"/>
                </a:ext>
              </a:extLst>
            </p:cNvPr>
            <p:cNvSpPr/>
            <p:nvPr/>
          </p:nvSpPr>
          <p:spPr>
            <a:xfrm>
              <a:off x="3972552" y="200465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E223BFE7-63F9-4A2D-B1CD-2A182F72752E}"/>
                </a:ext>
              </a:extLst>
            </p:cNvPr>
            <p:cNvSpPr/>
            <p:nvPr/>
          </p:nvSpPr>
          <p:spPr>
            <a:xfrm>
              <a:off x="4546139" y="1776543"/>
              <a:ext cx="542817" cy="6264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64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D2B44-0430-4348-9DD7-52A4D4569948}"/>
              </a:ext>
            </a:extLst>
          </p:cNvPr>
          <p:cNvGrpSpPr/>
          <p:nvPr/>
        </p:nvGrpSpPr>
        <p:grpSpPr>
          <a:xfrm>
            <a:off x="3708645" y="2346349"/>
            <a:ext cx="2632133" cy="2632133"/>
            <a:chOff x="3708643" y="1639210"/>
            <a:chExt cx="2632133" cy="26321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8FCEA9E-4CE9-4353-A081-61C818BB6406}"/>
                </a:ext>
              </a:extLst>
            </p:cNvPr>
            <p:cNvGrpSpPr/>
            <p:nvPr/>
          </p:nvGrpSpPr>
          <p:grpSpPr>
            <a:xfrm>
              <a:off x="3708643" y="1639210"/>
              <a:ext cx="2632133" cy="2632133"/>
              <a:chOff x="2651051" y="6806753"/>
              <a:chExt cx="2632133" cy="2632133"/>
            </a:xfrm>
          </p:grpSpPr>
          <p:sp>
            <p:nvSpPr>
              <p:cNvPr id="52" name="화살표: 왼쪽/오른쪽/위쪽/아래쪽 51">
                <a:extLst>
                  <a:ext uri="{FF2B5EF4-FFF2-40B4-BE49-F238E27FC236}">
                    <a16:creationId xmlns:a16="http://schemas.microsoft.com/office/drawing/2014/main" id="{340415E4-B35F-4DEB-A8BB-F0B7F9AB077D}"/>
                  </a:ext>
                </a:extLst>
              </p:cNvPr>
              <p:cNvSpPr/>
              <p:nvPr/>
            </p:nvSpPr>
            <p:spPr>
              <a:xfrm rot="18900000">
                <a:off x="2651051" y="6806753"/>
                <a:ext cx="2632133" cy="2632133"/>
              </a:xfrm>
              <a:prstGeom prst="quadArrow">
                <a:avLst>
                  <a:gd name="adj1" fmla="val 3251"/>
                  <a:gd name="adj2" fmla="val 4913"/>
                  <a:gd name="adj3" fmla="val 1103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19E6EE-5A3D-4F47-95DA-13D88897CC7D}"/>
                  </a:ext>
                </a:extLst>
              </p:cNvPr>
              <p:cNvGrpSpPr/>
              <p:nvPr/>
            </p:nvGrpSpPr>
            <p:grpSpPr>
              <a:xfrm>
                <a:off x="2930608" y="7086310"/>
                <a:ext cx="2073019" cy="2073019"/>
                <a:chOff x="2930608" y="7086310"/>
                <a:chExt cx="2073019" cy="2073019"/>
              </a:xfrm>
            </p:grpSpPr>
            <p:sp>
              <p:nvSpPr>
                <p:cNvPr id="53" name="화살표: 왼쪽/오른쪽/위쪽/아래쪽 52">
                  <a:extLst>
                    <a:ext uri="{FF2B5EF4-FFF2-40B4-BE49-F238E27FC236}">
                      <a16:creationId xmlns:a16="http://schemas.microsoft.com/office/drawing/2014/main" id="{8FACEABC-60D4-46B1-AFA7-D460474C29E0}"/>
                    </a:ext>
                  </a:extLst>
                </p:cNvPr>
                <p:cNvSpPr/>
                <p:nvPr/>
              </p:nvSpPr>
              <p:spPr>
                <a:xfrm>
                  <a:off x="2930608" y="7086310"/>
                  <a:ext cx="2073019" cy="2073019"/>
                </a:xfrm>
                <a:prstGeom prst="quadArrow">
                  <a:avLst>
                    <a:gd name="adj1" fmla="val 4561"/>
                    <a:gd name="adj2" fmla="val 7533"/>
                    <a:gd name="adj3" fmla="val 1201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69D7111-42F1-4D3F-AF0A-1974E0EC4191}"/>
                    </a:ext>
                  </a:extLst>
                </p:cNvPr>
                <p:cNvSpPr/>
                <p:nvPr/>
              </p:nvSpPr>
              <p:spPr>
                <a:xfrm>
                  <a:off x="3561148" y="7520183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7F69D5-198D-4403-AF5C-03C28CA9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1" y="2253895"/>
              <a:ext cx="1295125" cy="12951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C1EC50-FF9C-4151-9CA8-DDB1E9E5AA01}"/>
              </a:ext>
            </a:extLst>
          </p:cNvPr>
          <p:cNvGrpSpPr/>
          <p:nvPr/>
        </p:nvGrpSpPr>
        <p:grpSpPr>
          <a:xfrm>
            <a:off x="862967" y="2886462"/>
            <a:ext cx="2324089" cy="1523357"/>
            <a:chOff x="862962" y="2179322"/>
            <a:chExt cx="2324089" cy="152335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84BB06-5365-492A-99E3-C1FB110FAD20}"/>
                </a:ext>
              </a:extLst>
            </p:cNvPr>
            <p:cNvSpPr/>
            <p:nvPr/>
          </p:nvSpPr>
          <p:spPr>
            <a:xfrm>
              <a:off x="1657731" y="2179322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BC271D-1458-48C2-9E86-7D2163E6CC6A}"/>
                </a:ext>
              </a:extLst>
            </p:cNvPr>
            <p:cNvSpPr/>
            <p:nvPr/>
          </p:nvSpPr>
          <p:spPr>
            <a:xfrm>
              <a:off x="862962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523D1F-5C92-4D4D-B406-84C143604EFA}"/>
                </a:ext>
              </a:extLst>
            </p:cNvPr>
            <p:cNvSpPr/>
            <p:nvPr/>
          </p:nvSpPr>
          <p:spPr>
            <a:xfrm>
              <a:off x="1657731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7C75D0-169D-4AA5-BB5C-4F5111950E83}"/>
                </a:ext>
              </a:extLst>
            </p:cNvPr>
            <p:cNvSpPr/>
            <p:nvPr/>
          </p:nvSpPr>
          <p:spPr>
            <a:xfrm>
              <a:off x="2452500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→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BE264B7-EBA5-41C7-9A05-48CD70ED985C}"/>
              </a:ext>
            </a:extLst>
          </p:cNvPr>
          <p:cNvSpPr txBox="1"/>
          <p:nvPr/>
        </p:nvSpPr>
        <p:spPr>
          <a:xfrm>
            <a:off x="280315" y="5058493"/>
            <a:ext cx="6297381" cy="329320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화살표방향키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이동한다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입력에 따라서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이동을 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이동 로직은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동시입력에 따른 처리는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동시입력처리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1954A8-21F2-401D-8C02-6C5CAF32A98B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87D710-858C-4151-AFC0-8F704E40DFB3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53080EE-022D-4551-813C-E07C90DA8E64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06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209E3-4F49-479F-ADB1-C2B863E8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7" y="1681887"/>
            <a:ext cx="5200875" cy="7877796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5E5D68-1FE7-4E6E-9586-00C6D63E7D3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08F574-78A4-46AC-B4D0-5DB329821805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A908C0-F98A-47B6-9017-C234B13E63D6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434</Words>
  <Application>Microsoft Office PowerPoint</Application>
  <PresentationFormat>A4 용지(210x297mm)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HY그래픽M</vt:lpstr>
      <vt:lpstr>나눔고딕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56</cp:revision>
  <dcterms:created xsi:type="dcterms:W3CDTF">2021-01-30T12:26:52Z</dcterms:created>
  <dcterms:modified xsi:type="dcterms:W3CDTF">2021-03-18T08:22:35Z</dcterms:modified>
</cp:coreProperties>
</file>