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레벨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스테이지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1(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튜토리얼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스테이지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1E90-4975-4FD8-A35D-DF1D797B1348}"/>
              </a:ext>
            </a:extLst>
          </p:cNvPr>
          <p:cNvSpPr txBox="1"/>
          <p:nvPr/>
        </p:nvSpPr>
        <p:spPr>
          <a:xfrm>
            <a:off x="101601" y="1445888"/>
            <a:ext cx="13114527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이야기의 진행은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로딩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컷신과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게임 내의 이벤트를 통해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플레이어는 게임을 진행하다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구간에서 이벤트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보게 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i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발생하는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트리거는 여러 개 있을 수 있지만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예외가 있을 수 있음</a:t>
            </a:r>
            <a:r>
              <a:rPr lang="en-US" altLang="ko-KR" sz="1400" b="1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endParaRPr lang="en-US" altLang="ko-KR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Gate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통한 룸이동이 발생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오브젝트 및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퍼즐등과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 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특정 위치에 캐릭터가 이동했을 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이벤트의 진행은 보통 게임이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일시정지되고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화면상 우측하단에 출력되는 대화박스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출력되는 텍스트를 통해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이벤트를 통해 게임내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출력이나 기타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연출등이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바뀌는 경우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도 있을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465B2B-6CA5-4510-AFE2-37E79315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74080"/>
              </p:ext>
            </p:extLst>
          </p:nvPr>
        </p:nvGraphicFramePr>
        <p:xfrm>
          <a:off x="1178720" y="7797800"/>
          <a:ext cx="152526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481">
                  <a:extLst>
                    <a:ext uri="{9D8B030D-6E8A-4147-A177-3AD203B41FA5}">
                      <a16:colId xmlns:a16="http://schemas.microsoft.com/office/drawing/2014/main" val="34747181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77349714"/>
                    </a:ext>
                  </a:extLst>
                </a:gridCol>
                <a:gridCol w="9548018">
                  <a:extLst>
                    <a:ext uri="{9D8B030D-6E8A-4147-A177-3AD203B41FA5}">
                      <a16:colId xmlns:a16="http://schemas.microsoft.com/office/drawing/2014/main" val="2503433698"/>
                    </a:ext>
                  </a:extLst>
                </a:gridCol>
              </a:tblGrid>
              <a:tr h="2898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이벤트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스테이지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- 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룸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트리거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381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6ECAFAB-C43C-4826-A8DB-008BE9C6C781}"/>
              </a:ext>
            </a:extLst>
          </p:cNvPr>
          <p:cNvSpPr txBox="1"/>
          <p:nvPr/>
        </p:nvSpPr>
        <p:spPr>
          <a:xfrm>
            <a:off x="2247806" y="7177158"/>
            <a:ext cx="1311452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이벤트별로 공통적 표시사항은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아래와같이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표기하여 안내한다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8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3529A55C-5CC8-40AD-8150-E77E2421F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831455"/>
              </p:ext>
            </p:extLst>
          </p:nvPr>
        </p:nvGraphicFramePr>
        <p:xfrm>
          <a:off x="1178719" y="1484136"/>
          <a:ext cx="1525269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481">
                  <a:extLst>
                    <a:ext uri="{9D8B030D-6E8A-4147-A177-3AD203B41FA5}">
                      <a16:colId xmlns:a16="http://schemas.microsoft.com/office/drawing/2014/main" val="9940535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36505921"/>
                    </a:ext>
                  </a:extLst>
                </a:gridCol>
                <a:gridCol w="9548018">
                  <a:extLst>
                    <a:ext uri="{9D8B030D-6E8A-4147-A177-3AD203B41FA5}">
                      <a16:colId xmlns:a16="http://schemas.microsoft.com/office/drawing/2014/main" val="1795726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이벤트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ysClr val="windowText" lastClr="000000"/>
                          </a:solidFill>
                        </a:rPr>
                        <a:t>– 1</a:t>
                      </a:r>
                      <a:endParaRPr lang="ko-KR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ysClr val="windowText" lastClr="000000"/>
                          </a:solidFill>
                        </a:rPr>
                        <a:t>게임 시작하자마자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68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53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3615</TotalTime>
  <Words>133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237</cp:revision>
  <dcterms:created xsi:type="dcterms:W3CDTF">2021-01-30T12:26:52Z</dcterms:created>
  <dcterms:modified xsi:type="dcterms:W3CDTF">2021-05-23T18:23:54Z</dcterms:modified>
</cp:coreProperties>
</file>