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60" r:id="rId4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" initials="T" lastIdx="1" clrIdx="0">
    <p:extLst>
      <p:ext uri="{19B8F6BF-5375-455C-9EA6-DF929625EA0E}">
        <p15:presenceInfo xmlns:p15="http://schemas.microsoft.com/office/powerpoint/2012/main" userId="T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9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68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3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1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3"/>
            <a:ext cx="1761013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 전투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5295-D035-4EA6-93F8-3346CE828A56}"/>
              </a:ext>
            </a:extLst>
          </p:cNvPr>
          <p:cNvSpPr txBox="1"/>
          <p:nvPr/>
        </p:nvSpPr>
        <p:spPr>
          <a:xfrm>
            <a:off x="445276" y="1697447"/>
            <a:ext cx="5967448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>
                <a:solidFill>
                  <a:schemeClr val="bg1"/>
                </a:solidFill>
              </a:rPr>
              <a:t>개요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Level 2 Boss (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이름미정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등장 연출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7BC7EE-00EF-4CD9-B5AE-79045EF45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94" t="20577" r="34433" b="41059"/>
          <a:stretch/>
        </p:blipFill>
        <p:spPr>
          <a:xfrm>
            <a:off x="444539" y="1620129"/>
            <a:ext cx="3413760" cy="5681473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090AA3-2AF0-46C0-AC23-5C9F34CDE493}"/>
              </a:ext>
            </a:extLst>
          </p:cNvPr>
          <p:cNvSpPr/>
          <p:nvPr/>
        </p:nvSpPr>
        <p:spPr>
          <a:xfrm>
            <a:off x="273851" y="1620129"/>
            <a:ext cx="3755136" cy="236642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413288495">
                  <a:custGeom>
                    <a:avLst/>
                    <a:gdLst>
                      <a:gd name="connsiteX0" fmla="*/ 0 w 3755136"/>
                      <a:gd name="connsiteY0" fmla="*/ 394412 h 2366427"/>
                      <a:gd name="connsiteX1" fmla="*/ 394412 w 3755136"/>
                      <a:gd name="connsiteY1" fmla="*/ 0 h 2366427"/>
                      <a:gd name="connsiteX2" fmla="*/ 958011 w 3755136"/>
                      <a:gd name="connsiteY2" fmla="*/ 0 h 2366427"/>
                      <a:gd name="connsiteX3" fmla="*/ 1551274 w 3755136"/>
                      <a:gd name="connsiteY3" fmla="*/ 0 h 2366427"/>
                      <a:gd name="connsiteX4" fmla="*/ 2144536 w 3755136"/>
                      <a:gd name="connsiteY4" fmla="*/ 0 h 2366427"/>
                      <a:gd name="connsiteX5" fmla="*/ 2797125 w 3755136"/>
                      <a:gd name="connsiteY5" fmla="*/ 0 h 2366427"/>
                      <a:gd name="connsiteX6" fmla="*/ 3360724 w 3755136"/>
                      <a:gd name="connsiteY6" fmla="*/ 0 h 2366427"/>
                      <a:gd name="connsiteX7" fmla="*/ 3755136 w 3755136"/>
                      <a:gd name="connsiteY7" fmla="*/ 394412 h 2366427"/>
                      <a:gd name="connsiteX8" fmla="*/ 3755136 w 3755136"/>
                      <a:gd name="connsiteY8" fmla="*/ 904504 h 2366427"/>
                      <a:gd name="connsiteX9" fmla="*/ 3755136 w 3755136"/>
                      <a:gd name="connsiteY9" fmla="*/ 1446147 h 2366427"/>
                      <a:gd name="connsiteX10" fmla="*/ 3755136 w 3755136"/>
                      <a:gd name="connsiteY10" fmla="*/ 1972015 h 2366427"/>
                      <a:gd name="connsiteX11" fmla="*/ 3360724 w 3755136"/>
                      <a:gd name="connsiteY11" fmla="*/ 2366427 h 2366427"/>
                      <a:gd name="connsiteX12" fmla="*/ 2856451 w 3755136"/>
                      <a:gd name="connsiteY12" fmla="*/ 2366427 h 2366427"/>
                      <a:gd name="connsiteX13" fmla="*/ 2203862 w 3755136"/>
                      <a:gd name="connsiteY13" fmla="*/ 2366427 h 2366427"/>
                      <a:gd name="connsiteX14" fmla="*/ 1551274 w 3755136"/>
                      <a:gd name="connsiteY14" fmla="*/ 2366427 h 2366427"/>
                      <a:gd name="connsiteX15" fmla="*/ 928348 w 3755136"/>
                      <a:gd name="connsiteY15" fmla="*/ 2366427 h 2366427"/>
                      <a:gd name="connsiteX16" fmla="*/ 394412 w 3755136"/>
                      <a:gd name="connsiteY16" fmla="*/ 2366427 h 2366427"/>
                      <a:gd name="connsiteX17" fmla="*/ 0 w 3755136"/>
                      <a:gd name="connsiteY17" fmla="*/ 1972015 h 2366427"/>
                      <a:gd name="connsiteX18" fmla="*/ 0 w 3755136"/>
                      <a:gd name="connsiteY18" fmla="*/ 1446147 h 2366427"/>
                      <a:gd name="connsiteX19" fmla="*/ 0 w 3755136"/>
                      <a:gd name="connsiteY19" fmla="*/ 888728 h 2366427"/>
                      <a:gd name="connsiteX20" fmla="*/ 0 w 3755136"/>
                      <a:gd name="connsiteY20" fmla="*/ 394412 h 2366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755136" h="2366427" extrusionOk="0">
                        <a:moveTo>
                          <a:pt x="0" y="394412"/>
                        </a:moveTo>
                        <a:cubicBezTo>
                          <a:pt x="-20268" y="201871"/>
                          <a:pt x="189399" y="18997"/>
                          <a:pt x="394412" y="0"/>
                        </a:cubicBezTo>
                        <a:cubicBezTo>
                          <a:pt x="587719" y="-22380"/>
                          <a:pt x="789903" y="13404"/>
                          <a:pt x="958011" y="0"/>
                        </a:cubicBezTo>
                        <a:cubicBezTo>
                          <a:pt x="1126119" y="-13404"/>
                          <a:pt x="1311503" y="28279"/>
                          <a:pt x="1551274" y="0"/>
                        </a:cubicBezTo>
                        <a:cubicBezTo>
                          <a:pt x="1791045" y="-28279"/>
                          <a:pt x="1883858" y="16760"/>
                          <a:pt x="2144536" y="0"/>
                        </a:cubicBezTo>
                        <a:cubicBezTo>
                          <a:pt x="2405214" y="-16760"/>
                          <a:pt x="2578020" y="74381"/>
                          <a:pt x="2797125" y="0"/>
                        </a:cubicBezTo>
                        <a:cubicBezTo>
                          <a:pt x="3016230" y="-74381"/>
                          <a:pt x="3178846" y="38283"/>
                          <a:pt x="3360724" y="0"/>
                        </a:cubicBezTo>
                        <a:cubicBezTo>
                          <a:pt x="3538425" y="-42682"/>
                          <a:pt x="3760359" y="170886"/>
                          <a:pt x="3755136" y="394412"/>
                        </a:cubicBezTo>
                        <a:cubicBezTo>
                          <a:pt x="3785247" y="579449"/>
                          <a:pt x="3746512" y="744812"/>
                          <a:pt x="3755136" y="904504"/>
                        </a:cubicBezTo>
                        <a:cubicBezTo>
                          <a:pt x="3763760" y="1064196"/>
                          <a:pt x="3745312" y="1257502"/>
                          <a:pt x="3755136" y="1446147"/>
                        </a:cubicBezTo>
                        <a:cubicBezTo>
                          <a:pt x="3764960" y="1634792"/>
                          <a:pt x="3713836" y="1788436"/>
                          <a:pt x="3755136" y="1972015"/>
                        </a:cubicBezTo>
                        <a:cubicBezTo>
                          <a:pt x="3737816" y="2154515"/>
                          <a:pt x="3584660" y="2329580"/>
                          <a:pt x="3360724" y="2366427"/>
                        </a:cubicBezTo>
                        <a:cubicBezTo>
                          <a:pt x="3221652" y="2393420"/>
                          <a:pt x="2985382" y="2308598"/>
                          <a:pt x="2856451" y="2366427"/>
                        </a:cubicBezTo>
                        <a:cubicBezTo>
                          <a:pt x="2727520" y="2424256"/>
                          <a:pt x="2470003" y="2333373"/>
                          <a:pt x="2203862" y="2366427"/>
                        </a:cubicBezTo>
                        <a:cubicBezTo>
                          <a:pt x="1937721" y="2399481"/>
                          <a:pt x="1723408" y="2312106"/>
                          <a:pt x="1551274" y="2366427"/>
                        </a:cubicBezTo>
                        <a:cubicBezTo>
                          <a:pt x="1379140" y="2420748"/>
                          <a:pt x="1185469" y="2298852"/>
                          <a:pt x="928348" y="2366427"/>
                        </a:cubicBezTo>
                        <a:cubicBezTo>
                          <a:pt x="671227" y="2434002"/>
                          <a:pt x="519995" y="2366329"/>
                          <a:pt x="394412" y="2366427"/>
                        </a:cubicBezTo>
                        <a:cubicBezTo>
                          <a:pt x="200246" y="2365019"/>
                          <a:pt x="-21573" y="2185373"/>
                          <a:pt x="0" y="1972015"/>
                        </a:cubicBezTo>
                        <a:cubicBezTo>
                          <a:pt x="-17999" y="1782318"/>
                          <a:pt x="38100" y="1578160"/>
                          <a:pt x="0" y="1446147"/>
                        </a:cubicBezTo>
                        <a:cubicBezTo>
                          <a:pt x="-38100" y="1314134"/>
                          <a:pt x="66019" y="1066653"/>
                          <a:pt x="0" y="888728"/>
                        </a:cubicBezTo>
                        <a:cubicBezTo>
                          <a:pt x="-66019" y="710803"/>
                          <a:pt x="3343" y="505743"/>
                          <a:pt x="0" y="39441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64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2933</TotalTime>
  <Words>17</Words>
  <Application>Microsoft Office PowerPoint</Application>
  <PresentationFormat>사용자 지정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212</cp:revision>
  <dcterms:created xsi:type="dcterms:W3CDTF">2021-01-30T12:26:52Z</dcterms:created>
  <dcterms:modified xsi:type="dcterms:W3CDTF">2021-05-20T06:47:41Z</dcterms:modified>
</cp:coreProperties>
</file>