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1" autoAdjust="0"/>
    <p:restoredTop sz="96353" autoAdjust="0"/>
  </p:normalViewPr>
  <p:slideViewPr>
    <p:cSldViewPr snapToGrid="0">
      <p:cViewPr varScale="1">
        <p:scale>
          <a:sx n="76" d="100"/>
          <a:sy n="76" d="100"/>
        </p:scale>
        <p:origin x="12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6C371-76E4-4FFF-ADC5-B5CD44D9DB07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07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endParaRPr lang="ko-KR" altLang="en-US" sz="2401" dirty="0">
              <a:solidFill>
                <a:schemeClr val="accent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E60BE-E6CD-4619-BA80-AD9DC908A478}"/>
              </a:ext>
            </a:extLst>
          </p:cNvPr>
          <p:cNvSpPr txBox="1"/>
          <p:nvPr/>
        </p:nvSpPr>
        <p:spPr>
          <a:xfrm>
            <a:off x="445276" y="1697447"/>
            <a:ext cx="14680424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err="1">
                <a:solidFill>
                  <a:schemeClr val="bg1"/>
                </a:solidFill>
                <a:latin typeface="+mj-ea"/>
                <a:ea typeface="+mj-ea"/>
              </a:rPr>
              <a:t>인게임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 배치 구상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err="1">
                <a:solidFill>
                  <a:schemeClr val="bg1"/>
                </a:solidFill>
                <a:latin typeface="+mj-ea"/>
                <a:ea typeface="+mj-ea"/>
              </a:rPr>
              <a:t>인게임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UI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규격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(1920X1080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기준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타이틀 배치 구상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&amp; UI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규격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(1920x1080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101601" y="1445888"/>
            <a:ext cx="11273535" cy="397031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UI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기획문서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게임 플레이 상에서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캐릭터의 상태 등을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UI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로 출력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하는데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출력되는 정보는 다음과 같다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캐릭터의 체력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대시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쿨타임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인근에 있는 상호작용가능한 퍼즐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 컨셉이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일본 애니메이션풍의 미소녀 캐릭터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이러한 요소를 좋아하는 플레이어들을 위해서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캐릭터의 얼굴은 게임 플레이 안에서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UI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상으로 항상 출력될 필요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게임이 진행됨에 따라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하는 대화를 메시지로 출력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하므로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대화 메시지가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UI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상으로 출력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될 필요가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UI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디자인은 게임 컨셉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‘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사이버 세계 탐험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적합한 디자인이 필요하다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B7ECA-7CD7-467F-9EC4-27938A087C7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929C92-915C-400A-8F9A-5E60E967B60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30" name="Picture 6" descr="hud interface ui template cyber innovative concept background (982212858) -  게티이미지뱅크">
            <a:extLst>
              <a:ext uri="{FF2B5EF4-FFF2-40B4-BE49-F238E27FC236}">
                <a16:creationId xmlns:a16="http://schemas.microsoft.com/office/drawing/2014/main" id="{7236B568-5803-4353-A097-B73B700A9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528" y="1949082"/>
            <a:ext cx="5918009" cy="369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25D096-1E35-4813-98B5-87BE269BEC75}"/>
              </a:ext>
            </a:extLst>
          </p:cNvPr>
          <p:cNvSpPr txBox="1"/>
          <p:nvPr/>
        </p:nvSpPr>
        <p:spPr>
          <a:xfrm>
            <a:off x="11590528" y="1445888"/>
            <a:ext cx="5918009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예시 이미지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032" name="Picture 8" descr="미래의 홀로그램 Ui. Infographic 그래프 인터페이스, 가상 Hud 프레임 및 디지털 바 레 귤 레이 터, 과학 홀로그램 버튼  아이콘. 차트 및 패널, 첨단 사이버 개념을 갖춘 미래의 대시 보드 | 프리미엄">
            <a:extLst>
              <a:ext uri="{FF2B5EF4-FFF2-40B4-BE49-F238E27FC236}">
                <a16:creationId xmlns:a16="http://schemas.microsoft.com/office/drawing/2014/main" id="{57336D43-9971-44DA-9A99-D7F9FD05D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527" y="5780291"/>
            <a:ext cx="5918010" cy="366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BDE5DA-7AFB-4B38-9649-8EE00F0FE382}"/>
              </a:ext>
            </a:extLst>
          </p:cNvPr>
          <p:cNvSpPr/>
          <p:nvPr/>
        </p:nvSpPr>
        <p:spPr>
          <a:xfrm>
            <a:off x="159963" y="1383794"/>
            <a:ext cx="11520000" cy="6480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</a:rPr>
              <a:t>Game Screen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8FA84D-DD12-45A8-A8F8-A7401D318D4E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  <a:endParaRPr lang="en-US" altLang="ko-KR" sz="5400" b="1" dirty="0">
              <a:ln w="0">
                <a:solidFill>
                  <a:schemeClr val="bg1"/>
                </a:solidFill>
              </a:ln>
              <a:latin typeface="+mj-ea"/>
              <a:ea typeface="+mj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14175EF-1A37-42B1-BA13-470576D1868D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인게임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배치 구상</a:t>
            </a:r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399E3FBC-23FB-443E-9DD6-A999360A6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7710"/>
              </p:ext>
            </p:extLst>
          </p:nvPr>
        </p:nvGraphicFramePr>
        <p:xfrm>
          <a:off x="11792313" y="1430919"/>
          <a:ext cx="5716224" cy="243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189">
                  <a:extLst>
                    <a:ext uri="{9D8B030D-6E8A-4147-A177-3AD203B41FA5}">
                      <a16:colId xmlns:a16="http://schemas.microsoft.com/office/drawing/2014/main" val="1091678528"/>
                    </a:ext>
                  </a:extLst>
                </a:gridCol>
                <a:gridCol w="4774035">
                  <a:extLst>
                    <a:ext uri="{9D8B030D-6E8A-4147-A177-3AD203B41FA5}">
                      <a16:colId xmlns:a16="http://schemas.microsoft.com/office/drawing/2014/main" val="3645005055"/>
                    </a:ext>
                  </a:extLst>
                </a:gridCol>
              </a:tblGrid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플레이어 캐릭터 초상화 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23317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캐릭터가 인접한 퍼즐의 종류에 따라서 어떤 퍼즐과 상호작용 하는지 퍼즐의 아이콘 등으로 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698866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플레이어 캐릭터 체력 출력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플레이어 캐릭터는 체력을 칸수로 가지고 있다</a:t>
                      </a:r>
                      <a:r>
                        <a:rPr lang="en-US" altLang="ko-KR" sz="1600" dirty="0"/>
                        <a:t>.)</a:t>
                      </a:r>
                    </a:p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600" i="1" dirty="0" err="1">
                          <a:solidFill>
                            <a:srgbClr val="C00000"/>
                          </a:solidFill>
                        </a:rPr>
                        <a:t>아이작이나</a:t>
                      </a:r>
                      <a:r>
                        <a:rPr lang="ko-KR" altLang="en-US" sz="1600" i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ko-KR" altLang="en-US" sz="1600" i="1" dirty="0" err="1">
                          <a:solidFill>
                            <a:srgbClr val="C00000"/>
                          </a:solidFill>
                        </a:rPr>
                        <a:t>젤다</a:t>
                      </a:r>
                      <a:r>
                        <a:rPr lang="ko-KR" altLang="en-US" sz="1600" i="1" dirty="0">
                          <a:solidFill>
                            <a:srgbClr val="C00000"/>
                          </a:solidFill>
                        </a:rPr>
                        <a:t> 하트로 체력을 </a:t>
                      </a:r>
                      <a:r>
                        <a:rPr lang="ko-KR" altLang="en-US" sz="1600" i="1" dirty="0" err="1">
                          <a:solidFill>
                            <a:srgbClr val="C00000"/>
                          </a:solidFill>
                        </a:rPr>
                        <a:t>표시하는것과</a:t>
                      </a:r>
                      <a:r>
                        <a:rPr lang="ko-KR" altLang="en-US" sz="1600" i="1" dirty="0">
                          <a:solidFill>
                            <a:srgbClr val="C00000"/>
                          </a:solidFill>
                        </a:rPr>
                        <a:t> 유사</a:t>
                      </a:r>
                      <a:r>
                        <a:rPr lang="en-US" altLang="ko-KR" sz="1600" i="1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1600" i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162518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게임 목표 </a:t>
                      </a:r>
                      <a:r>
                        <a:rPr lang="ko-KR" altLang="en-US" sz="1600" i="0" dirty="0" err="1">
                          <a:solidFill>
                            <a:schemeClr val="tx1"/>
                          </a:solidFill>
                        </a:rPr>
                        <a:t>표시바</a:t>
                      </a:r>
                      <a:endParaRPr lang="en-US" altLang="ko-KR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1780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74746"/>
                  </a:ext>
                </a:extLst>
              </a:tr>
            </a:tbl>
          </a:graphicData>
        </a:graphic>
      </p:graphicFrame>
      <p:grpSp>
        <p:nvGrpSpPr>
          <p:cNvPr id="44" name="그룹 43">
            <a:extLst>
              <a:ext uri="{FF2B5EF4-FFF2-40B4-BE49-F238E27FC236}">
                <a16:creationId xmlns:a16="http://schemas.microsoft.com/office/drawing/2014/main" id="{7A10EB44-D78F-467A-B70C-4F07DABB630E}"/>
              </a:ext>
            </a:extLst>
          </p:cNvPr>
          <p:cNvGrpSpPr/>
          <p:nvPr/>
        </p:nvGrpSpPr>
        <p:grpSpPr>
          <a:xfrm>
            <a:off x="228601" y="1435716"/>
            <a:ext cx="2912952" cy="1978007"/>
            <a:chOff x="228600" y="1460500"/>
            <a:chExt cx="3550050" cy="241062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C748156-1B97-4FF3-9EC2-289B4A0E0A00}"/>
                </a:ext>
              </a:extLst>
            </p:cNvPr>
            <p:cNvGrpSpPr/>
            <p:nvPr/>
          </p:nvGrpSpPr>
          <p:grpSpPr>
            <a:xfrm>
              <a:off x="228600" y="1460500"/>
              <a:ext cx="1800000" cy="1440000"/>
              <a:chOff x="228600" y="1460500"/>
              <a:chExt cx="1800000" cy="1440000"/>
            </a:xfrm>
          </p:grpSpPr>
          <p:sp>
            <p:nvSpPr>
              <p:cNvPr id="7" name="육각형 6">
                <a:extLst>
                  <a:ext uri="{FF2B5EF4-FFF2-40B4-BE49-F238E27FC236}">
                    <a16:creationId xmlns:a16="http://schemas.microsoft.com/office/drawing/2014/main" id="{AED93BFA-8F98-45C1-8A48-5AA981FBB0F3}"/>
                  </a:ext>
                </a:extLst>
              </p:cNvPr>
              <p:cNvSpPr/>
              <p:nvPr/>
            </p:nvSpPr>
            <p:spPr>
              <a:xfrm>
                <a:off x="228600" y="1460500"/>
                <a:ext cx="1800000" cy="144000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4" name="육각형 13">
                <a:extLst>
                  <a:ext uri="{FF2B5EF4-FFF2-40B4-BE49-F238E27FC236}">
                    <a16:creationId xmlns:a16="http://schemas.microsoft.com/office/drawing/2014/main" id="{020C7043-E930-4F0D-81AB-E854DA78BB2A}"/>
                  </a:ext>
                </a:extLst>
              </p:cNvPr>
              <p:cNvSpPr/>
              <p:nvPr/>
            </p:nvSpPr>
            <p:spPr>
              <a:xfrm>
                <a:off x="297175" y="1515360"/>
                <a:ext cx="1662850" cy="1330280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630890-5E2E-419C-BEDE-30E9B8299AA9}"/>
                  </a:ext>
                </a:extLst>
              </p:cNvPr>
              <p:cNvSpPr txBox="1"/>
              <p:nvPr/>
            </p:nvSpPr>
            <p:spPr>
              <a:xfrm>
                <a:off x="880950" y="1949667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FF0000"/>
                    </a:solidFill>
                  </a:rPr>
                  <a:t>①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35CF9FE-DC44-4C94-B11A-F8C119338F66}"/>
                </a:ext>
              </a:extLst>
            </p:cNvPr>
            <p:cNvGrpSpPr/>
            <p:nvPr/>
          </p:nvGrpSpPr>
          <p:grpSpPr>
            <a:xfrm>
              <a:off x="556250" y="2955360"/>
              <a:ext cx="1144700" cy="915760"/>
              <a:chOff x="556250" y="6671144"/>
              <a:chExt cx="1144700" cy="915760"/>
            </a:xfrm>
          </p:grpSpPr>
          <p:sp>
            <p:nvSpPr>
              <p:cNvPr id="9" name="육각형 8">
                <a:extLst>
                  <a:ext uri="{FF2B5EF4-FFF2-40B4-BE49-F238E27FC236}">
                    <a16:creationId xmlns:a16="http://schemas.microsoft.com/office/drawing/2014/main" id="{91DCD01B-015D-4A6F-9645-FA2DB521AF7B}"/>
                  </a:ext>
                </a:extLst>
              </p:cNvPr>
              <p:cNvSpPr/>
              <p:nvPr/>
            </p:nvSpPr>
            <p:spPr>
              <a:xfrm>
                <a:off x="556250" y="6671144"/>
                <a:ext cx="1144700" cy="91576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" name="육각형 12">
                <a:extLst>
                  <a:ext uri="{FF2B5EF4-FFF2-40B4-BE49-F238E27FC236}">
                    <a16:creationId xmlns:a16="http://schemas.microsoft.com/office/drawing/2014/main" id="{EC47DAF5-9A60-4F5C-8029-DDEC940FF3F6}"/>
                  </a:ext>
                </a:extLst>
              </p:cNvPr>
              <p:cNvSpPr/>
              <p:nvPr/>
            </p:nvSpPr>
            <p:spPr>
              <a:xfrm>
                <a:off x="632450" y="6732104"/>
                <a:ext cx="992300" cy="793840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9B278A-3C15-4A5E-A7C1-07FAD0166DFA}"/>
                  </a:ext>
                </a:extLst>
              </p:cNvPr>
              <p:cNvSpPr txBox="1"/>
              <p:nvPr/>
            </p:nvSpPr>
            <p:spPr>
              <a:xfrm>
                <a:off x="880950" y="6898191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FF0000"/>
                    </a:solidFill>
                  </a:rPr>
                  <a:t>②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A9FC3FE-9EBD-44D0-AB57-B65DBDD664C7}"/>
                </a:ext>
              </a:extLst>
            </p:cNvPr>
            <p:cNvGrpSpPr/>
            <p:nvPr/>
          </p:nvGrpSpPr>
          <p:grpSpPr>
            <a:xfrm>
              <a:off x="1836500" y="1615466"/>
              <a:ext cx="1942150" cy="415062"/>
              <a:chOff x="5570300" y="3871120"/>
              <a:chExt cx="1942150" cy="415062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7AD5870E-E00D-4A7C-BDA3-8B185D1DA7D2}"/>
                  </a:ext>
                </a:extLst>
              </p:cNvPr>
              <p:cNvGrpSpPr/>
              <p:nvPr/>
            </p:nvGrpSpPr>
            <p:grpSpPr>
              <a:xfrm>
                <a:off x="5570300" y="3926182"/>
                <a:ext cx="1942150" cy="360000"/>
                <a:chOff x="1811100" y="1589667"/>
                <a:chExt cx="1942150" cy="360000"/>
              </a:xfrm>
            </p:grpSpPr>
            <p:sp>
              <p:nvSpPr>
                <p:cNvPr id="18" name="사다리꼴 17">
                  <a:extLst>
                    <a:ext uri="{FF2B5EF4-FFF2-40B4-BE49-F238E27FC236}">
                      <a16:creationId xmlns:a16="http://schemas.microsoft.com/office/drawing/2014/main" id="{C4B88A33-A300-4206-90E8-B07DF2D4A399}"/>
                    </a:ext>
                  </a:extLst>
                </p:cNvPr>
                <p:cNvSpPr/>
                <p:nvPr/>
              </p:nvSpPr>
              <p:spPr>
                <a:xfrm flipV="1">
                  <a:off x="1811100" y="1589667"/>
                  <a:ext cx="720000" cy="360000"/>
                </a:xfrm>
                <a:prstGeom prst="trapezoid">
                  <a:avLst>
                    <a:gd name="adj" fmla="val 51047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9" name="사다리꼴 18">
                  <a:extLst>
                    <a:ext uri="{FF2B5EF4-FFF2-40B4-BE49-F238E27FC236}">
                      <a16:creationId xmlns:a16="http://schemas.microsoft.com/office/drawing/2014/main" id="{3A449AA3-2593-4564-9C4A-A5ACA2D09057}"/>
                    </a:ext>
                  </a:extLst>
                </p:cNvPr>
                <p:cNvSpPr/>
                <p:nvPr/>
              </p:nvSpPr>
              <p:spPr>
                <a:xfrm flipH="1">
                  <a:off x="2422175" y="1589667"/>
                  <a:ext cx="720000" cy="360000"/>
                </a:xfrm>
                <a:prstGeom prst="trapezoid">
                  <a:avLst>
                    <a:gd name="adj" fmla="val 51047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0" name="사다리꼴 19">
                  <a:extLst>
                    <a:ext uri="{FF2B5EF4-FFF2-40B4-BE49-F238E27FC236}">
                      <a16:creationId xmlns:a16="http://schemas.microsoft.com/office/drawing/2014/main" id="{3EB9B115-D6FA-46E5-AAED-CD0B0FFD485A}"/>
                    </a:ext>
                  </a:extLst>
                </p:cNvPr>
                <p:cNvSpPr/>
                <p:nvPr/>
              </p:nvSpPr>
              <p:spPr>
                <a:xfrm flipV="1">
                  <a:off x="3033250" y="1589667"/>
                  <a:ext cx="720000" cy="360000"/>
                </a:xfrm>
                <a:prstGeom prst="trapezoid">
                  <a:avLst>
                    <a:gd name="adj" fmla="val 51047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A24AD1-173D-4D40-B3E7-5CFD67D03F82}"/>
                  </a:ext>
                </a:extLst>
              </p:cNvPr>
              <p:cNvSpPr txBox="1"/>
              <p:nvPr/>
            </p:nvSpPr>
            <p:spPr>
              <a:xfrm>
                <a:off x="6293725" y="3871120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FF0000"/>
                    </a:solidFill>
                  </a:rPr>
                  <a:t>③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F8F948A-D9B7-43C4-9CBF-E6E5EDCCCDE0}"/>
              </a:ext>
            </a:extLst>
          </p:cNvPr>
          <p:cNvGrpSpPr/>
          <p:nvPr/>
        </p:nvGrpSpPr>
        <p:grpSpPr>
          <a:xfrm>
            <a:off x="6540500" y="7386336"/>
            <a:ext cx="5029200" cy="391768"/>
            <a:chOff x="228600" y="7034471"/>
            <a:chExt cx="6502400" cy="506528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DB2BDF8-354B-45EF-9764-4B055E129873}"/>
                </a:ext>
              </a:extLst>
            </p:cNvPr>
            <p:cNvGrpSpPr/>
            <p:nvPr/>
          </p:nvGrpSpPr>
          <p:grpSpPr>
            <a:xfrm>
              <a:off x="228600" y="7034471"/>
              <a:ext cx="6502400" cy="506528"/>
              <a:chOff x="228600" y="7301188"/>
              <a:chExt cx="6502400" cy="506528"/>
            </a:xfrm>
          </p:grpSpPr>
          <p:sp>
            <p:nvSpPr>
              <p:cNvPr id="38" name="사각형: 잘린 대각선 방향 모서리 37">
                <a:extLst>
                  <a:ext uri="{FF2B5EF4-FFF2-40B4-BE49-F238E27FC236}">
                    <a16:creationId xmlns:a16="http://schemas.microsoft.com/office/drawing/2014/main" id="{74FF785F-2047-4CDD-AF47-7A6E9A3E154D}"/>
                  </a:ext>
                </a:extLst>
              </p:cNvPr>
              <p:cNvSpPr/>
              <p:nvPr/>
            </p:nvSpPr>
            <p:spPr>
              <a:xfrm>
                <a:off x="228600" y="7301188"/>
                <a:ext cx="6502400" cy="506528"/>
              </a:xfrm>
              <a:prstGeom prst="snip2DiagRect">
                <a:avLst>
                  <a:gd name="adj1" fmla="val 0"/>
                  <a:gd name="adj2" fmla="val 3909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0" name="사각형: 잘린 대각선 방향 모서리 39">
                <a:extLst>
                  <a:ext uri="{FF2B5EF4-FFF2-40B4-BE49-F238E27FC236}">
                    <a16:creationId xmlns:a16="http://schemas.microsoft.com/office/drawing/2014/main" id="{0F94B137-9581-413F-9F3F-E0D67140C302}"/>
                  </a:ext>
                </a:extLst>
              </p:cNvPr>
              <p:cNvSpPr/>
              <p:nvPr/>
            </p:nvSpPr>
            <p:spPr>
              <a:xfrm>
                <a:off x="304800" y="7339418"/>
                <a:ext cx="6350000" cy="430068"/>
              </a:xfrm>
              <a:prstGeom prst="snip2DiagRect">
                <a:avLst>
                  <a:gd name="adj1" fmla="val 0"/>
                  <a:gd name="adj2" fmla="val 3909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3530FA-8600-4646-999B-0875E6568F3F}"/>
                </a:ext>
              </a:extLst>
            </p:cNvPr>
            <p:cNvSpPr txBox="1"/>
            <p:nvPr/>
          </p:nvSpPr>
          <p:spPr>
            <a:xfrm>
              <a:off x="3232150" y="7056903"/>
              <a:ext cx="495301" cy="477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④</a:t>
              </a:r>
              <a:endParaRPr lang="en-US" altLang="ko-KR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95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A61D65B7-6428-4C28-8AB3-46429C876345}"/>
              </a:ext>
            </a:extLst>
          </p:cNvPr>
          <p:cNvSpPr/>
          <p:nvPr/>
        </p:nvSpPr>
        <p:spPr>
          <a:xfrm>
            <a:off x="3192554" y="4655651"/>
            <a:ext cx="7717170" cy="20129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415903-BC30-40FB-8A55-7216ACA14D04}"/>
              </a:ext>
            </a:extLst>
          </p:cNvPr>
          <p:cNvSpPr txBox="1"/>
          <p:nvPr/>
        </p:nvSpPr>
        <p:spPr>
          <a:xfrm>
            <a:off x="3192554" y="4234800"/>
            <a:ext cx="7717170" cy="36933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④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7C18BC-FAD5-420A-9D6F-DB40B6E6E988}"/>
              </a:ext>
            </a:extLst>
          </p:cNvPr>
          <p:cNvSpPr/>
          <p:nvPr/>
        </p:nvSpPr>
        <p:spPr>
          <a:xfrm>
            <a:off x="6862804" y="1864282"/>
            <a:ext cx="2539999" cy="20129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143744-8016-405D-AFCE-171ACAD5999C}"/>
              </a:ext>
            </a:extLst>
          </p:cNvPr>
          <p:cNvSpPr/>
          <p:nvPr/>
        </p:nvSpPr>
        <p:spPr>
          <a:xfrm>
            <a:off x="101601" y="1860550"/>
            <a:ext cx="2539999" cy="20129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BF6550-25AC-4728-8037-519A816C0EB1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84673F5-C4AE-453A-95F6-C66F5BC52C33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인게임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UI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규격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(1920x1080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기준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29" name="표 34">
            <a:extLst>
              <a:ext uri="{FF2B5EF4-FFF2-40B4-BE49-F238E27FC236}">
                <a16:creationId xmlns:a16="http://schemas.microsoft.com/office/drawing/2014/main" id="{B6745C71-9C72-4E6B-8D4D-5D39543EA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1965"/>
              </p:ext>
            </p:extLst>
          </p:nvPr>
        </p:nvGraphicFramePr>
        <p:xfrm>
          <a:off x="11792313" y="1430919"/>
          <a:ext cx="5716224" cy="172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189">
                  <a:extLst>
                    <a:ext uri="{9D8B030D-6E8A-4147-A177-3AD203B41FA5}">
                      <a16:colId xmlns:a16="http://schemas.microsoft.com/office/drawing/2014/main" val="1091678528"/>
                    </a:ext>
                  </a:extLst>
                </a:gridCol>
                <a:gridCol w="4774035">
                  <a:extLst>
                    <a:ext uri="{9D8B030D-6E8A-4147-A177-3AD203B41FA5}">
                      <a16:colId xmlns:a16="http://schemas.microsoft.com/office/drawing/2014/main" val="3645005055"/>
                    </a:ext>
                  </a:extLst>
                </a:gridCol>
              </a:tblGrid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240*192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23317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150*120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698866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96*48 (264*48)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162518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840*66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1780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7474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8438B0A-DD2E-4763-AA27-78651AE72740}"/>
              </a:ext>
            </a:extLst>
          </p:cNvPr>
          <p:cNvSpPr txBox="1"/>
          <p:nvPr/>
        </p:nvSpPr>
        <p:spPr>
          <a:xfrm>
            <a:off x="101601" y="1430919"/>
            <a:ext cx="2539999" cy="36933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①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D816373-39B5-425C-ADB7-8A0DF4945166}"/>
              </a:ext>
            </a:extLst>
          </p:cNvPr>
          <p:cNvGrpSpPr/>
          <p:nvPr/>
        </p:nvGrpSpPr>
        <p:grpSpPr>
          <a:xfrm>
            <a:off x="101601" y="1971789"/>
            <a:ext cx="2499518" cy="1697184"/>
            <a:chOff x="101600" y="1909794"/>
            <a:chExt cx="2499518" cy="169718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4DC433-9640-461D-91E8-6D4D06ECF3B5}"/>
                </a:ext>
              </a:extLst>
            </p:cNvPr>
            <p:cNvSpPr/>
            <p:nvPr/>
          </p:nvSpPr>
          <p:spPr>
            <a:xfrm>
              <a:off x="651600" y="2180112"/>
              <a:ext cx="1440000" cy="115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40C85138-F869-4828-BD30-9BBD1BCB45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600" y="2180112"/>
              <a:ext cx="1440000" cy="115200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3" name="왼쪽 대괄호 32">
              <a:extLst>
                <a:ext uri="{FF2B5EF4-FFF2-40B4-BE49-F238E27FC236}">
                  <a16:creationId xmlns:a16="http://schemas.microsoft.com/office/drawing/2014/main" id="{D13C0F60-1524-4B29-9EE8-181E80BF54CF}"/>
                </a:ext>
              </a:extLst>
            </p:cNvPr>
            <p:cNvSpPr/>
            <p:nvPr/>
          </p:nvSpPr>
          <p:spPr>
            <a:xfrm>
              <a:off x="552450" y="2180112"/>
              <a:ext cx="99150" cy="1152000"/>
            </a:xfrm>
            <a:prstGeom prst="leftBracket">
              <a:avLst>
                <a:gd name="adj" fmla="val 53029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왼쪽 대괄호 33">
              <a:extLst>
                <a:ext uri="{FF2B5EF4-FFF2-40B4-BE49-F238E27FC236}">
                  <a16:creationId xmlns:a16="http://schemas.microsoft.com/office/drawing/2014/main" id="{74CE64CF-927C-47AA-B929-B4DA211BA721}"/>
                </a:ext>
              </a:extLst>
            </p:cNvPr>
            <p:cNvSpPr/>
            <p:nvPr/>
          </p:nvSpPr>
          <p:spPr>
            <a:xfrm rot="5400000">
              <a:off x="1322025" y="1410537"/>
              <a:ext cx="99150" cy="1440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D6AB66-2A0A-4DE8-832F-1761818A006B}"/>
                </a:ext>
              </a:extLst>
            </p:cNvPr>
            <p:cNvSpPr txBox="1"/>
            <p:nvPr/>
          </p:nvSpPr>
          <p:spPr>
            <a:xfrm>
              <a:off x="838200" y="1909794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240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B0412E-5277-47D0-A768-DAFB3DE94498}"/>
                </a:ext>
              </a:extLst>
            </p:cNvPr>
            <p:cNvSpPr txBox="1"/>
            <p:nvPr/>
          </p:nvSpPr>
          <p:spPr>
            <a:xfrm>
              <a:off x="101600" y="2640696"/>
              <a:ext cx="5873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192</a:t>
              </a:r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02A387A3-CFF3-46C9-BB29-F13E6F1C505B}"/>
                </a:ext>
              </a:extLst>
            </p:cNvPr>
            <p:cNvSpPr/>
            <p:nvPr/>
          </p:nvSpPr>
          <p:spPr>
            <a:xfrm rot="16200000" flipV="1">
              <a:off x="1898025" y="3237688"/>
              <a:ext cx="99150" cy="288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623E8CE-9F6E-4712-AB53-4525DFFBB5F9}"/>
                </a:ext>
              </a:extLst>
            </p:cNvPr>
            <p:cNvSpPr txBox="1"/>
            <p:nvPr/>
          </p:nvSpPr>
          <p:spPr>
            <a:xfrm>
              <a:off x="1414200" y="3376146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48</a:t>
              </a:r>
            </a:p>
          </p:txBody>
        </p:sp>
        <p:sp>
          <p:nvSpPr>
            <p:cNvPr id="39" name="왼쪽 대괄호 38">
              <a:extLst>
                <a:ext uri="{FF2B5EF4-FFF2-40B4-BE49-F238E27FC236}">
                  <a16:creationId xmlns:a16="http://schemas.microsoft.com/office/drawing/2014/main" id="{E7077F5A-0FA7-4C5C-9F92-60D51AFF5EC4}"/>
                </a:ext>
              </a:extLst>
            </p:cNvPr>
            <p:cNvSpPr/>
            <p:nvPr/>
          </p:nvSpPr>
          <p:spPr>
            <a:xfrm flipH="1">
              <a:off x="2097019" y="2755111"/>
              <a:ext cx="99150" cy="576999"/>
            </a:xfrm>
            <a:prstGeom prst="leftBracket">
              <a:avLst>
                <a:gd name="adj" fmla="val 53029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5FF228-FE14-4388-A03D-740FE77EA647}"/>
                </a:ext>
              </a:extLst>
            </p:cNvPr>
            <p:cNvSpPr txBox="1"/>
            <p:nvPr/>
          </p:nvSpPr>
          <p:spPr>
            <a:xfrm>
              <a:off x="2013743" y="2925567"/>
              <a:ext cx="5873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96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DC9CA3B-B01D-481D-BF3B-AD6A99D1299F}"/>
              </a:ext>
            </a:extLst>
          </p:cNvPr>
          <p:cNvSpPr txBox="1"/>
          <p:nvPr/>
        </p:nvSpPr>
        <p:spPr>
          <a:xfrm>
            <a:off x="6862804" y="1430919"/>
            <a:ext cx="2539999" cy="36933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②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0C5D686-5FDA-4D51-8228-9929BC2F7F9D}"/>
              </a:ext>
            </a:extLst>
          </p:cNvPr>
          <p:cNvGrpSpPr/>
          <p:nvPr/>
        </p:nvGrpSpPr>
        <p:grpSpPr>
          <a:xfrm>
            <a:off x="7203322" y="2184077"/>
            <a:ext cx="1851945" cy="1287892"/>
            <a:chOff x="4242594" y="2184077"/>
            <a:chExt cx="1851945" cy="128789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3FA97B7-1F60-435B-AF39-EE939205F814}"/>
                </a:ext>
              </a:extLst>
            </p:cNvPr>
            <p:cNvSpPr/>
            <p:nvPr/>
          </p:nvSpPr>
          <p:spPr>
            <a:xfrm>
              <a:off x="4722075" y="2457106"/>
              <a:ext cx="90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7BB25D76-C8C4-4E63-A09E-CF8C56ADCB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2075" y="2457106"/>
              <a:ext cx="900000" cy="72000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5" name="왼쪽 대괄호 44">
              <a:extLst>
                <a:ext uri="{FF2B5EF4-FFF2-40B4-BE49-F238E27FC236}">
                  <a16:creationId xmlns:a16="http://schemas.microsoft.com/office/drawing/2014/main" id="{39804B30-1CF0-488A-8417-31929BE0F398}"/>
                </a:ext>
              </a:extLst>
            </p:cNvPr>
            <p:cNvSpPr/>
            <p:nvPr/>
          </p:nvSpPr>
          <p:spPr>
            <a:xfrm rot="5400000">
              <a:off x="5122500" y="1957531"/>
              <a:ext cx="99150" cy="900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F230F15-1F77-4FB0-AFE7-A27D992C21EF}"/>
                </a:ext>
              </a:extLst>
            </p:cNvPr>
            <p:cNvSpPr txBox="1"/>
            <p:nvPr/>
          </p:nvSpPr>
          <p:spPr>
            <a:xfrm>
              <a:off x="4638675" y="2184077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150</a:t>
              </a:r>
            </a:p>
          </p:txBody>
        </p:sp>
        <p:sp>
          <p:nvSpPr>
            <p:cNvPr id="47" name="왼쪽 대괄호 46">
              <a:extLst>
                <a:ext uri="{FF2B5EF4-FFF2-40B4-BE49-F238E27FC236}">
                  <a16:creationId xmlns:a16="http://schemas.microsoft.com/office/drawing/2014/main" id="{15DC6F3F-D144-44B5-9F89-3C87A7119160}"/>
                </a:ext>
              </a:extLst>
            </p:cNvPr>
            <p:cNvSpPr/>
            <p:nvPr/>
          </p:nvSpPr>
          <p:spPr>
            <a:xfrm>
              <a:off x="4625249" y="2457106"/>
              <a:ext cx="99150" cy="720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4F6148D-5EDD-47DF-AF31-44A99775238C}"/>
                </a:ext>
              </a:extLst>
            </p:cNvPr>
            <p:cNvSpPr txBox="1"/>
            <p:nvPr/>
          </p:nvSpPr>
          <p:spPr>
            <a:xfrm>
              <a:off x="4242594" y="2701690"/>
              <a:ext cx="5873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120</a:t>
              </a:r>
            </a:p>
          </p:txBody>
        </p:sp>
        <p:sp>
          <p:nvSpPr>
            <p:cNvPr id="49" name="왼쪽 대괄호 48">
              <a:extLst>
                <a:ext uri="{FF2B5EF4-FFF2-40B4-BE49-F238E27FC236}">
                  <a16:creationId xmlns:a16="http://schemas.microsoft.com/office/drawing/2014/main" id="{C2141A8A-4177-4FAA-889A-9D769D1E1E0A}"/>
                </a:ext>
              </a:extLst>
            </p:cNvPr>
            <p:cNvSpPr/>
            <p:nvPr/>
          </p:nvSpPr>
          <p:spPr>
            <a:xfrm rot="16200000" flipV="1">
              <a:off x="5482500" y="3136681"/>
              <a:ext cx="99150" cy="180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BB2B34-63BB-4970-B234-D5AE00DDE12D}"/>
                </a:ext>
              </a:extLst>
            </p:cNvPr>
            <p:cNvSpPr txBox="1"/>
            <p:nvPr/>
          </p:nvSpPr>
          <p:spPr>
            <a:xfrm>
              <a:off x="4998675" y="3241137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30</a:t>
              </a:r>
            </a:p>
          </p:txBody>
        </p:sp>
        <p:sp>
          <p:nvSpPr>
            <p:cNvPr id="51" name="왼쪽 대괄호 50">
              <a:extLst>
                <a:ext uri="{FF2B5EF4-FFF2-40B4-BE49-F238E27FC236}">
                  <a16:creationId xmlns:a16="http://schemas.microsoft.com/office/drawing/2014/main" id="{B95E578A-6A27-4724-A89C-F4E595C680BD}"/>
                </a:ext>
              </a:extLst>
            </p:cNvPr>
            <p:cNvSpPr/>
            <p:nvPr/>
          </p:nvSpPr>
          <p:spPr>
            <a:xfrm flipH="1">
              <a:off x="5622075" y="2817105"/>
              <a:ext cx="99150" cy="360000"/>
            </a:xfrm>
            <a:prstGeom prst="leftBracket">
              <a:avLst>
                <a:gd name="adj" fmla="val 53029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E0E1AB0-254A-455E-B1E1-162E3C044873}"/>
                </a:ext>
              </a:extLst>
            </p:cNvPr>
            <p:cNvSpPr txBox="1"/>
            <p:nvPr/>
          </p:nvSpPr>
          <p:spPr>
            <a:xfrm>
              <a:off x="5507164" y="2881689"/>
              <a:ext cx="5873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60</a:t>
              </a:r>
            </a:p>
          </p:txBody>
        </p:sp>
      </p:grp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7C5A53A1-2559-457C-8430-3654B0AAA3E7}"/>
              </a:ext>
            </a:extLst>
          </p:cNvPr>
          <p:cNvSpPr/>
          <p:nvPr/>
        </p:nvSpPr>
        <p:spPr>
          <a:xfrm>
            <a:off x="3226565" y="2669397"/>
            <a:ext cx="3051273" cy="424583"/>
          </a:xfrm>
          <a:prstGeom prst="rightArrow">
            <a:avLst/>
          </a:prstGeom>
          <a:solidFill>
            <a:schemeClr val="tx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D88DBDF-C844-4761-99A6-9DECC32D882D}"/>
                  </a:ext>
                </a:extLst>
              </p:cNvPr>
              <p:cNvSpPr txBox="1"/>
              <p:nvPr/>
            </p:nvSpPr>
            <p:spPr>
              <a:xfrm>
                <a:off x="2814774" y="2202621"/>
                <a:ext cx="3848919" cy="489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chemeClr val="bg1"/>
                    </a:solidFill>
                  </a:rPr>
                  <a:t>   배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D88DBDF-C844-4761-99A6-9DECC32D8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774" y="2202621"/>
                <a:ext cx="3848919" cy="48981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직사각형 56">
            <a:extLst>
              <a:ext uri="{FF2B5EF4-FFF2-40B4-BE49-F238E27FC236}">
                <a16:creationId xmlns:a16="http://schemas.microsoft.com/office/drawing/2014/main" id="{1BD43A22-5961-4985-B46E-5634203AD875}"/>
              </a:ext>
            </a:extLst>
          </p:cNvPr>
          <p:cNvSpPr/>
          <p:nvPr/>
        </p:nvSpPr>
        <p:spPr>
          <a:xfrm>
            <a:off x="101601" y="4668163"/>
            <a:ext cx="2539999" cy="20129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14169B-86E7-4CCE-9715-E00438C0177F}"/>
              </a:ext>
            </a:extLst>
          </p:cNvPr>
          <p:cNvSpPr txBox="1"/>
          <p:nvPr/>
        </p:nvSpPr>
        <p:spPr>
          <a:xfrm>
            <a:off x="101601" y="4234800"/>
            <a:ext cx="2539999" cy="36933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③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A9E9A61-5194-4400-93BD-617DA9567EE3}"/>
              </a:ext>
            </a:extLst>
          </p:cNvPr>
          <p:cNvGrpSpPr/>
          <p:nvPr/>
        </p:nvGrpSpPr>
        <p:grpSpPr>
          <a:xfrm>
            <a:off x="-218658" y="5238547"/>
            <a:ext cx="2895091" cy="858430"/>
            <a:chOff x="-218658" y="5238547"/>
            <a:chExt cx="2895091" cy="85843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1164D4D-1CE0-429A-AE1C-FE4812C4E7F7}"/>
                </a:ext>
              </a:extLst>
            </p:cNvPr>
            <p:cNvGrpSpPr/>
            <p:nvPr/>
          </p:nvGrpSpPr>
          <p:grpSpPr>
            <a:xfrm>
              <a:off x="581414" y="5530638"/>
              <a:ext cx="1584000" cy="288000"/>
              <a:chOff x="511232" y="5530638"/>
              <a:chExt cx="1580369" cy="288000"/>
            </a:xfrm>
          </p:grpSpPr>
          <p:sp>
            <p:nvSpPr>
              <p:cNvPr id="15" name="사다리꼴 14">
                <a:extLst>
                  <a:ext uri="{FF2B5EF4-FFF2-40B4-BE49-F238E27FC236}">
                    <a16:creationId xmlns:a16="http://schemas.microsoft.com/office/drawing/2014/main" id="{D8BBD693-2016-4BA4-A20A-9B70AD7E3A5E}"/>
                  </a:ext>
                </a:extLst>
              </p:cNvPr>
              <p:cNvSpPr/>
              <p:nvPr/>
            </p:nvSpPr>
            <p:spPr>
              <a:xfrm flipV="1">
                <a:off x="511232" y="5530638"/>
                <a:ext cx="576000" cy="288000"/>
              </a:xfrm>
              <a:prstGeom prst="trapezoid">
                <a:avLst>
                  <a:gd name="adj" fmla="val 5104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사다리꼴 59">
                <a:extLst>
                  <a:ext uri="{FF2B5EF4-FFF2-40B4-BE49-F238E27FC236}">
                    <a16:creationId xmlns:a16="http://schemas.microsoft.com/office/drawing/2014/main" id="{089A38E4-5B19-4E21-AD20-36BDC593EF3B}"/>
                  </a:ext>
                </a:extLst>
              </p:cNvPr>
              <p:cNvSpPr/>
              <p:nvPr/>
            </p:nvSpPr>
            <p:spPr>
              <a:xfrm>
                <a:off x="1013416" y="5530638"/>
                <a:ext cx="576000" cy="288000"/>
              </a:xfrm>
              <a:prstGeom prst="trapezoid">
                <a:avLst>
                  <a:gd name="adj" fmla="val 5104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1" name="사다리꼴 60">
                <a:extLst>
                  <a:ext uri="{FF2B5EF4-FFF2-40B4-BE49-F238E27FC236}">
                    <a16:creationId xmlns:a16="http://schemas.microsoft.com/office/drawing/2014/main" id="{FE34451F-CB48-4074-9DCE-46EF175F0A93}"/>
                  </a:ext>
                </a:extLst>
              </p:cNvPr>
              <p:cNvSpPr/>
              <p:nvPr/>
            </p:nvSpPr>
            <p:spPr>
              <a:xfrm flipV="1">
                <a:off x="1515601" y="5530638"/>
                <a:ext cx="576000" cy="288000"/>
              </a:xfrm>
              <a:prstGeom prst="trapezoid">
                <a:avLst>
                  <a:gd name="adj" fmla="val 5104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14B3A8F-235C-492B-9863-D77A392DDAE5}"/>
                </a:ext>
              </a:extLst>
            </p:cNvPr>
            <p:cNvSpPr/>
            <p:nvPr/>
          </p:nvSpPr>
          <p:spPr>
            <a:xfrm>
              <a:off x="581414" y="5530638"/>
              <a:ext cx="1584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왼쪽 대괄호 63">
              <a:extLst>
                <a:ext uri="{FF2B5EF4-FFF2-40B4-BE49-F238E27FC236}">
                  <a16:creationId xmlns:a16="http://schemas.microsoft.com/office/drawing/2014/main" id="{BDC03FC5-244D-4F75-ADD8-A92694841A3E}"/>
                </a:ext>
              </a:extLst>
            </p:cNvPr>
            <p:cNvSpPr/>
            <p:nvPr/>
          </p:nvSpPr>
          <p:spPr>
            <a:xfrm rot="5400000">
              <a:off x="1319384" y="4688238"/>
              <a:ext cx="100800" cy="1584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834DE56-9DAE-44BA-A274-F6482DF69FC3}"/>
                </a:ext>
              </a:extLst>
            </p:cNvPr>
            <p:cNvSpPr txBox="1"/>
            <p:nvPr/>
          </p:nvSpPr>
          <p:spPr>
            <a:xfrm>
              <a:off x="784388" y="5238547"/>
              <a:ext cx="11707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264</a:t>
              </a:r>
            </a:p>
          </p:txBody>
        </p:sp>
        <p:sp>
          <p:nvSpPr>
            <p:cNvPr id="66" name="왼쪽 대괄호 65">
              <a:extLst>
                <a:ext uri="{FF2B5EF4-FFF2-40B4-BE49-F238E27FC236}">
                  <a16:creationId xmlns:a16="http://schemas.microsoft.com/office/drawing/2014/main" id="{7BA5F0DC-CA11-4356-9ECB-4AD47A1BBBDC}"/>
                </a:ext>
              </a:extLst>
            </p:cNvPr>
            <p:cNvSpPr/>
            <p:nvPr/>
          </p:nvSpPr>
          <p:spPr>
            <a:xfrm>
              <a:off x="473354" y="5530638"/>
              <a:ext cx="100800" cy="288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20C9B61-4D6D-40A4-B450-6EBF27EF7B7A}"/>
                </a:ext>
              </a:extLst>
            </p:cNvPr>
            <p:cNvSpPr txBox="1"/>
            <p:nvPr/>
          </p:nvSpPr>
          <p:spPr>
            <a:xfrm>
              <a:off x="-218658" y="5554368"/>
              <a:ext cx="11707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48</a:t>
              </a:r>
            </a:p>
          </p:txBody>
        </p:sp>
        <p:sp>
          <p:nvSpPr>
            <p:cNvPr id="68" name="왼쪽 대괄호 67">
              <a:extLst>
                <a:ext uri="{FF2B5EF4-FFF2-40B4-BE49-F238E27FC236}">
                  <a16:creationId xmlns:a16="http://schemas.microsoft.com/office/drawing/2014/main" id="{1B9C239D-D280-4F60-B70A-37FEF7871270}"/>
                </a:ext>
              </a:extLst>
            </p:cNvPr>
            <p:cNvSpPr/>
            <p:nvPr/>
          </p:nvSpPr>
          <p:spPr>
            <a:xfrm rot="16200000" flipV="1">
              <a:off x="2040638" y="5796478"/>
              <a:ext cx="100800" cy="145117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55AA828-860C-4FCD-B78E-C41EA4F523C6}"/>
                </a:ext>
              </a:extLst>
            </p:cNvPr>
            <p:cNvSpPr txBox="1"/>
            <p:nvPr/>
          </p:nvSpPr>
          <p:spPr>
            <a:xfrm>
              <a:off x="1505642" y="5866145"/>
              <a:ext cx="11707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24</a:t>
              </a: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83C06585-33FF-4348-8736-D1D0E3CE3A58}"/>
                </a:ext>
              </a:extLst>
            </p:cNvPr>
            <p:cNvCxnSpPr/>
            <p:nvPr/>
          </p:nvCxnSpPr>
          <p:spPr>
            <a:xfrm>
              <a:off x="1158737" y="5530637"/>
              <a:ext cx="0" cy="28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왼쪽 대괄호 72">
              <a:extLst>
                <a:ext uri="{FF2B5EF4-FFF2-40B4-BE49-F238E27FC236}">
                  <a16:creationId xmlns:a16="http://schemas.microsoft.com/office/drawing/2014/main" id="{531D5923-5486-4B5B-B68A-36CA70F894B1}"/>
                </a:ext>
              </a:extLst>
            </p:cNvPr>
            <p:cNvSpPr/>
            <p:nvPr/>
          </p:nvSpPr>
          <p:spPr>
            <a:xfrm rot="16200000" flipV="1">
              <a:off x="816046" y="5580375"/>
              <a:ext cx="100800" cy="577323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32FA39D-B902-43D7-9A34-AB0BF8D411EC}"/>
                </a:ext>
              </a:extLst>
            </p:cNvPr>
            <p:cNvSpPr txBox="1"/>
            <p:nvPr/>
          </p:nvSpPr>
          <p:spPr>
            <a:xfrm>
              <a:off x="281050" y="5866145"/>
              <a:ext cx="11707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96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206DC87-D7F6-483F-9B60-3E5AED902A65}"/>
              </a:ext>
            </a:extLst>
          </p:cNvPr>
          <p:cNvGrpSpPr/>
          <p:nvPr/>
        </p:nvGrpSpPr>
        <p:grpSpPr>
          <a:xfrm>
            <a:off x="4052261" y="5037137"/>
            <a:ext cx="5989733" cy="1036768"/>
            <a:chOff x="6668461" y="5037137"/>
            <a:chExt cx="5989733" cy="1036768"/>
          </a:xfrm>
        </p:grpSpPr>
        <p:sp>
          <p:nvSpPr>
            <p:cNvPr id="27" name="사각형: 잘린 대각선 방향 모서리 26">
              <a:extLst>
                <a:ext uri="{FF2B5EF4-FFF2-40B4-BE49-F238E27FC236}">
                  <a16:creationId xmlns:a16="http://schemas.microsoft.com/office/drawing/2014/main" id="{4E9CE990-85CF-4486-94B0-4D0AFE4B034E}"/>
                </a:ext>
              </a:extLst>
            </p:cNvPr>
            <p:cNvSpPr>
              <a:spLocks/>
            </p:cNvSpPr>
            <p:nvPr/>
          </p:nvSpPr>
          <p:spPr>
            <a:xfrm>
              <a:off x="7147339" y="5333093"/>
              <a:ext cx="5040000" cy="396000"/>
            </a:xfrm>
            <a:prstGeom prst="snip2DiagRect">
              <a:avLst>
                <a:gd name="adj1" fmla="val 0"/>
                <a:gd name="adj2" fmla="val 3669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64F07B2-30C7-41E1-84F4-043ED6AAE41D}"/>
                </a:ext>
              </a:extLst>
            </p:cNvPr>
            <p:cNvSpPr/>
            <p:nvPr/>
          </p:nvSpPr>
          <p:spPr>
            <a:xfrm>
              <a:off x="7147339" y="5333093"/>
              <a:ext cx="5040000" cy="3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왼쪽 대괄호 92">
              <a:extLst>
                <a:ext uri="{FF2B5EF4-FFF2-40B4-BE49-F238E27FC236}">
                  <a16:creationId xmlns:a16="http://schemas.microsoft.com/office/drawing/2014/main" id="{C54DAFD6-B9F6-4581-A326-1EBA6FE2F07A}"/>
                </a:ext>
              </a:extLst>
            </p:cNvPr>
            <p:cNvSpPr/>
            <p:nvPr/>
          </p:nvSpPr>
          <p:spPr>
            <a:xfrm rot="16200000" flipV="1">
              <a:off x="9616939" y="3265916"/>
              <a:ext cx="100800" cy="5040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0AC86B0-FD93-4356-A615-B87BDB0D94AC}"/>
                </a:ext>
              </a:extLst>
            </p:cNvPr>
            <p:cNvSpPr txBox="1"/>
            <p:nvPr/>
          </p:nvSpPr>
          <p:spPr>
            <a:xfrm>
              <a:off x="9081943" y="5843073"/>
              <a:ext cx="11707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840</a:t>
              </a:r>
            </a:p>
          </p:txBody>
        </p:sp>
        <p:sp>
          <p:nvSpPr>
            <p:cNvPr id="95" name="왼쪽 대괄호 94">
              <a:extLst>
                <a:ext uri="{FF2B5EF4-FFF2-40B4-BE49-F238E27FC236}">
                  <a16:creationId xmlns:a16="http://schemas.microsoft.com/office/drawing/2014/main" id="{B673EC64-28CC-4899-88C7-EB6534891F16}"/>
                </a:ext>
              </a:extLst>
            </p:cNvPr>
            <p:cNvSpPr/>
            <p:nvPr/>
          </p:nvSpPr>
          <p:spPr>
            <a:xfrm>
              <a:off x="7048189" y="5333093"/>
              <a:ext cx="99150" cy="396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73D8636-CFA5-40B1-9421-E8E75AE782F0}"/>
                </a:ext>
              </a:extLst>
            </p:cNvPr>
            <p:cNvSpPr txBox="1"/>
            <p:nvPr/>
          </p:nvSpPr>
          <p:spPr>
            <a:xfrm>
              <a:off x="6668461" y="5410109"/>
              <a:ext cx="5873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66</a:t>
              </a:r>
            </a:p>
          </p:txBody>
        </p:sp>
        <p:sp>
          <p:nvSpPr>
            <p:cNvPr id="97" name="왼쪽 대괄호 96">
              <a:extLst>
                <a:ext uri="{FF2B5EF4-FFF2-40B4-BE49-F238E27FC236}">
                  <a16:creationId xmlns:a16="http://schemas.microsoft.com/office/drawing/2014/main" id="{F07823EF-E910-462F-84D3-BAD688B13F1E}"/>
                </a:ext>
              </a:extLst>
            </p:cNvPr>
            <p:cNvSpPr/>
            <p:nvPr/>
          </p:nvSpPr>
          <p:spPr>
            <a:xfrm rot="5400000">
              <a:off x="12064939" y="5210693"/>
              <a:ext cx="100800" cy="144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E263C4-5B86-47DE-B5F8-96DE746F55FE}"/>
                </a:ext>
              </a:extLst>
            </p:cNvPr>
            <p:cNvSpPr txBox="1"/>
            <p:nvPr/>
          </p:nvSpPr>
          <p:spPr>
            <a:xfrm>
              <a:off x="12070819" y="5289677"/>
              <a:ext cx="5873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24</a:t>
              </a:r>
            </a:p>
          </p:txBody>
        </p:sp>
        <p:sp>
          <p:nvSpPr>
            <p:cNvPr id="101" name="왼쪽 대괄호 100">
              <a:extLst>
                <a:ext uri="{FF2B5EF4-FFF2-40B4-BE49-F238E27FC236}">
                  <a16:creationId xmlns:a16="http://schemas.microsoft.com/office/drawing/2014/main" id="{6FDF562F-EE7E-4915-B1B4-BB058B599E47}"/>
                </a:ext>
              </a:extLst>
            </p:cNvPr>
            <p:cNvSpPr/>
            <p:nvPr/>
          </p:nvSpPr>
          <p:spPr>
            <a:xfrm flipH="1" flipV="1">
              <a:off x="12187339" y="5333093"/>
              <a:ext cx="100800" cy="144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94BB8EB-0DD8-4A6C-8AB0-0519357F5335}"/>
                </a:ext>
              </a:extLst>
            </p:cNvPr>
            <p:cNvSpPr txBox="1"/>
            <p:nvPr/>
          </p:nvSpPr>
          <p:spPr>
            <a:xfrm>
              <a:off x="11821651" y="5037137"/>
              <a:ext cx="5873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16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8F56A8-F795-4419-9CC2-CEB0E3A93B83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E3E8D1-C18F-4FBA-9196-4D0E56D39D0B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타이틀 배치 구상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 UI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규격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(1920x1080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기준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F07F49-3051-49D1-AFEE-FBF0EE0D6062}"/>
              </a:ext>
            </a:extLst>
          </p:cNvPr>
          <p:cNvSpPr/>
          <p:nvPr/>
        </p:nvSpPr>
        <p:spPr>
          <a:xfrm>
            <a:off x="159963" y="1383794"/>
            <a:ext cx="11520000" cy="6480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Image</a:t>
            </a:r>
          </a:p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4" name="표 34">
            <a:extLst>
              <a:ext uri="{FF2B5EF4-FFF2-40B4-BE49-F238E27FC236}">
                <a16:creationId xmlns:a16="http://schemas.microsoft.com/office/drawing/2014/main" id="{1D3F4137-2DA4-4560-921D-C88FB3610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1781"/>
              </p:ext>
            </p:extLst>
          </p:nvPr>
        </p:nvGraphicFramePr>
        <p:xfrm>
          <a:off x="11792313" y="1430919"/>
          <a:ext cx="5716224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189">
                  <a:extLst>
                    <a:ext uri="{9D8B030D-6E8A-4147-A177-3AD203B41FA5}">
                      <a16:colId xmlns:a16="http://schemas.microsoft.com/office/drawing/2014/main" val="1091678528"/>
                    </a:ext>
                  </a:extLst>
                </a:gridCol>
                <a:gridCol w="4774035">
                  <a:extLst>
                    <a:ext uri="{9D8B030D-6E8A-4147-A177-3AD203B41FA5}">
                      <a16:colId xmlns:a16="http://schemas.microsoft.com/office/drawing/2014/main" val="3645005055"/>
                    </a:ext>
                  </a:extLst>
                </a:gridCol>
              </a:tblGrid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텍스트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게임을 시작하려면 </a:t>
                      </a:r>
                      <a:r>
                        <a:rPr lang="ko-KR" altLang="en-US" sz="1600" dirty="0" err="1"/>
                        <a:t>아무키나</a:t>
                      </a:r>
                      <a:r>
                        <a:rPr lang="ko-KR" altLang="en-US" sz="1600" dirty="0"/>
                        <a:t> 누르시오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23317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CAB9211-CDAD-40E4-A28A-CFF90807A4F5}"/>
              </a:ext>
            </a:extLst>
          </p:cNvPr>
          <p:cNvSpPr txBox="1"/>
          <p:nvPr/>
        </p:nvSpPr>
        <p:spPr>
          <a:xfrm>
            <a:off x="2352867" y="5916951"/>
            <a:ext cx="713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① </a:t>
            </a:r>
            <a:r>
              <a:rPr lang="en-US" altLang="ko-KR" dirty="0">
                <a:solidFill>
                  <a:schemeClr val="bg1"/>
                </a:solidFill>
              </a:rPr>
              <a:t>MESSAGE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78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A226F5-A34D-4D31-BC79-70BB486E6EF6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342982C-38EE-46ED-BACB-0622F9A08291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타이틀 배치 구상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 UI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규격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(1920x1080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기준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72957B-56BB-4EC5-A0F8-F57D4558C6FB}"/>
              </a:ext>
            </a:extLst>
          </p:cNvPr>
          <p:cNvSpPr/>
          <p:nvPr/>
        </p:nvSpPr>
        <p:spPr>
          <a:xfrm>
            <a:off x="159961" y="1391776"/>
            <a:ext cx="11520000" cy="6480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Image</a:t>
            </a:r>
          </a:p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C7B37515-A139-475E-BB52-898F5673BB6E}"/>
              </a:ext>
            </a:extLst>
          </p:cNvPr>
          <p:cNvSpPr/>
          <p:nvPr/>
        </p:nvSpPr>
        <p:spPr>
          <a:xfrm>
            <a:off x="4029963" y="6934200"/>
            <a:ext cx="3780000" cy="57600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④ </a:t>
            </a:r>
            <a:r>
              <a:rPr lang="en-US" altLang="ko-KR" dirty="0"/>
              <a:t>Quit Game</a:t>
            </a:r>
            <a:endParaRPr lang="ko-KR" altLang="en-US" dirty="0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04792440-F603-4DCA-9B8F-CBB782C12776}"/>
              </a:ext>
            </a:extLst>
          </p:cNvPr>
          <p:cNvSpPr/>
          <p:nvPr/>
        </p:nvSpPr>
        <p:spPr>
          <a:xfrm>
            <a:off x="910131" y="5470142"/>
            <a:ext cx="2520000" cy="1260000"/>
          </a:xfrm>
          <a:prstGeom prst="hexagon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①</a:t>
            </a:r>
            <a:r>
              <a:rPr lang="en-US" altLang="ko-KR" dirty="0"/>
              <a:t> Data1</a:t>
            </a:r>
            <a:endParaRPr lang="ko-KR" altLang="en-US" dirty="0"/>
          </a:p>
        </p:txBody>
      </p:sp>
      <p:sp>
        <p:nvSpPr>
          <p:cNvPr id="11" name="육각형 10">
            <a:extLst>
              <a:ext uri="{FF2B5EF4-FFF2-40B4-BE49-F238E27FC236}">
                <a16:creationId xmlns:a16="http://schemas.microsoft.com/office/drawing/2014/main" id="{43EB50B7-6FA3-4D33-A7EB-F815F4F9A687}"/>
              </a:ext>
            </a:extLst>
          </p:cNvPr>
          <p:cNvSpPr/>
          <p:nvPr/>
        </p:nvSpPr>
        <p:spPr>
          <a:xfrm>
            <a:off x="4652042" y="5470142"/>
            <a:ext cx="2520000" cy="126000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② </a:t>
            </a:r>
            <a:r>
              <a:rPr lang="en-US" altLang="ko-KR" dirty="0"/>
              <a:t>Data2</a:t>
            </a:r>
            <a:endParaRPr lang="ko-KR" altLang="en-US" dirty="0"/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7CCBE918-7F87-4F67-B7CC-55110A122A26}"/>
              </a:ext>
            </a:extLst>
          </p:cNvPr>
          <p:cNvSpPr/>
          <p:nvPr/>
        </p:nvSpPr>
        <p:spPr>
          <a:xfrm>
            <a:off x="8393953" y="5470142"/>
            <a:ext cx="2520000" cy="126000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③ </a:t>
            </a:r>
            <a:r>
              <a:rPr lang="en-US" altLang="ko-KR" dirty="0"/>
              <a:t>Data3</a:t>
            </a:r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6415AA80-3C61-4D1A-8FAD-31175213D23C}"/>
              </a:ext>
            </a:extLst>
          </p:cNvPr>
          <p:cNvSpPr/>
          <p:nvPr/>
        </p:nvSpPr>
        <p:spPr>
          <a:xfrm rot="10800000">
            <a:off x="1979307" y="5003040"/>
            <a:ext cx="397486" cy="342660"/>
          </a:xfrm>
          <a:prstGeom prst="triangle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34">
            <a:extLst>
              <a:ext uri="{FF2B5EF4-FFF2-40B4-BE49-F238E27FC236}">
                <a16:creationId xmlns:a16="http://schemas.microsoft.com/office/drawing/2014/main" id="{3F189F5E-AB41-456E-9CF6-11261350A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89396"/>
              </p:ext>
            </p:extLst>
          </p:nvPr>
        </p:nvGraphicFramePr>
        <p:xfrm>
          <a:off x="11792313" y="1430919"/>
          <a:ext cx="5716224" cy="1270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189">
                  <a:extLst>
                    <a:ext uri="{9D8B030D-6E8A-4147-A177-3AD203B41FA5}">
                      <a16:colId xmlns:a16="http://schemas.microsoft.com/office/drawing/2014/main" val="1091678528"/>
                    </a:ext>
                  </a:extLst>
                </a:gridCol>
                <a:gridCol w="4774035">
                  <a:extLst>
                    <a:ext uri="{9D8B030D-6E8A-4147-A177-3AD203B41FA5}">
                      <a16:colId xmlns:a16="http://schemas.microsoft.com/office/drawing/2014/main" val="3645005055"/>
                    </a:ext>
                  </a:extLst>
                </a:gridCol>
              </a:tblGrid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①</a:t>
                      </a:r>
                      <a:r>
                        <a:rPr lang="en-US" altLang="ko-KR" sz="1600" dirty="0"/>
                        <a:t>~</a:t>
                      </a:r>
                      <a:r>
                        <a:rPr lang="ko-KR" altLang="en-US" sz="1600" dirty="0"/>
                        <a:t>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시작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23317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게임 종료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698866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텍스트</a:t>
                      </a:r>
                      <a:endParaRPr lang="en-US" altLang="ko-KR" sz="1600" i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데이터를 </a:t>
                      </a:r>
                      <a:r>
                        <a:rPr lang="ko-KR" altLang="en-US" sz="1600" i="0" dirty="0" err="1">
                          <a:solidFill>
                            <a:schemeClr val="tx1"/>
                          </a:solidFill>
                        </a:rPr>
                        <a:t>선택하시오</a:t>
                      </a:r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45337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A8A542-0D94-4EAC-A43B-E3D681C82586}"/>
              </a:ext>
            </a:extLst>
          </p:cNvPr>
          <p:cNvSpPr/>
          <p:nvPr/>
        </p:nvSpPr>
        <p:spPr>
          <a:xfrm>
            <a:off x="990600" y="7935563"/>
            <a:ext cx="4127500" cy="183073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364C695-5C94-4FF9-8F44-A53F415EA265}"/>
              </a:ext>
            </a:extLst>
          </p:cNvPr>
          <p:cNvGrpSpPr/>
          <p:nvPr/>
        </p:nvGrpSpPr>
        <p:grpSpPr>
          <a:xfrm>
            <a:off x="1111250" y="8035382"/>
            <a:ext cx="4154973" cy="1764141"/>
            <a:chOff x="1111250" y="8063957"/>
            <a:chExt cx="4154973" cy="1764141"/>
          </a:xfrm>
        </p:grpSpPr>
        <p:sp>
          <p:nvSpPr>
            <p:cNvPr id="21" name="왼쪽 대괄호 20">
              <a:extLst>
                <a:ext uri="{FF2B5EF4-FFF2-40B4-BE49-F238E27FC236}">
                  <a16:creationId xmlns:a16="http://schemas.microsoft.com/office/drawing/2014/main" id="{4EDBAAAC-9073-4FB1-86D6-7C5E8AB3795F}"/>
                </a:ext>
              </a:extLst>
            </p:cNvPr>
            <p:cNvSpPr/>
            <p:nvPr/>
          </p:nvSpPr>
          <p:spPr>
            <a:xfrm rot="5400000">
              <a:off x="3122806" y="6919715"/>
              <a:ext cx="193627" cy="2519316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917565-579A-4478-98D2-A48BE8235E89}"/>
                </a:ext>
              </a:extLst>
            </p:cNvPr>
            <p:cNvSpPr txBox="1"/>
            <p:nvPr/>
          </p:nvSpPr>
          <p:spPr>
            <a:xfrm>
              <a:off x="2686219" y="8063957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420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CD35564-3820-41B6-AB1F-A8C54BCFAA8C}"/>
                </a:ext>
              </a:extLst>
            </p:cNvPr>
            <p:cNvSpPr/>
            <p:nvPr/>
          </p:nvSpPr>
          <p:spPr>
            <a:xfrm>
              <a:off x="1959962" y="8282145"/>
              <a:ext cx="2520000" cy="12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" name="왼쪽 대괄호 28">
              <a:extLst>
                <a:ext uri="{FF2B5EF4-FFF2-40B4-BE49-F238E27FC236}">
                  <a16:creationId xmlns:a16="http://schemas.microsoft.com/office/drawing/2014/main" id="{78E843FE-C246-4968-82A1-1CD6AC5F4294}"/>
                </a:ext>
              </a:extLst>
            </p:cNvPr>
            <p:cNvSpPr/>
            <p:nvPr/>
          </p:nvSpPr>
          <p:spPr>
            <a:xfrm>
              <a:off x="1860812" y="8282145"/>
              <a:ext cx="99150" cy="1260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55E14D-56C5-4681-907C-9FA91916D58F}"/>
                </a:ext>
              </a:extLst>
            </p:cNvPr>
            <p:cNvSpPr txBox="1"/>
            <p:nvPr/>
          </p:nvSpPr>
          <p:spPr>
            <a:xfrm>
              <a:off x="1111250" y="8796729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210</a:t>
              </a:r>
            </a:p>
          </p:txBody>
        </p:sp>
        <p:sp>
          <p:nvSpPr>
            <p:cNvPr id="31" name="왼쪽 대괄호 30">
              <a:extLst>
                <a:ext uri="{FF2B5EF4-FFF2-40B4-BE49-F238E27FC236}">
                  <a16:creationId xmlns:a16="http://schemas.microsoft.com/office/drawing/2014/main" id="{A51675FB-47E9-4880-BAFF-2BBA231D39FF}"/>
                </a:ext>
              </a:extLst>
            </p:cNvPr>
            <p:cNvSpPr/>
            <p:nvPr/>
          </p:nvSpPr>
          <p:spPr>
            <a:xfrm rot="10800000">
              <a:off x="4479279" y="8911439"/>
              <a:ext cx="99150" cy="630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82284D-2342-491D-80B8-77887A2FFC06}"/>
                </a:ext>
              </a:extLst>
            </p:cNvPr>
            <p:cNvSpPr txBox="1"/>
            <p:nvPr/>
          </p:nvSpPr>
          <p:spPr>
            <a:xfrm>
              <a:off x="4199423" y="9111023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105</a:t>
              </a:r>
            </a:p>
          </p:txBody>
        </p:sp>
        <p:sp>
          <p:nvSpPr>
            <p:cNvPr id="33" name="왼쪽 대괄호 32">
              <a:extLst>
                <a:ext uri="{FF2B5EF4-FFF2-40B4-BE49-F238E27FC236}">
                  <a16:creationId xmlns:a16="http://schemas.microsoft.com/office/drawing/2014/main" id="{8337F849-DC52-4E70-9F4B-2BF7ADA94261}"/>
                </a:ext>
              </a:extLst>
            </p:cNvPr>
            <p:cNvSpPr/>
            <p:nvPr/>
          </p:nvSpPr>
          <p:spPr>
            <a:xfrm rot="16200000">
              <a:off x="4276703" y="9438012"/>
              <a:ext cx="99150" cy="306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182F5813-98CB-473F-A1BD-6A99EEA1560A}"/>
                </a:ext>
              </a:extLst>
            </p:cNvPr>
            <p:cNvSpPr/>
            <p:nvPr/>
          </p:nvSpPr>
          <p:spPr>
            <a:xfrm>
              <a:off x="1959962" y="8282143"/>
              <a:ext cx="2520000" cy="126000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03630B-DAE4-4F8F-B76E-18AB9550693F}"/>
                </a:ext>
              </a:extLst>
            </p:cNvPr>
            <p:cNvSpPr txBox="1"/>
            <p:nvPr/>
          </p:nvSpPr>
          <p:spPr>
            <a:xfrm>
              <a:off x="3792878" y="9597266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51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8FECBB-8EEA-491B-99A0-12C2E0A3AEFE}"/>
              </a:ext>
            </a:extLst>
          </p:cNvPr>
          <p:cNvSpPr txBox="1"/>
          <p:nvPr/>
        </p:nvSpPr>
        <p:spPr>
          <a:xfrm>
            <a:off x="2352866" y="1430446"/>
            <a:ext cx="713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⑤ </a:t>
            </a:r>
            <a:r>
              <a:rPr lang="en-US" altLang="ko-KR" dirty="0">
                <a:solidFill>
                  <a:schemeClr val="bg1"/>
                </a:solidFill>
              </a:rPr>
              <a:t>MESSAGE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89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3281</TotalTime>
  <Words>282</Words>
  <Application>Microsoft Office PowerPoint</Application>
  <PresentationFormat>사용자 지정</PresentationFormat>
  <Paragraphs>101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225</cp:revision>
  <dcterms:created xsi:type="dcterms:W3CDTF">2021-01-30T12:26:52Z</dcterms:created>
  <dcterms:modified xsi:type="dcterms:W3CDTF">2021-05-26T17:28:47Z</dcterms:modified>
</cp:coreProperties>
</file>