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9" autoAdjust="0"/>
    <p:restoredTop sz="94660"/>
  </p:normalViewPr>
  <p:slideViewPr>
    <p:cSldViewPr snapToGrid="0">
      <p:cViewPr>
        <p:scale>
          <a:sx n="75" d="100"/>
          <a:sy n="75" d="100"/>
        </p:scale>
        <p:origin x="4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D40A42-F170-4E1F-A359-D7E598243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13" t="10880" r="35682" b="37420"/>
          <a:stretch/>
        </p:blipFill>
        <p:spPr>
          <a:xfrm>
            <a:off x="1002240" y="1420368"/>
            <a:ext cx="2810421" cy="809811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Level 2 Boss (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거대메카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 연출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090AA3-2AF0-46C0-AC23-5C9F34CDE493}"/>
              </a:ext>
            </a:extLst>
          </p:cNvPr>
          <p:cNvSpPr/>
          <p:nvPr/>
        </p:nvSpPr>
        <p:spPr>
          <a:xfrm>
            <a:off x="1463040" y="3474720"/>
            <a:ext cx="2047952" cy="125577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13288495">
                  <a:custGeom>
                    <a:avLst/>
                    <a:gdLst>
                      <a:gd name="connsiteX0" fmla="*/ 0 w 3755136"/>
                      <a:gd name="connsiteY0" fmla="*/ 394412 h 2366427"/>
                      <a:gd name="connsiteX1" fmla="*/ 394412 w 3755136"/>
                      <a:gd name="connsiteY1" fmla="*/ 0 h 2366427"/>
                      <a:gd name="connsiteX2" fmla="*/ 958011 w 3755136"/>
                      <a:gd name="connsiteY2" fmla="*/ 0 h 2366427"/>
                      <a:gd name="connsiteX3" fmla="*/ 1551274 w 3755136"/>
                      <a:gd name="connsiteY3" fmla="*/ 0 h 2366427"/>
                      <a:gd name="connsiteX4" fmla="*/ 2144536 w 3755136"/>
                      <a:gd name="connsiteY4" fmla="*/ 0 h 2366427"/>
                      <a:gd name="connsiteX5" fmla="*/ 2797125 w 3755136"/>
                      <a:gd name="connsiteY5" fmla="*/ 0 h 2366427"/>
                      <a:gd name="connsiteX6" fmla="*/ 3360724 w 3755136"/>
                      <a:gd name="connsiteY6" fmla="*/ 0 h 2366427"/>
                      <a:gd name="connsiteX7" fmla="*/ 3755136 w 3755136"/>
                      <a:gd name="connsiteY7" fmla="*/ 394412 h 2366427"/>
                      <a:gd name="connsiteX8" fmla="*/ 3755136 w 3755136"/>
                      <a:gd name="connsiteY8" fmla="*/ 904504 h 2366427"/>
                      <a:gd name="connsiteX9" fmla="*/ 3755136 w 3755136"/>
                      <a:gd name="connsiteY9" fmla="*/ 1446147 h 2366427"/>
                      <a:gd name="connsiteX10" fmla="*/ 3755136 w 3755136"/>
                      <a:gd name="connsiteY10" fmla="*/ 1972015 h 2366427"/>
                      <a:gd name="connsiteX11" fmla="*/ 3360724 w 3755136"/>
                      <a:gd name="connsiteY11" fmla="*/ 2366427 h 2366427"/>
                      <a:gd name="connsiteX12" fmla="*/ 2856451 w 3755136"/>
                      <a:gd name="connsiteY12" fmla="*/ 2366427 h 2366427"/>
                      <a:gd name="connsiteX13" fmla="*/ 2203862 w 3755136"/>
                      <a:gd name="connsiteY13" fmla="*/ 2366427 h 2366427"/>
                      <a:gd name="connsiteX14" fmla="*/ 1551274 w 3755136"/>
                      <a:gd name="connsiteY14" fmla="*/ 2366427 h 2366427"/>
                      <a:gd name="connsiteX15" fmla="*/ 928348 w 3755136"/>
                      <a:gd name="connsiteY15" fmla="*/ 2366427 h 2366427"/>
                      <a:gd name="connsiteX16" fmla="*/ 394412 w 3755136"/>
                      <a:gd name="connsiteY16" fmla="*/ 2366427 h 2366427"/>
                      <a:gd name="connsiteX17" fmla="*/ 0 w 3755136"/>
                      <a:gd name="connsiteY17" fmla="*/ 1972015 h 2366427"/>
                      <a:gd name="connsiteX18" fmla="*/ 0 w 3755136"/>
                      <a:gd name="connsiteY18" fmla="*/ 1446147 h 2366427"/>
                      <a:gd name="connsiteX19" fmla="*/ 0 w 3755136"/>
                      <a:gd name="connsiteY19" fmla="*/ 888728 h 2366427"/>
                      <a:gd name="connsiteX20" fmla="*/ 0 w 3755136"/>
                      <a:gd name="connsiteY20" fmla="*/ 394412 h 2366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5136" h="2366427" extrusionOk="0">
                        <a:moveTo>
                          <a:pt x="0" y="394412"/>
                        </a:moveTo>
                        <a:cubicBezTo>
                          <a:pt x="-20268" y="201871"/>
                          <a:pt x="189399" y="18997"/>
                          <a:pt x="394412" y="0"/>
                        </a:cubicBezTo>
                        <a:cubicBezTo>
                          <a:pt x="587719" y="-22380"/>
                          <a:pt x="789903" y="13404"/>
                          <a:pt x="958011" y="0"/>
                        </a:cubicBezTo>
                        <a:cubicBezTo>
                          <a:pt x="1126119" y="-13404"/>
                          <a:pt x="1311503" y="28279"/>
                          <a:pt x="1551274" y="0"/>
                        </a:cubicBezTo>
                        <a:cubicBezTo>
                          <a:pt x="1791045" y="-28279"/>
                          <a:pt x="1883858" y="16760"/>
                          <a:pt x="2144536" y="0"/>
                        </a:cubicBezTo>
                        <a:cubicBezTo>
                          <a:pt x="2405214" y="-16760"/>
                          <a:pt x="2578020" y="74381"/>
                          <a:pt x="2797125" y="0"/>
                        </a:cubicBezTo>
                        <a:cubicBezTo>
                          <a:pt x="3016230" y="-74381"/>
                          <a:pt x="3178846" y="38283"/>
                          <a:pt x="3360724" y="0"/>
                        </a:cubicBezTo>
                        <a:cubicBezTo>
                          <a:pt x="3538425" y="-42682"/>
                          <a:pt x="3760359" y="170886"/>
                          <a:pt x="3755136" y="394412"/>
                        </a:cubicBezTo>
                        <a:cubicBezTo>
                          <a:pt x="3785247" y="579449"/>
                          <a:pt x="3746512" y="744812"/>
                          <a:pt x="3755136" y="904504"/>
                        </a:cubicBezTo>
                        <a:cubicBezTo>
                          <a:pt x="3763760" y="1064196"/>
                          <a:pt x="3745312" y="1257502"/>
                          <a:pt x="3755136" y="1446147"/>
                        </a:cubicBezTo>
                        <a:cubicBezTo>
                          <a:pt x="3764960" y="1634792"/>
                          <a:pt x="3713836" y="1788436"/>
                          <a:pt x="3755136" y="1972015"/>
                        </a:cubicBezTo>
                        <a:cubicBezTo>
                          <a:pt x="3737816" y="2154515"/>
                          <a:pt x="3584660" y="2329580"/>
                          <a:pt x="3360724" y="2366427"/>
                        </a:cubicBezTo>
                        <a:cubicBezTo>
                          <a:pt x="3221652" y="2393420"/>
                          <a:pt x="2985382" y="2308598"/>
                          <a:pt x="2856451" y="2366427"/>
                        </a:cubicBezTo>
                        <a:cubicBezTo>
                          <a:pt x="2727520" y="2424256"/>
                          <a:pt x="2470003" y="2333373"/>
                          <a:pt x="2203862" y="2366427"/>
                        </a:cubicBezTo>
                        <a:cubicBezTo>
                          <a:pt x="1937721" y="2399481"/>
                          <a:pt x="1723408" y="2312106"/>
                          <a:pt x="1551274" y="2366427"/>
                        </a:cubicBezTo>
                        <a:cubicBezTo>
                          <a:pt x="1379140" y="2420748"/>
                          <a:pt x="1185469" y="2298852"/>
                          <a:pt x="928348" y="2366427"/>
                        </a:cubicBezTo>
                        <a:cubicBezTo>
                          <a:pt x="671227" y="2434002"/>
                          <a:pt x="519995" y="2366329"/>
                          <a:pt x="394412" y="2366427"/>
                        </a:cubicBezTo>
                        <a:cubicBezTo>
                          <a:pt x="200246" y="2365019"/>
                          <a:pt x="-21573" y="2185373"/>
                          <a:pt x="0" y="1972015"/>
                        </a:cubicBezTo>
                        <a:cubicBezTo>
                          <a:pt x="-17999" y="1782318"/>
                          <a:pt x="38100" y="1578160"/>
                          <a:pt x="0" y="1446147"/>
                        </a:cubicBezTo>
                        <a:cubicBezTo>
                          <a:pt x="-38100" y="1314134"/>
                          <a:pt x="66019" y="1066653"/>
                          <a:pt x="0" y="888728"/>
                        </a:cubicBezTo>
                        <a:cubicBezTo>
                          <a:pt x="-66019" y="710803"/>
                          <a:pt x="3343" y="505743"/>
                          <a:pt x="0" y="3944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0CC1A0-630F-4A89-B3BE-CE6001C0472D}"/>
              </a:ext>
            </a:extLst>
          </p:cNvPr>
          <p:cNvSpPr/>
          <p:nvPr/>
        </p:nvSpPr>
        <p:spPr>
          <a:xfrm>
            <a:off x="2048256" y="4730496"/>
            <a:ext cx="853440" cy="3023616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13288495">
                  <a:custGeom>
                    <a:avLst/>
                    <a:gdLst>
                      <a:gd name="connsiteX0" fmla="*/ 0 w 3755136"/>
                      <a:gd name="connsiteY0" fmla="*/ 394412 h 2366427"/>
                      <a:gd name="connsiteX1" fmla="*/ 394412 w 3755136"/>
                      <a:gd name="connsiteY1" fmla="*/ 0 h 2366427"/>
                      <a:gd name="connsiteX2" fmla="*/ 958011 w 3755136"/>
                      <a:gd name="connsiteY2" fmla="*/ 0 h 2366427"/>
                      <a:gd name="connsiteX3" fmla="*/ 1551274 w 3755136"/>
                      <a:gd name="connsiteY3" fmla="*/ 0 h 2366427"/>
                      <a:gd name="connsiteX4" fmla="*/ 2144536 w 3755136"/>
                      <a:gd name="connsiteY4" fmla="*/ 0 h 2366427"/>
                      <a:gd name="connsiteX5" fmla="*/ 2797125 w 3755136"/>
                      <a:gd name="connsiteY5" fmla="*/ 0 h 2366427"/>
                      <a:gd name="connsiteX6" fmla="*/ 3360724 w 3755136"/>
                      <a:gd name="connsiteY6" fmla="*/ 0 h 2366427"/>
                      <a:gd name="connsiteX7" fmla="*/ 3755136 w 3755136"/>
                      <a:gd name="connsiteY7" fmla="*/ 394412 h 2366427"/>
                      <a:gd name="connsiteX8" fmla="*/ 3755136 w 3755136"/>
                      <a:gd name="connsiteY8" fmla="*/ 904504 h 2366427"/>
                      <a:gd name="connsiteX9" fmla="*/ 3755136 w 3755136"/>
                      <a:gd name="connsiteY9" fmla="*/ 1446147 h 2366427"/>
                      <a:gd name="connsiteX10" fmla="*/ 3755136 w 3755136"/>
                      <a:gd name="connsiteY10" fmla="*/ 1972015 h 2366427"/>
                      <a:gd name="connsiteX11" fmla="*/ 3360724 w 3755136"/>
                      <a:gd name="connsiteY11" fmla="*/ 2366427 h 2366427"/>
                      <a:gd name="connsiteX12" fmla="*/ 2856451 w 3755136"/>
                      <a:gd name="connsiteY12" fmla="*/ 2366427 h 2366427"/>
                      <a:gd name="connsiteX13" fmla="*/ 2203862 w 3755136"/>
                      <a:gd name="connsiteY13" fmla="*/ 2366427 h 2366427"/>
                      <a:gd name="connsiteX14" fmla="*/ 1551274 w 3755136"/>
                      <a:gd name="connsiteY14" fmla="*/ 2366427 h 2366427"/>
                      <a:gd name="connsiteX15" fmla="*/ 928348 w 3755136"/>
                      <a:gd name="connsiteY15" fmla="*/ 2366427 h 2366427"/>
                      <a:gd name="connsiteX16" fmla="*/ 394412 w 3755136"/>
                      <a:gd name="connsiteY16" fmla="*/ 2366427 h 2366427"/>
                      <a:gd name="connsiteX17" fmla="*/ 0 w 3755136"/>
                      <a:gd name="connsiteY17" fmla="*/ 1972015 h 2366427"/>
                      <a:gd name="connsiteX18" fmla="*/ 0 w 3755136"/>
                      <a:gd name="connsiteY18" fmla="*/ 1446147 h 2366427"/>
                      <a:gd name="connsiteX19" fmla="*/ 0 w 3755136"/>
                      <a:gd name="connsiteY19" fmla="*/ 888728 h 2366427"/>
                      <a:gd name="connsiteX20" fmla="*/ 0 w 3755136"/>
                      <a:gd name="connsiteY20" fmla="*/ 394412 h 2366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5136" h="2366427" extrusionOk="0">
                        <a:moveTo>
                          <a:pt x="0" y="394412"/>
                        </a:moveTo>
                        <a:cubicBezTo>
                          <a:pt x="-20268" y="201871"/>
                          <a:pt x="189399" y="18997"/>
                          <a:pt x="394412" y="0"/>
                        </a:cubicBezTo>
                        <a:cubicBezTo>
                          <a:pt x="587719" y="-22380"/>
                          <a:pt x="789903" y="13404"/>
                          <a:pt x="958011" y="0"/>
                        </a:cubicBezTo>
                        <a:cubicBezTo>
                          <a:pt x="1126119" y="-13404"/>
                          <a:pt x="1311503" y="28279"/>
                          <a:pt x="1551274" y="0"/>
                        </a:cubicBezTo>
                        <a:cubicBezTo>
                          <a:pt x="1791045" y="-28279"/>
                          <a:pt x="1883858" y="16760"/>
                          <a:pt x="2144536" y="0"/>
                        </a:cubicBezTo>
                        <a:cubicBezTo>
                          <a:pt x="2405214" y="-16760"/>
                          <a:pt x="2578020" y="74381"/>
                          <a:pt x="2797125" y="0"/>
                        </a:cubicBezTo>
                        <a:cubicBezTo>
                          <a:pt x="3016230" y="-74381"/>
                          <a:pt x="3178846" y="38283"/>
                          <a:pt x="3360724" y="0"/>
                        </a:cubicBezTo>
                        <a:cubicBezTo>
                          <a:pt x="3538425" y="-42682"/>
                          <a:pt x="3760359" y="170886"/>
                          <a:pt x="3755136" y="394412"/>
                        </a:cubicBezTo>
                        <a:cubicBezTo>
                          <a:pt x="3785247" y="579449"/>
                          <a:pt x="3746512" y="744812"/>
                          <a:pt x="3755136" y="904504"/>
                        </a:cubicBezTo>
                        <a:cubicBezTo>
                          <a:pt x="3763760" y="1064196"/>
                          <a:pt x="3745312" y="1257502"/>
                          <a:pt x="3755136" y="1446147"/>
                        </a:cubicBezTo>
                        <a:cubicBezTo>
                          <a:pt x="3764960" y="1634792"/>
                          <a:pt x="3713836" y="1788436"/>
                          <a:pt x="3755136" y="1972015"/>
                        </a:cubicBezTo>
                        <a:cubicBezTo>
                          <a:pt x="3737816" y="2154515"/>
                          <a:pt x="3584660" y="2329580"/>
                          <a:pt x="3360724" y="2366427"/>
                        </a:cubicBezTo>
                        <a:cubicBezTo>
                          <a:pt x="3221652" y="2393420"/>
                          <a:pt x="2985382" y="2308598"/>
                          <a:pt x="2856451" y="2366427"/>
                        </a:cubicBezTo>
                        <a:cubicBezTo>
                          <a:pt x="2727520" y="2424256"/>
                          <a:pt x="2470003" y="2333373"/>
                          <a:pt x="2203862" y="2366427"/>
                        </a:cubicBezTo>
                        <a:cubicBezTo>
                          <a:pt x="1937721" y="2399481"/>
                          <a:pt x="1723408" y="2312106"/>
                          <a:pt x="1551274" y="2366427"/>
                        </a:cubicBezTo>
                        <a:cubicBezTo>
                          <a:pt x="1379140" y="2420748"/>
                          <a:pt x="1185469" y="2298852"/>
                          <a:pt x="928348" y="2366427"/>
                        </a:cubicBezTo>
                        <a:cubicBezTo>
                          <a:pt x="671227" y="2434002"/>
                          <a:pt x="519995" y="2366329"/>
                          <a:pt x="394412" y="2366427"/>
                        </a:cubicBezTo>
                        <a:cubicBezTo>
                          <a:pt x="200246" y="2365019"/>
                          <a:pt x="-21573" y="2185373"/>
                          <a:pt x="0" y="1972015"/>
                        </a:cubicBezTo>
                        <a:cubicBezTo>
                          <a:pt x="-17999" y="1782318"/>
                          <a:pt x="38100" y="1578160"/>
                          <a:pt x="0" y="1446147"/>
                        </a:cubicBezTo>
                        <a:cubicBezTo>
                          <a:pt x="-38100" y="1314134"/>
                          <a:pt x="66019" y="1066653"/>
                          <a:pt x="0" y="888728"/>
                        </a:cubicBezTo>
                        <a:cubicBezTo>
                          <a:pt x="-66019" y="710803"/>
                          <a:pt x="3343" y="505743"/>
                          <a:pt x="0" y="3944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0070C0"/>
                </a:solidFill>
              </a:rPr>
              <a:t>②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Gore Icon #207998 - Free Icons Library">
            <a:extLst>
              <a:ext uri="{FF2B5EF4-FFF2-40B4-BE49-F238E27FC236}">
                <a16:creationId xmlns:a16="http://schemas.microsoft.com/office/drawing/2014/main" id="{EB3CAA2A-009D-4901-8DF3-C1F0B898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3500" l="10000" r="90000">
                        <a14:foregroundMark x1="36029" y1="78500" x2="56500" y2="84500"/>
                        <a14:foregroundMark x1="31272" y1="77106" x2="32618" y2="77500"/>
                        <a14:foregroundMark x1="27500" y1="76000" x2="29644" y2="76628"/>
                        <a14:foregroundMark x1="56500" y1="84500" x2="69500" y2="81000"/>
                        <a14:foregroundMark x1="48000" y1="92000" x2="52000" y2="93500"/>
                        <a14:foregroundMark x1="16000" y1="10000" x2="16500" y2="9000"/>
                        <a14:foregroundMark x1="82500" y1="7000" x2="82500" y2="7000"/>
                        <a14:backgroundMark x1="32500" y1="77500" x2="32500" y2="78500"/>
                        <a14:backgroundMark x1="32500" y1="75500" x2="32000" y2="77000"/>
                        <a14:backgroundMark x1="31000" y1="76000" x2="31500" y2="77000"/>
                        <a14:backgroundMark x1="31500" y1="77500" x2="31000" y2="77500"/>
                        <a14:backgroundMark x1="30500" y1="77000" x2="30500" y2="77000"/>
                        <a14:backgroundMark x1="30500" y1="76000" x2="30500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35" y="1547707"/>
            <a:ext cx="780161" cy="78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9980-4A09-48A3-931C-1FF1C3934983}"/>
              </a:ext>
            </a:extLst>
          </p:cNvPr>
          <p:cNvSpPr txBox="1"/>
          <p:nvPr/>
        </p:nvSpPr>
        <p:spPr>
          <a:xfrm>
            <a:off x="1961743" y="2749224"/>
            <a:ext cx="105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2993</TotalTime>
  <Words>19</Words>
  <Application>Microsoft Office PowerPoint</Application>
  <PresentationFormat>사용자 지정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216</cp:revision>
  <dcterms:created xsi:type="dcterms:W3CDTF">2021-01-30T12:26:52Z</dcterms:created>
  <dcterms:modified xsi:type="dcterms:W3CDTF">2021-05-20T08:14:39Z</dcterms:modified>
</cp:coreProperties>
</file>