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>
        <p:scale>
          <a:sx n="75" d="100"/>
          <a:sy n="75" d="100"/>
        </p:scale>
        <p:origin x="93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퍼즐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17406942" cy="369331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퍼즐 컨텐츠 기획문서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위치한 퍼즐들을 해결하여 다른 룸으로 이동하는 게임흐름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갖고있다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이에 따라서 게임에서 다양한 재미를 유발하기 위해서는 그에 맞게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다양한 퍼즐들이 필요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 이러한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퍼즐들이 어떠한 성질을 갖고 있는지에 대해 작성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필요가 있어 이 문서를 작성하였다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퍼즐은 캐릭터가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퍼즐과 상호작용을 하고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연쇄적인 상호작용이 일어나 다양한 퍼즐들이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게임이 진행된다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하지만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이를 세분화하면 크게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종류로 구분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작동하는 원리에 따라서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상호작용버튼을 통해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발사한 투사체가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퍼즐의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영향을 받아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57D7E7D-D75E-49FF-9E33-C71DD0B9016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구분정리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400244-4439-4409-9D83-5D9E7512E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88" y="1865442"/>
            <a:ext cx="13268361" cy="70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8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525854-DCBC-4750-93E1-3489617FA93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8F6398-36D1-462A-9227-91E1F1DC66B5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Movable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A0DBF-977D-4F36-9FD0-13F62135280F}"/>
              </a:ext>
            </a:extLst>
          </p:cNvPr>
          <p:cNvGrpSpPr/>
          <p:nvPr/>
        </p:nvGrpSpPr>
        <p:grpSpPr>
          <a:xfrm>
            <a:off x="12218130" y="2595419"/>
            <a:ext cx="4480670" cy="2446983"/>
            <a:chOff x="2426208" y="1750789"/>
            <a:chExt cx="2049693" cy="11193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AAA56-3FDD-474F-B221-3749E80CB02B}"/>
                </a:ext>
              </a:extLst>
            </p:cNvPr>
            <p:cNvSpPr/>
            <p:nvPr/>
          </p:nvSpPr>
          <p:spPr>
            <a:xfrm>
              <a:off x="3438240" y="1797744"/>
              <a:ext cx="1037661" cy="10376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12" descr="푸시 아이콘 - 무료 다운로드, PNG 및 벡터">
              <a:extLst>
                <a:ext uri="{FF2B5EF4-FFF2-40B4-BE49-F238E27FC236}">
                  <a16:creationId xmlns:a16="http://schemas.microsoft.com/office/drawing/2014/main" id="{E42F9C1B-4B08-4EAB-BE2D-15AAF9C9A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08" y="1750789"/>
              <a:ext cx="1119378" cy="111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6360A6-02E7-4084-A8F0-455DB11C4DB6}"/>
              </a:ext>
            </a:extLst>
          </p:cNvPr>
          <p:cNvSpPr txBox="1"/>
          <p:nvPr/>
        </p:nvSpPr>
        <p:spPr>
          <a:xfrm>
            <a:off x="101601" y="1445888"/>
            <a:ext cx="11261343" cy="369331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밀고 당길 수 있는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밀고 당길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더 이상 밀착하지 않고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밀고 당길 수 없게 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플레이어가 박스를 바라보는 방향과 평행선상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으로만 움직일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위에 무언가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퍼즐이나 물체가 올라가 있으면 움직일 때 함께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박스를 밟고 위에 올라가 있을 수 있다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268316-678D-41BC-933A-BA73501B1A40}"/>
              </a:ext>
            </a:extLst>
          </p:cNvPr>
          <p:cNvGrpSpPr/>
          <p:nvPr/>
        </p:nvGrpSpPr>
        <p:grpSpPr>
          <a:xfrm>
            <a:off x="11543328" y="5373679"/>
            <a:ext cx="5830272" cy="2659137"/>
            <a:chOff x="11136928" y="5712781"/>
            <a:chExt cx="6228436" cy="284073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0FFB09A-63D5-445F-AE78-67C0A6CAF644}"/>
                </a:ext>
              </a:extLst>
            </p:cNvPr>
            <p:cNvGrpSpPr/>
            <p:nvPr/>
          </p:nvGrpSpPr>
          <p:grpSpPr>
            <a:xfrm>
              <a:off x="14524628" y="5712781"/>
              <a:ext cx="2840736" cy="2840736"/>
              <a:chOff x="11561972" y="5254752"/>
              <a:chExt cx="2840736" cy="284073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03A082B-CEF2-4928-89CE-AD8B072DA792}"/>
                  </a:ext>
                </a:extLst>
              </p:cNvPr>
              <p:cNvSpPr/>
              <p:nvPr/>
            </p:nvSpPr>
            <p:spPr>
              <a:xfrm>
                <a:off x="11561972" y="5254752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0454D8C-3BC4-4C49-8AF1-3B03C8070591}"/>
                  </a:ext>
                </a:extLst>
              </p:cNvPr>
              <p:cNvGrpSpPr/>
              <p:nvPr/>
            </p:nvGrpSpPr>
            <p:grpSpPr>
              <a:xfrm>
                <a:off x="12223737" y="5654562"/>
                <a:ext cx="1667081" cy="1956789"/>
                <a:chOff x="12294598" y="5694389"/>
                <a:chExt cx="1667081" cy="1956789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1AE95ED-671E-44D9-A6FA-43CEC79EA999}"/>
                    </a:ext>
                  </a:extLst>
                </p:cNvPr>
                <p:cNvSpPr/>
                <p:nvPr/>
              </p:nvSpPr>
              <p:spPr>
                <a:xfrm>
                  <a:off x="12294598" y="5718746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F087F6A4-A625-4244-A345-1573ED6775C9}"/>
                    </a:ext>
                  </a:extLst>
                </p:cNvPr>
                <p:cNvSpPr/>
                <p:nvPr/>
              </p:nvSpPr>
              <p:spPr>
                <a:xfrm>
                  <a:off x="12389086" y="677945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2" name="화살표: 왼쪽/오른쪽 11">
                  <a:extLst>
                    <a:ext uri="{FF2B5EF4-FFF2-40B4-BE49-F238E27FC236}">
                      <a16:creationId xmlns:a16="http://schemas.microsoft.com/office/drawing/2014/main" id="{2B33CBE7-8B64-411B-A866-85D0D768FA3C}"/>
                    </a:ext>
                  </a:extLst>
                </p:cNvPr>
                <p:cNvSpPr/>
                <p:nvPr/>
              </p:nvSpPr>
              <p:spPr>
                <a:xfrm rot="5400000">
                  <a:off x="12793423" y="6435925"/>
                  <a:ext cx="1909792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147982-9966-4A29-A5DA-FF95B19463E2}"/>
                </a:ext>
              </a:extLst>
            </p:cNvPr>
            <p:cNvGrpSpPr/>
            <p:nvPr/>
          </p:nvGrpSpPr>
          <p:grpSpPr>
            <a:xfrm>
              <a:off x="11136928" y="5712781"/>
              <a:ext cx="2840736" cy="2840736"/>
              <a:chOff x="7281510" y="4953000"/>
              <a:chExt cx="2840736" cy="284073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1A19BD-7EE9-4C60-AAFD-736B7E79019E}"/>
                  </a:ext>
                </a:extLst>
              </p:cNvPr>
              <p:cNvSpPr/>
              <p:nvPr/>
            </p:nvSpPr>
            <p:spPr>
              <a:xfrm>
                <a:off x="7281510" y="4953000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DAEC430-3094-4874-A605-9523A5D681CC}"/>
                  </a:ext>
                </a:extLst>
              </p:cNvPr>
              <p:cNvGrpSpPr/>
              <p:nvPr/>
            </p:nvGrpSpPr>
            <p:grpSpPr>
              <a:xfrm>
                <a:off x="7735662" y="5694160"/>
                <a:ext cx="1990750" cy="1551975"/>
                <a:chOff x="7339829" y="5466599"/>
                <a:chExt cx="1990750" cy="1551975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4E0AC4B-1467-4BE9-A24D-9A389F3E569C}"/>
                    </a:ext>
                  </a:extLst>
                </p:cNvPr>
                <p:cNvSpPr/>
                <p:nvPr/>
              </p:nvSpPr>
              <p:spPr>
                <a:xfrm>
                  <a:off x="8211557" y="5957870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1576C084-41AA-4179-83DB-4773BE98ABFF}"/>
                    </a:ext>
                  </a:extLst>
                </p:cNvPr>
                <p:cNvSpPr/>
                <p:nvPr/>
              </p:nvSpPr>
              <p:spPr>
                <a:xfrm>
                  <a:off x="7339829" y="603386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5" name="화살표: 왼쪽/오른쪽 14">
                  <a:extLst>
                    <a:ext uri="{FF2B5EF4-FFF2-40B4-BE49-F238E27FC236}">
                      <a16:creationId xmlns:a16="http://schemas.microsoft.com/office/drawing/2014/main" id="{B698D209-DD3A-4F60-B580-2706E7A9BD91}"/>
                    </a:ext>
                  </a:extLst>
                </p:cNvPr>
                <p:cNvSpPr/>
                <p:nvPr/>
              </p:nvSpPr>
              <p:spPr>
                <a:xfrm>
                  <a:off x="7399559" y="5466599"/>
                  <a:ext cx="1931020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2" name="순서도: 판단 21">
              <a:extLst>
                <a:ext uri="{FF2B5EF4-FFF2-40B4-BE49-F238E27FC236}">
                  <a16:creationId xmlns:a16="http://schemas.microsoft.com/office/drawing/2014/main" id="{14558B67-0F5B-4DA8-8CB2-A2CDB4031C42}"/>
                </a:ext>
              </a:extLst>
            </p:cNvPr>
            <p:cNvSpPr/>
            <p:nvPr/>
          </p:nvSpPr>
          <p:spPr>
            <a:xfrm>
              <a:off x="13746419" y="6794982"/>
              <a:ext cx="1009455" cy="676335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4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6D1A18-9808-4A1B-8D7A-39BDFF5CC017}"/>
              </a:ext>
            </a:extLst>
          </p:cNvPr>
          <p:cNvSpPr/>
          <p:nvPr/>
        </p:nvSpPr>
        <p:spPr>
          <a:xfrm>
            <a:off x="11891095" y="4811388"/>
            <a:ext cx="5380906" cy="1416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A6E26E-DFB7-4D1E-8AA7-962964663867}"/>
              </a:ext>
            </a:extLst>
          </p:cNvPr>
          <p:cNvSpPr/>
          <p:nvPr/>
        </p:nvSpPr>
        <p:spPr>
          <a:xfrm>
            <a:off x="11891094" y="4811388"/>
            <a:ext cx="5380906" cy="286232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DF368-D2F6-4527-B610-A37BAF9FF3A2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837FD2-B9A6-4D78-A263-767AA699F5D6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Shooter&amp;Bullet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FC66E-691B-48CC-AF30-22D8B8C2B16A}"/>
              </a:ext>
            </a:extLst>
          </p:cNvPr>
          <p:cNvSpPr txBox="1"/>
          <p:nvPr/>
        </p:nvSpPr>
        <p:spPr>
          <a:xfrm>
            <a:off x="101601" y="1445888"/>
            <a:ext cx="11261343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투사체를 발사할 수 있는 발사대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방향을 회전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투사체를 발사하고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밀착하지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않게된다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캐릭터와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밀착한 상태에서 키보드 방향키를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받아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방향으로만 회전할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수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발사한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이라고 명한다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682EA7-FB06-4168-B410-94077CBFE63C}"/>
              </a:ext>
            </a:extLst>
          </p:cNvPr>
          <p:cNvGrpSpPr/>
          <p:nvPr/>
        </p:nvGrpSpPr>
        <p:grpSpPr>
          <a:xfrm>
            <a:off x="11977305" y="2103438"/>
            <a:ext cx="4875596" cy="2346325"/>
            <a:chOff x="11977305" y="2103438"/>
            <a:chExt cx="4875596" cy="2346325"/>
          </a:xfrm>
        </p:grpSpPr>
        <p:pic>
          <p:nvPicPr>
            <p:cNvPr id="1028" name="Picture 4" descr="Turret 무료 아이콘 의 Game Icons">
              <a:extLst>
                <a:ext uri="{FF2B5EF4-FFF2-40B4-BE49-F238E27FC236}">
                  <a16:creationId xmlns:a16="http://schemas.microsoft.com/office/drawing/2014/main" id="{ED708049-FBB6-45CD-AB0A-5C0182707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4000" r="92889">
                          <a14:foregroundMark x1="92889" y1="31111" x2="92000" y2="28444"/>
                          <a14:foregroundMark x1="35556" y1="58667" x2="37778" y2="58667"/>
                          <a14:foregroundMark x1="17778" y1="84444" x2="17778" y2="84444"/>
                          <a14:foregroundMark x1="4000" y1="86222" x2="4000" y2="86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0713" y="23066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ree Icon | Bullet">
              <a:extLst>
                <a:ext uri="{FF2B5EF4-FFF2-40B4-BE49-F238E27FC236}">
                  <a16:creationId xmlns:a16="http://schemas.microsoft.com/office/drawing/2014/main" id="{625CDE5C-A3AF-46DF-8411-AF52F88A9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5683" y="2418303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an Standing Up Vector SVG Icon (3) - SVG Repo">
              <a:extLst>
                <a:ext uri="{FF2B5EF4-FFF2-40B4-BE49-F238E27FC236}">
                  <a16:creationId xmlns:a16="http://schemas.microsoft.com/office/drawing/2014/main" id="{B82C0AF2-71FA-4DF7-925A-3358ED249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000" b="96889" l="9778" r="89778">
                          <a14:foregroundMark x1="44000" y1="10222" x2="44000" y2="10222"/>
                          <a14:foregroundMark x1="47556" y1="4444" x2="47556" y2="4444"/>
                          <a14:foregroundMark x1="46222" y1="93333" x2="46222" y2="93333"/>
                          <a14:foregroundMark x1="45778" y1="96889" x2="45778" y2="96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7305" y="21034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115AAB-2830-4D87-ABBE-60579E89FE13}"/>
              </a:ext>
            </a:extLst>
          </p:cNvPr>
          <p:cNvSpPr txBox="1"/>
          <p:nvPr/>
        </p:nvSpPr>
        <p:spPr>
          <a:xfrm>
            <a:off x="101601" y="4811388"/>
            <a:ext cx="11261343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벽과 몇가지 퍼즐과 충돌하여 튕기며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횟수를 벽이나 퍼즐에 충돌하여 튕긴 후에는 사라진다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중력에 영향을 받지 않고 직선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그리며 날아간다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퍼즐을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시킬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수 있고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피해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입히며 사라진다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3" name="Picture 6" descr="Free Icon | Bullet">
            <a:extLst>
              <a:ext uri="{FF2B5EF4-FFF2-40B4-BE49-F238E27FC236}">
                <a16:creationId xmlns:a16="http://schemas.microsoft.com/office/drawing/2014/main" id="{5C2BBCE4-20B2-4D1B-AF1B-F32515EC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3190986" y="5169002"/>
            <a:ext cx="1117218" cy="1117218"/>
          </a:xfrm>
          <a:prstGeom prst="rect">
            <a:avLst/>
          </a:prstGeom>
          <a:noFill/>
        </p:spPr>
      </p:pic>
      <p:pic>
        <p:nvPicPr>
          <p:cNvPr id="16" name="Picture 6" descr="Free Icon | Bullet">
            <a:extLst>
              <a:ext uri="{FF2B5EF4-FFF2-40B4-BE49-F238E27FC236}">
                <a16:creationId xmlns:a16="http://schemas.microsoft.com/office/drawing/2014/main" id="{59123F19-C703-478F-961B-77E3DECFE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4676680" y="5198435"/>
            <a:ext cx="1117218" cy="11172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별: 꼭짓점 12개 8">
            <a:extLst>
              <a:ext uri="{FF2B5EF4-FFF2-40B4-BE49-F238E27FC236}">
                <a16:creationId xmlns:a16="http://schemas.microsoft.com/office/drawing/2014/main" id="{31F49E6A-C218-4B12-93DA-B68F38AA0787}"/>
              </a:ext>
            </a:extLst>
          </p:cNvPr>
          <p:cNvSpPr/>
          <p:nvPr/>
        </p:nvSpPr>
        <p:spPr>
          <a:xfrm>
            <a:off x="14026233" y="4480499"/>
            <a:ext cx="914241" cy="914241"/>
          </a:xfrm>
          <a:prstGeom prst="star12">
            <a:avLst>
              <a:gd name="adj" fmla="val 2360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Free Icon | Bullet">
            <a:extLst>
              <a:ext uri="{FF2B5EF4-FFF2-40B4-BE49-F238E27FC236}">
                <a16:creationId xmlns:a16="http://schemas.microsoft.com/office/drawing/2014/main" id="{3A3141F1-4D34-4FD8-9FCC-AF7CC1C5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5538748" y="6098453"/>
            <a:ext cx="1117218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0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Lever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69331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두가지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바꿀때마다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FEEA55-3190-4D37-A031-3BBA60FB778D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5205089"/>
            <a:chExt cx="5859842" cy="337859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3B049A-7CCD-4738-A6FC-C8A67E8E4839}"/>
                </a:ext>
              </a:extLst>
            </p:cNvPr>
            <p:cNvSpPr/>
            <p:nvPr/>
          </p:nvSpPr>
          <p:spPr>
            <a:xfrm>
              <a:off x="11642341" y="5205089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E04D7543-F72A-4BCC-BD0F-67D0A5F0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0932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C172F542-4E3F-45E0-9100-2004639F2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58484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E7AC58-7D55-4EBB-8ED7-EF83C4810184}"/>
                </a:ext>
              </a:extLst>
            </p:cNvPr>
            <p:cNvSpPr txBox="1"/>
            <p:nvPr/>
          </p:nvSpPr>
          <p:spPr>
            <a:xfrm>
              <a:off x="11998577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ADD5D7-B655-4325-B7BC-3D89829A31CF}"/>
                </a:ext>
              </a:extLst>
            </p:cNvPr>
            <p:cNvSpPr txBox="1"/>
            <p:nvPr/>
          </p:nvSpPr>
          <p:spPr>
            <a:xfrm>
              <a:off x="16446751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F12E77-473D-46BA-9128-10BF584333C4}"/>
                </a:ext>
              </a:extLst>
            </p:cNvPr>
            <p:cNvSpPr/>
            <p:nvPr/>
          </p:nvSpPr>
          <p:spPr>
            <a:xfrm>
              <a:off x="11887267" y="5308668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BF3A6F-BE75-4174-9C39-6150B24B286C}"/>
                </a:ext>
              </a:extLst>
            </p:cNvPr>
            <p:cNvSpPr/>
            <p:nvPr/>
          </p:nvSpPr>
          <p:spPr>
            <a:xfrm>
              <a:off x="16262477" y="5293624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5EBEF2A-33A4-40B0-BB06-7CA95057C63A}"/>
                </a:ext>
              </a:extLst>
            </p:cNvPr>
            <p:cNvSpPr/>
            <p:nvPr/>
          </p:nvSpPr>
          <p:spPr>
            <a:xfrm>
              <a:off x="14016747" y="7475225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ADA583C-3012-43EA-BE30-259A0230AA1A}"/>
                </a:ext>
              </a:extLst>
            </p:cNvPr>
            <p:cNvCxnSpPr/>
            <p:nvPr/>
          </p:nvCxnSpPr>
          <p:spPr>
            <a:xfrm>
              <a:off x="12385673" y="6373998"/>
              <a:ext cx="0" cy="124016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E12BBC6-DF40-4329-8B77-17E3C8941FC3}"/>
                </a:ext>
              </a:extLst>
            </p:cNvPr>
            <p:cNvCxnSpPr/>
            <p:nvPr/>
          </p:nvCxnSpPr>
          <p:spPr>
            <a:xfrm>
              <a:off x="16754977" y="6373997"/>
              <a:ext cx="0" cy="1240165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81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Direction Changer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이동방향을 강제로 일정 방향으로 변경시키는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 시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투사체의 방향을 바꾸며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충돌가능 횟수를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회 증가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시킨다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조정할수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있는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발사방향과 마찬가지로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플레이 안에서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조작을 통해 배치된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방향을 바꾸는 것은 불가능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방향을 바꾸면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잠시 방향을 바꾸는 기능이 비활성화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되고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플레이어에게는 보이지 않게 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일정시간 후에 다시 활성화되며 플레이어에게 보이게 된다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7F1ADC-A3D4-482E-B70D-B4DA243CA496}"/>
              </a:ext>
            </a:extLst>
          </p:cNvPr>
          <p:cNvGrpSpPr/>
          <p:nvPr/>
        </p:nvGrpSpPr>
        <p:grpSpPr>
          <a:xfrm>
            <a:off x="11891094" y="1621536"/>
            <a:ext cx="5380906" cy="5174350"/>
            <a:chOff x="11891094" y="2511552"/>
            <a:chExt cx="5380906" cy="51743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94EDAC-6756-4CB3-AB0E-ABA20950214F}"/>
                </a:ext>
              </a:extLst>
            </p:cNvPr>
            <p:cNvSpPr/>
            <p:nvPr/>
          </p:nvSpPr>
          <p:spPr>
            <a:xfrm>
              <a:off x="11891094" y="2511552"/>
              <a:ext cx="5380906" cy="517435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Picture 6" descr="Free Icon | Bullet">
              <a:extLst>
                <a:ext uri="{FF2B5EF4-FFF2-40B4-BE49-F238E27FC236}">
                  <a16:creationId xmlns:a16="http://schemas.microsoft.com/office/drawing/2014/main" id="{1DB437A2-9CF4-482E-B32D-CE9031621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0477" y="6184439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790F0A3-5328-4264-9258-BB66CFA781D7}"/>
                </a:ext>
              </a:extLst>
            </p:cNvPr>
            <p:cNvGrpSpPr/>
            <p:nvPr/>
          </p:nvGrpSpPr>
          <p:grpSpPr>
            <a:xfrm>
              <a:off x="15531066" y="6341210"/>
              <a:ext cx="803675" cy="803675"/>
              <a:chOff x="7533114" y="7271872"/>
              <a:chExt cx="803675" cy="8036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808CC09-851C-408D-B4E0-568BA13AABE5}"/>
                  </a:ext>
                </a:extLst>
              </p:cNvPr>
              <p:cNvSpPr/>
              <p:nvPr/>
            </p:nvSpPr>
            <p:spPr>
              <a:xfrm>
                <a:off x="7533114" y="7271872"/>
                <a:ext cx="803675" cy="8036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F4F6A8D-4E2F-4FB3-BA37-0E877ECD6838}"/>
                  </a:ext>
                </a:extLst>
              </p:cNvPr>
              <p:cNvGrpSpPr/>
              <p:nvPr/>
            </p:nvGrpSpPr>
            <p:grpSpPr>
              <a:xfrm>
                <a:off x="7732466" y="7368117"/>
                <a:ext cx="404970" cy="611185"/>
                <a:chOff x="15298326" y="5086535"/>
                <a:chExt cx="986837" cy="1489344"/>
              </a:xfrm>
              <a:solidFill>
                <a:srgbClr val="92D050"/>
              </a:solidFill>
            </p:grpSpPr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BC1EC483-5040-478D-ADD9-12EAA6306770}"/>
                    </a:ext>
                  </a:extLst>
                </p:cNvPr>
                <p:cNvSpPr/>
                <p:nvPr/>
              </p:nvSpPr>
              <p:spPr>
                <a:xfrm>
                  <a:off x="15306784" y="5582983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" name="이등변 삼각형 1">
                  <a:extLst>
                    <a:ext uri="{FF2B5EF4-FFF2-40B4-BE49-F238E27FC236}">
                      <a16:creationId xmlns:a16="http://schemas.microsoft.com/office/drawing/2014/main" id="{C88B63F6-04FB-4CEF-A42E-418EE634624D}"/>
                    </a:ext>
                  </a:extLst>
                </p:cNvPr>
                <p:cNvSpPr/>
                <p:nvPr/>
              </p:nvSpPr>
              <p:spPr>
                <a:xfrm>
                  <a:off x="15298326" y="5086535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F9D7D33-2029-495C-8203-EE84FA3AB6C5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047" y="6743047"/>
              <a:ext cx="1409597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54D840D-8D67-44C1-81DA-611D44E12AEF}"/>
                </a:ext>
              </a:extLst>
            </p:cNvPr>
            <p:cNvCxnSpPr>
              <a:cxnSpLocks/>
            </p:cNvCxnSpPr>
            <p:nvPr/>
          </p:nvCxnSpPr>
          <p:spPr>
            <a:xfrm>
              <a:off x="15932904" y="4476935"/>
              <a:ext cx="0" cy="1659482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6" descr="Free Icon | Bullet">
              <a:extLst>
                <a:ext uri="{FF2B5EF4-FFF2-40B4-BE49-F238E27FC236}">
                  <a16:creationId xmlns:a16="http://schemas.microsoft.com/office/drawing/2014/main" id="{2C12B76A-8DBA-487D-8CC2-FC340874B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5372558" y="3263472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818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8DEF72-8E5B-4DBB-BD29-CCFC6A4344E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6A9AC8-7631-4CAD-9F7A-7B9CD4ABDE61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Target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2C702-4684-4A3D-B7AF-DA382D942CE5}"/>
              </a:ext>
            </a:extLst>
          </p:cNvPr>
          <p:cNvSpPr txBox="1"/>
          <p:nvPr/>
        </p:nvSpPr>
        <p:spPr>
          <a:xfrm>
            <a:off x="101601" y="1445888"/>
            <a:ext cx="11261343" cy="418576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충돌하여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두가지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바꿀때마다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바뀌면 충돌한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 남은 충돌횟수와 관계없이 제거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B287FE3-EDB5-4C9C-B072-9C1ACD43FA56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1596257"/>
            <a:chExt cx="5859842" cy="337859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CE63DFE-5984-400D-A32D-1F791DAE1661}"/>
                </a:ext>
              </a:extLst>
            </p:cNvPr>
            <p:cNvSpPr/>
            <p:nvPr/>
          </p:nvSpPr>
          <p:spPr>
            <a:xfrm>
              <a:off x="11642341" y="1596257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742E69-2C08-4F9F-81F9-7FACABAB3439}"/>
                </a:ext>
              </a:extLst>
            </p:cNvPr>
            <p:cNvSpPr txBox="1"/>
            <p:nvPr/>
          </p:nvSpPr>
          <p:spPr>
            <a:xfrm>
              <a:off x="1199857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27957C-2F02-4561-AF6B-303FCAA23DBC}"/>
                </a:ext>
              </a:extLst>
            </p:cNvPr>
            <p:cNvSpPr txBox="1"/>
            <p:nvPr/>
          </p:nvSpPr>
          <p:spPr>
            <a:xfrm>
              <a:off x="1637378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952A9-0D42-46BE-A6CA-A7F0950D56D3}"/>
                </a:ext>
              </a:extLst>
            </p:cNvPr>
            <p:cNvSpPr/>
            <p:nvPr/>
          </p:nvSpPr>
          <p:spPr>
            <a:xfrm>
              <a:off x="11887267" y="1699836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3AC1FA5-81D9-4855-A8D2-DC5569129806}"/>
                </a:ext>
              </a:extLst>
            </p:cNvPr>
            <p:cNvSpPr/>
            <p:nvPr/>
          </p:nvSpPr>
          <p:spPr>
            <a:xfrm>
              <a:off x="16262477" y="1684792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803C2DD5-99EA-47CB-8E11-C3779FE64471}"/>
                </a:ext>
              </a:extLst>
            </p:cNvPr>
            <p:cNvSpPr/>
            <p:nvPr/>
          </p:nvSpPr>
          <p:spPr>
            <a:xfrm>
              <a:off x="14016747" y="3866393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35D02D-A0C5-4339-B541-653CDA771198}"/>
                </a:ext>
              </a:extLst>
            </p:cNvPr>
            <p:cNvCxnSpPr>
              <a:cxnSpLocks/>
            </p:cNvCxnSpPr>
            <p:nvPr/>
          </p:nvCxnSpPr>
          <p:spPr>
            <a:xfrm>
              <a:off x="12385673" y="2765166"/>
              <a:ext cx="0" cy="664557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C352807-7CB5-4148-95AA-0F593E302AE4}"/>
                </a:ext>
              </a:extLst>
            </p:cNvPr>
            <p:cNvCxnSpPr>
              <a:cxnSpLocks/>
            </p:cNvCxnSpPr>
            <p:nvPr/>
          </p:nvCxnSpPr>
          <p:spPr>
            <a:xfrm>
              <a:off x="16755208" y="2765166"/>
              <a:ext cx="0" cy="664558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5FF4616-9058-44FD-A706-99F696C06B47}"/>
                </a:ext>
              </a:extLst>
            </p:cNvPr>
            <p:cNvGrpSpPr/>
            <p:nvPr/>
          </p:nvGrpSpPr>
          <p:grpSpPr>
            <a:xfrm>
              <a:off x="11922377" y="3615680"/>
              <a:ext cx="926592" cy="926592"/>
              <a:chOff x="4669536" y="6254496"/>
              <a:chExt cx="2657649" cy="2657649"/>
            </a:xfrm>
            <a:scene3d>
              <a:camera prst="perspectiveContrastingLeftFacing"/>
              <a:lightRig rig="threePt" dir="t"/>
            </a:scene3d>
          </p:grpSpPr>
          <p:sp>
            <p:nvSpPr>
              <p:cNvPr id="38" name="원형: 비어 있음 37">
                <a:extLst>
                  <a:ext uri="{FF2B5EF4-FFF2-40B4-BE49-F238E27FC236}">
                    <a16:creationId xmlns:a16="http://schemas.microsoft.com/office/drawing/2014/main" id="{2FE07D01-6527-4875-8723-C2E5A7149AD2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4517BC28-8843-4E82-8DC1-30538A9668E0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원형: 비어 있음 39">
                <a:extLst>
                  <a:ext uri="{FF2B5EF4-FFF2-40B4-BE49-F238E27FC236}">
                    <a16:creationId xmlns:a16="http://schemas.microsoft.com/office/drawing/2014/main" id="{42F0B0D4-80C0-4B8C-813F-D562141A5C97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B48BCC4-0DB9-43D1-B47B-B59BA2427F30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D2E49B6-CF56-4557-A981-2A15FE00B417}"/>
                </a:ext>
              </a:extLst>
            </p:cNvPr>
            <p:cNvGrpSpPr/>
            <p:nvPr/>
          </p:nvGrpSpPr>
          <p:grpSpPr>
            <a:xfrm>
              <a:off x="16291912" y="3645426"/>
              <a:ext cx="926592" cy="926592"/>
              <a:chOff x="4669536" y="6254496"/>
              <a:chExt cx="2657649" cy="2657649"/>
            </a:xfrm>
            <a:solidFill>
              <a:schemeClr val="bg1"/>
            </a:solidFill>
            <a:scene3d>
              <a:camera prst="perspectiveContrastingLeftFacing"/>
              <a:lightRig rig="threePt" dir="t"/>
            </a:scene3d>
          </p:grpSpPr>
          <p:sp>
            <p:nvSpPr>
              <p:cNvPr id="44" name="원형: 비어 있음 43">
                <a:extLst>
                  <a:ext uri="{FF2B5EF4-FFF2-40B4-BE49-F238E27FC236}">
                    <a16:creationId xmlns:a16="http://schemas.microsoft.com/office/drawing/2014/main" id="{753CC16C-C469-48F4-A262-956CADB9A744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원형: 비어 있음 44">
                <a:extLst>
                  <a:ext uri="{FF2B5EF4-FFF2-40B4-BE49-F238E27FC236}">
                    <a16:creationId xmlns:a16="http://schemas.microsoft.com/office/drawing/2014/main" id="{9F3AFD6A-C5D7-429D-9E46-4EB0606DDC8F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원형: 비어 있음 45">
                <a:extLst>
                  <a:ext uri="{FF2B5EF4-FFF2-40B4-BE49-F238E27FC236}">
                    <a16:creationId xmlns:a16="http://schemas.microsoft.com/office/drawing/2014/main" id="{29F7BE80-C20F-442C-8B29-B24BCA417B3E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9E9B985-5A34-47E0-8432-DC000B95DA14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858D8DB-EA15-465F-83FD-DD1703C4F96D}"/>
                </a:ext>
              </a:extLst>
            </p:cNvPr>
            <p:cNvGrpSpPr/>
            <p:nvPr/>
          </p:nvGrpSpPr>
          <p:grpSpPr>
            <a:xfrm>
              <a:off x="14016747" y="2904002"/>
              <a:ext cx="1353522" cy="926592"/>
              <a:chOff x="13915661" y="3073745"/>
              <a:chExt cx="1353522" cy="926592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229F6862-A73A-408F-9024-072931D32C1D}"/>
                  </a:ext>
                </a:extLst>
              </p:cNvPr>
              <p:cNvGrpSpPr/>
              <p:nvPr/>
            </p:nvGrpSpPr>
            <p:grpSpPr>
              <a:xfrm>
                <a:off x="14342591" y="3073745"/>
                <a:ext cx="926592" cy="926592"/>
                <a:chOff x="4669536" y="6254496"/>
                <a:chExt cx="2657649" cy="2657649"/>
              </a:xfrm>
              <a:scene3d>
                <a:camera prst="perspectiveContrastingLeftFacing"/>
                <a:lightRig rig="threePt" dir="t"/>
              </a:scene3d>
            </p:grpSpPr>
            <p:sp>
              <p:nvSpPr>
                <p:cNvPr id="65" name="원형: 비어 있음 64">
                  <a:extLst>
                    <a:ext uri="{FF2B5EF4-FFF2-40B4-BE49-F238E27FC236}">
                      <a16:creationId xmlns:a16="http://schemas.microsoft.com/office/drawing/2014/main" id="{5DC6B35E-52FE-4937-A77D-34546E781C51}"/>
                    </a:ext>
                  </a:extLst>
                </p:cNvPr>
                <p:cNvSpPr/>
                <p:nvPr/>
              </p:nvSpPr>
              <p:spPr>
                <a:xfrm>
                  <a:off x="4669536" y="6254496"/>
                  <a:ext cx="2657649" cy="2657649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원형: 비어 있음 65">
                  <a:extLst>
                    <a:ext uri="{FF2B5EF4-FFF2-40B4-BE49-F238E27FC236}">
                      <a16:creationId xmlns:a16="http://schemas.microsoft.com/office/drawing/2014/main" id="{82780BB5-0015-45D2-BBD3-83BB784EA132}"/>
                    </a:ext>
                  </a:extLst>
                </p:cNvPr>
                <p:cNvSpPr/>
                <p:nvPr/>
              </p:nvSpPr>
              <p:spPr>
                <a:xfrm>
                  <a:off x="5123584" y="6710560"/>
                  <a:ext cx="1749552" cy="1749552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원형: 비어 있음 66">
                  <a:extLst>
                    <a:ext uri="{FF2B5EF4-FFF2-40B4-BE49-F238E27FC236}">
                      <a16:creationId xmlns:a16="http://schemas.microsoft.com/office/drawing/2014/main" id="{E87FB313-CA6C-4519-B23C-E6BBE22F8E61}"/>
                    </a:ext>
                  </a:extLst>
                </p:cNvPr>
                <p:cNvSpPr/>
                <p:nvPr/>
              </p:nvSpPr>
              <p:spPr>
                <a:xfrm>
                  <a:off x="5527392" y="7112352"/>
                  <a:ext cx="941936" cy="941936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8A81467-1CF3-4D1E-B5C4-7B29B0E2394F}"/>
                    </a:ext>
                  </a:extLst>
                </p:cNvPr>
                <p:cNvSpPr/>
                <p:nvPr/>
              </p:nvSpPr>
              <p:spPr>
                <a:xfrm>
                  <a:off x="5772808" y="7357768"/>
                  <a:ext cx="451104" cy="451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3" name="Picture 6" descr="Free Icon | Bullet">
                <a:extLst>
                  <a:ext uri="{FF2B5EF4-FFF2-40B4-BE49-F238E27FC236}">
                    <a16:creationId xmlns:a16="http://schemas.microsoft.com/office/drawing/2014/main" id="{587A4FEA-AFEE-4D9A-89D5-DA7114F5E8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15661" y="3260240"/>
                <a:ext cx="527908" cy="527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5657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2271</TotalTime>
  <Words>630</Words>
  <Application>Microsoft Office PowerPoint</Application>
  <PresentationFormat>사용자 지정</PresentationFormat>
  <Paragraphs>108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173</cp:revision>
  <dcterms:created xsi:type="dcterms:W3CDTF">2021-01-30T12:26:52Z</dcterms:created>
  <dcterms:modified xsi:type="dcterms:W3CDTF">2021-04-04T11:35:17Z</dcterms:modified>
</cp:coreProperties>
</file>