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7610138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" initials="T" lastIdx="1" clrIdx="0">
    <p:extLst>
      <p:ext uri="{19B8F6BF-5375-455C-9EA6-DF929625EA0E}">
        <p15:presenceInfo xmlns:p15="http://schemas.microsoft.com/office/powerpoint/2012/main" userId="T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29" autoAdjust="0"/>
    <p:restoredTop sz="94660"/>
  </p:normalViewPr>
  <p:slideViewPr>
    <p:cSldViewPr snapToGrid="0">
      <p:cViewPr varScale="1">
        <p:scale>
          <a:sx n="79" d="100"/>
          <a:sy n="79" d="100"/>
        </p:scale>
        <p:origin x="2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D05A9F1-745F-42AB-AB6E-E35A684608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8EB855-DDC3-4BDE-9EC4-AD83C6F3B3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6C50E-113A-4B4A-8A5C-9EE1E9DBA064}" type="datetimeFigureOut">
              <a:rPr lang="ko-KR" altLang="en-US" smtClean="0"/>
              <a:t>2021-05-20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BB7ADB-4A65-42CB-8375-2AAFF44F22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31E4B1-2222-41DD-909C-E304CBA9CD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372FA-1B0E-4265-8990-0789E85D83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6881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C3B2E-CA71-40FC-A78E-FA212ABD0BB7}" type="datetimeFigureOut">
              <a:rPr lang="ko-KR" altLang="en-US" smtClean="0"/>
              <a:t>2021-05-20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6C371-76E4-4FFF-ADC5-B5CD44D9DB0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6077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1267" y="1621191"/>
            <a:ext cx="13207604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267" y="5202944"/>
            <a:ext cx="13207604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15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679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02255" y="527403"/>
            <a:ext cx="379718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0697" y="527403"/>
            <a:ext cx="11171431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8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65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525" y="2469622"/>
            <a:ext cx="15188744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1525" y="6629225"/>
            <a:ext cx="15188744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898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697" y="2637014"/>
            <a:ext cx="7484309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132" y="2637014"/>
            <a:ext cx="7484309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1688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1" y="527404"/>
            <a:ext cx="15188744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2991" y="2428347"/>
            <a:ext cx="744991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2991" y="3618442"/>
            <a:ext cx="744991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15133" y="2428347"/>
            <a:ext cx="7486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15133" y="3618442"/>
            <a:ext cx="7486602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2021-05-20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1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2021-05-20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365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2021-05-20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23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6603" y="1426281"/>
            <a:ext cx="8915132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178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6603" y="1426281"/>
            <a:ext cx="8915132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6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0697" y="527404"/>
            <a:ext cx="15188744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0697" y="2637014"/>
            <a:ext cx="15188744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0697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AAD71-D53C-4447-AAA3-BC9075A67E69}" type="datetimeFigureOut">
              <a:rPr lang="ko-KR" altLang="en-US" smtClean="0"/>
              <a:t>2021-05-20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33358" y="9181395"/>
            <a:ext cx="594342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37160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308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20759" rtl="0" eaLnBrk="1" latinLnBrk="1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1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Box 218">
            <a:extLst>
              <a:ext uri="{FF2B5EF4-FFF2-40B4-BE49-F238E27FC236}">
                <a16:creationId xmlns:a16="http://schemas.microsoft.com/office/drawing/2014/main" id="{835F5EF9-4DE7-4F6D-9BAC-557D89365FCA}"/>
              </a:ext>
            </a:extLst>
          </p:cNvPr>
          <p:cNvSpPr txBox="1"/>
          <p:nvPr/>
        </p:nvSpPr>
        <p:spPr>
          <a:xfrm>
            <a:off x="0" y="1014163"/>
            <a:ext cx="17610138" cy="9541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199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기획서</a:t>
            </a:r>
            <a:endParaRPr lang="en-US" altLang="ko-KR" sz="3199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2401">
                <a:solidFill>
                  <a:schemeClr val="accent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적대적 오브젝트</a:t>
            </a:r>
            <a:endParaRPr lang="ko-KR" altLang="en-US" sz="2401" dirty="0">
              <a:solidFill>
                <a:schemeClr val="accent4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2B4D1D-2B41-4427-801E-EC2E9157493A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176340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621E09A-072E-4221-9694-044F1CE109E0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목차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2371C-0352-412D-8908-A2E16DD190D5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8E5295-D035-4EA6-93F8-3346CE828A56}"/>
              </a:ext>
            </a:extLst>
          </p:cNvPr>
          <p:cNvSpPr txBox="1"/>
          <p:nvPr/>
        </p:nvSpPr>
        <p:spPr>
          <a:xfrm>
            <a:off x="445276" y="1697447"/>
            <a:ext cx="5967448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</a:rPr>
              <a:t>개요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</a:rPr>
              <a:t>구분정리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96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621E09A-072E-4221-9694-044F1CE109E0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2371C-0352-412D-8908-A2E16DD190D5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4064301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621E09A-072E-4221-9694-044F1CE109E0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구분정리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2371C-0352-412D-8908-A2E16DD190D5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2796345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621E09A-072E-4221-9694-044F1CE109E0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Spike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2371C-0352-412D-8908-A2E16DD190D5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5E9F19EC-42C5-49A7-A88E-2202B05735E0}"/>
              </a:ext>
            </a:extLst>
          </p:cNvPr>
          <p:cNvSpPr/>
          <p:nvPr/>
        </p:nvSpPr>
        <p:spPr>
          <a:xfrm>
            <a:off x="12972289" y="3145536"/>
            <a:ext cx="1060704" cy="143865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Human Icon #35220 - Free Icons Library">
            <a:extLst>
              <a:ext uri="{FF2B5EF4-FFF2-40B4-BE49-F238E27FC236}">
                <a16:creationId xmlns:a16="http://schemas.microsoft.com/office/drawing/2014/main" id="{BA940B49-1654-45C9-B856-8FD956EC4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94" b="98403" l="9585" r="89617">
                        <a14:foregroundMark x1="24601" y1="4313" x2="27476" y2="18530"/>
                        <a14:foregroundMark x1="50799" y1="9425" x2="50319" y2="15655"/>
                        <a14:foregroundMark x1="40575" y1="80671" x2="40735" y2="90735"/>
                        <a14:foregroundMark x1="40735" y1="90735" x2="42971" y2="93770"/>
                        <a14:foregroundMark x1="42173" y1="97764" x2="42173" y2="984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16671">
            <a:off x="13593554" y="1918990"/>
            <a:ext cx="2699258" cy="269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별: 꼭짓점 8개 2">
            <a:extLst>
              <a:ext uri="{FF2B5EF4-FFF2-40B4-BE49-F238E27FC236}">
                <a16:creationId xmlns:a16="http://schemas.microsoft.com/office/drawing/2014/main" id="{FF6F0AB3-DF8B-4B78-855E-67025AEE25A3}"/>
              </a:ext>
            </a:extLst>
          </p:cNvPr>
          <p:cNvSpPr/>
          <p:nvPr/>
        </p:nvSpPr>
        <p:spPr>
          <a:xfrm>
            <a:off x="13502641" y="3270724"/>
            <a:ext cx="998582" cy="998582"/>
          </a:xfrm>
          <a:prstGeom prst="star8">
            <a:avLst>
              <a:gd name="adj" fmla="val 21628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B98490-0811-40A9-83B4-974B8D80A752}"/>
              </a:ext>
            </a:extLst>
          </p:cNvPr>
          <p:cNvSpPr txBox="1"/>
          <p:nvPr/>
        </p:nvSpPr>
        <p:spPr>
          <a:xfrm>
            <a:off x="114956" y="1445887"/>
            <a:ext cx="11261343" cy="2585323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Spike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가시 형태를 한 장애물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Spike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플레이어와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충돌할 때 플레이어에게 피해를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1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입힌다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Spike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3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가지 타입으로 세분화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레벨에 배치된 상태로 아무것도 </a:t>
            </a:r>
            <a:r>
              <a:rPr lang="ko-KR" altLang="en-US" b="1" dirty="0" err="1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안하는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타입</a:t>
            </a:r>
            <a:endParaRPr lang="en-US" altLang="ko-KR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스위치에 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on/off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에 영향을 받아 나타나거나 사라지는 타입</a:t>
            </a:r>
            <a:endParaRPr lang="en-US" altLang="ko-KR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일정 시간을 간격으로 나타났다가 사라지는 타입</a:t>
            </a:r>
            <a:endParaRPr lang="en-US" altLang="ko-KR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7BB968-2CB7-468E-84E0-55D7B65B681D}"/>
              </a:ext>
            </a:extLst>
          </p:cNvPr>
          <p:cNvSpPr/>
          <p:nvPr/>
        </p:nvSpPr>
        <p:spPr>
          <a:xfrm>
            <a:off x="390144" y="5597791"/>
            <a:ext cx="5071872" cy="3720236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30D147-6F00-4948-A932-4E0E1AF9BC88}"/>
              </a:ext>
            </a:extLst>
          </p:cNvPr>
          <p:cNvSpPr txBox="1"/>
          <p:nvPr/>
        </p:nvSpPr>
        <p:spPr>
          <a:xfrm>
            <a:off x="390145" y="5021811"/>
            <a:ext cx="5071872" cy="36933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Type 1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4AA6F7-C209-45AD-B321-215C350132FE}"/>
              </a:ext>
            </a:extLst>
          </p:cNvPr>
          <p:cNvSpPr/>
          <p:nvPr/>
        </p:nvSpPr>
        <p:spPr>
          <a:xfrm>
            <a:off x="5699760" y="5597791"/>
            <a:ext cx="5071872" cy="3720236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42D1DF-B22F-4F12-B2EC-48B0E6579911}"/>
              </a:ext>
            </a:extLst>
          </p:cNvPr>
          <p:cNvSpPr txBox="1"/>
          <p:nvPr/>
        </p:nvSpPr>
        <p:spPr>
          <a:xfrm>
            <a:off x="5699761" y="5021811"/>
            <a:ext cx="5071872" cy="369332"/>
          </a:xfrm>
          <a:prstGeom prst="rect">
            <a:avLst/>
          </a:prstGeom>
          <a:solidFill>
            <a:srgbClr val="92D05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Type 2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8781B4-6255-4B0B-82B2-B3C98DFA6649}"/>
              </a:ext>
            </a:extLst>
          </p:cNvPr>
          <p:cNvSpPr/>
          <p:nvPr/>
        </p:nvSpPr>
        <p:spPr>
          <a:xfrm>
            <a:off x="11003280" y="5584965"/>
            <a:ext cx="5071872" cy="3720236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0C1092-FF5D-4963-82FA-87FDB86BE34E}"/>
              </a:ext>
            </a:extLst>
          </p:cNvPr>
          <p:cNvSpPr txBox="1"/>
          <p:nvPr/>
        </p:nvSpPr>
        <p:spPr>
          <a:xfrm>
            <a:off x="11009377" y="5016530"/>
            <a:ext cx="5071872" cy="36933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Type 3</a:t>
            </a:r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BCD606D1-21B2-499A-B2D7-6C541803AF92}"/>
              </a:ext>
            </a:extLst>
          </p:cNvPr>
          <p:cNvSpPr/>
          <p:nvPr/>
        </p:nvSpPr>
        <p:spPr>
          <a:xfrm>
            <a:off x="791274" y="7909998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19458FA9-4359-4B9E-969D-CE7D5586CEC6}"/>
              </a:ext>
            </a:extLst>
          </p:cNvPr>
          <p:cNvSpPr/>
          <p:nvPr/>
        </p:nvSpPr>
        <p:spPr>
          <a:xfrm>
            <a:off x="1272858" y="7909997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4BF089CC-2676-4373-BE8C-06BEBC6EA84A}"/>
              </a:ext>
            </a:extLst>
          </p:cNvPr>
          <p:cNvSpPr/>
          <p:nvPr/>
        </p:nvSpPr>
        <p:spPr>
          <a:xfrm>
            <a:off x="1754442" y="7909998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44E8FF7B-20C4-4DB3-A9EF-25750CCA8F83}"/>
              </a:ext>
            </a:extLst>
          </p:cNvPr>
          <p:cNvSpPr/>
          <p:nvPr/>
        </p:nvSpPr>
        <p:spPr>
          <a:xfrm>
            <a:off x="2236026" y="7909997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C9955456-F924-4665-9B40-021ACB69B121}"/>
              </a:ext>
            </a:extLst>
          </p:cNvPr>
          <p:cNvSpPr/>
          <p:nvPr/>
        </p:nvSpPr>
        <p:spPr>
          <a:xfrm>
            <a:off x="2717610" y="7909998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9C86F05E-53B3-4391-8B04-19C16B97FC8A}"/>
              </a:ext>
            </a:extLst>
          </p:cNvPr>
          <p:cNvSpPr/>
          <p:nvPr/>
        </p:nvSpPr>
        <p:spPr>
          <a:xfrm>
            <a:off x="3199194" y="7909997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C8B2AF9-F4A3-446D-BF20-170879767FBC}"/>
              </a:ext>
            </a:extLst>
          </p:cNvPr>
          <p:cNvSpPr/>
          <p:nvPr/>
        </p:nvSpPr>
        <p:spPr>
          <a:xfrm>
            <a:off x="390144" y="8563180"/>
            <a:ext cx="5071872" cy="2066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Picture 2" descr="Human Icon #35220 - Free Icons Library">
            <a:extLst>
              <a:ext uri="{FF2B5EF4-FFF2-40B4-BE49-F238E27FC236}">
                <a16:creationId xmlns:a16="http://schemas.microsoft.com/office/drawing/2014/main" id="{6717AD0E-5F37-411A-832A-642A2CEDC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94" b="98403" l="9585" r="89617">
                        <a14:foregroundMark x1="24601" y1="4313" x2="27476" y2="18530"/>
                        <a14:foregroundMark x1="50799" y1="9425" x2="50319" y2="15655"/>
                        <a14:foregroundMark x1="40575" y1="80671" x2="40735" y2="90735"/>
                        <a14:foregroundMark x1="40735" y1="90735" x2="42971" y2="93770"/>
                        <a14:foregroundMark x1="42173" y1="97764" x2="42173" y2="984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936" y="7253603"/>
            <a:ext cx="1317900" cy="131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02E9553A-ED57-4D77-B12A-86F7BBBC1E9D}"/>
              </a:ext>
            </a:extLst>
          </p:cNvPr>
          <p:cNvSpPr/>
          <p:nvPr/>
        </p:nvSpPr>
        <p:spPr>
          <a:xfrm>
            <a:off x="6097842" y="7889680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86EB2C79-8F09-44F7-92FB-08333C7C646B}"/>
              </a:ext>
            </a:extLst>
          </p:cNvPr>
          <p:cNvSpPr/>
          <p:nvPr/>
        </p:nvSpPr>
        <p:spPr>
          <a:xfrm>
            <a:off x="6579426" y="7889679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9FFC7CC2-D080-4313-994D-02F747A10979}"/>
              </a:ext>
            </a:extLst>
          </p:cNvPr>
          <p:cNvSpPr/>
          <p:nvPr/>
        </p:nvSpPr>
        <p:spPr>
          <a:xfrm>
            <a:off x="7061010" y="7889680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4DBC7587-83DD-4458-B83A-9BF443CCB3E1}"/>
              </a:ext>
            </a:extLst>
          </p:cNvPr>
          <p:cNvSpPr/>
          <p:nvPr/>
        </p:nvSpPr>
        <p:spPr>
          <a:xfrm>
            <a:off x="7542594" y="7889679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2AF0B0BD-42D9-4822-90AF-01E07CD241D6}"/>
              </a:ext>
            </a:extLst>
          </p:cNvPr>
          <p:cNvSpPr/>
          <p:nvPr/>
        </p:nvSpPr>
        <p:spPr>
          <a:xfrm>
            <a:off x="8024178" y="7889680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DB74C0F8-28F9-4277-AFF2-741CFEE9DA6B}"/>
              </a:ext>
            </a:extLst>
          </p:cNvPr>
          <p:cNvSpPr/>
          <p:nvPr/>
        </p:nvSpPr>
        <p:spPr>
          <a:xfrm>
            <a:off x="8505762" y="7889679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81BF756-F290-4CC7-B1DD-AE9409093B64}"/>
              </a:ext>
            </a:extLst>
          </p:cNvPr>
          <p:cNvSpPr/>
          <p:nvPr/>
        </p:nvSpPr>
        <p:spPr>
          <a:xfrm>
            <a:off x="5696712" y="8542862"/>
            <a:ext cx="5071872" cy="2066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B657A8A5-F4E0-4545-B1A5-44EC7F8EF224}"/>
              </a:ext>
            </a:extLst>
          </p:cNvPr>
          <p:cNvSpPr/>
          <p:nvPr/>
        </p:nvSpPr>
        <p:spPr>
          <a:xfrm>
            <a:off x="6097842" y="6803580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7C343274-1935-49FE-BACB-2003A4A7A4CE}"/>
              </a:ext>
            </a:extLst>
          </p:cNvPr>
          <p:cNvSpPr/>
          <p:nvPr/>
        </p:nvSpPr>
        <p:spPr>
          <a:xfrm>
            <a:off x="6579426" y="6803579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45155703-A1FC-4FC4-8DD0-4F58295307A9}"/>
              </a:ext>
            </a:extLst>
          </p:cNvPr>
          <p:cNvSpPr/>
          <p:nvPr/>
        </p:nvSpPr>
        <p:spPr>
          <a:xfrm>
            <a:off x="7061010" y="6803580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34ADECAC-C142-4463-BA6A-D8D8B57E721D}"/>
              </a:ext>
            </a:extLst>
          </p:cNvPr>
          <p:cNvSpPr/>
          <p:nvPr/>
        </p:nvSpPr>
        <p:spPr>
          <a:xfrm>
            <a:off x="7542594" y="6803579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0A5595F8-ADA7-4E43-97BB-878D3EEB45C5}"/>
              </a:ext>
            </a:extLst>
          </p:cNvPr>
          <p:cNvSpPr/>
          <p:nvPr/>
        </p:nvSpPr>
        <p:spPr>
          <a:xfrm>
            <a:off x="8024178" y="6803580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이등변 삼각형 39">
            <a:extLst>
              <a:ext uri="{FF2B5EF4-FFF2-40B4-BE49-F238E27FC236}">
                <a16:creationId xmlns:a16="http://schemas.microsoft.com/office/drawing/2014/main" id="{4E6D65FB-B8C3-42CB-9D19-593E9706CD23}"/>
              </a:ext>
            </a:extLst>
          </p:cNvPr>
          <p:cNvSpPr/>
          <p:nvPr/>
        </p:nvSpPr>
        <p:spPr>
          <a:xfrm>
            <a:off x="8505762" y="6803579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A125ADD-9C7A-4E26-9EF5-3AD839A7DC54}"/>
              </a:ext>
            </a:extLst>
          </p:cNvPr>
          <p:cNvSpPr/>
          <p:nvPr/>
        </p:nvSpPr>
        <p:spPr>
          <a:xfrm>
            <a:off x="5696712" y="6749626"/>
            <a:ext cx="5071872" cy="2066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Picture 2" descr="Human Icon #35220 - Free Icons Library">
            <a:extLst>
              <a:ext uri="{FF2B5EF4-FFF2-40B4-BE49-F238E27FC236}">
                <a16:creationId xmlns:a16="http://schemas.microsoft.com/office/drawing/2014/main" id="{AD363BDE-6863-4272-95D3-5EB40FB2F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94" b="98403" l="9585" r="89617">
                        <a14:foregroundMark x1="24601" y1="4313" x2="27476" y2="18530"/>
                        <a14:foregroundMark x1="50799" y1="9425" x2="50319" y2="15655"/>
                        <a14:foregroundMark x1="40575" y1="80671" x2="40735" y2="90735"/>
                        <a14:foregroundMark x1="40735" y1="90735" x2="42971" y2="93770"/>
                        <a14:foregroundMark x1="42173" y1="97764" x2="42173" y2="984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9669" y="7678961"/>
            <a:ext cx="858296" cy="858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Human Icon #35220 - Free Icons Library">
            <a:extLst>
              <a:ext uri="{FF2B5EF4-FFF2-40B4-BE49-F238E27FC236}">
                <a16:creationId xmlns:a16="http://schemas.microsoft.com/office/drawing/2014/main" id="{33460DE4-2BD6-4A27-BE04-A92FA8717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94" b="98403" l="9585" r="89617">
                        <a14:foregroundMark x1="24601" y1="4313" x2="27476" y2="18530"/>
                        <a14:foregroundMark x1="50799" y1="9425" x2="50319" y2="15655"/>
                        <a14:foregroundMark x1="40575" y1="80671" x2="40735" y2="90735"/>
                        <a14:foregroundMark x1="40735" y1="90735" x2="42971" y2="93770"/>
                        <a14:foregroundMark x1="42173" y1="97764" x2="42173" y2="984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882" y="5857888"/>
            <a:ext cx="858296" cy="858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9A8A801-355A-44FE-9979-9AEED71075AA}"/>
              </a:ext>
            </a:extLst>
          </p:cNvPr>
          <p:cNvSpPr txBox="1"/>
          <p:nvPr/>
        </p:nvSpPr>
        <p:spPr>
          <a:xfrm>
            <a:off x="7936216" y="5962572"/>
            <a:ext cx="858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~</a:t>
            </a:r>
            <a:endParaRPr lang="ko-KR" altLang="en-US" sz="3600" b="1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3D30E92-EBC5-4BD0-B436-E3DF179AEFD9}"/>
              </a:ext>
            </a:extLst>
          </p:cNvPr>
          <p:cNvSpPr/>
          <p:nvPr/>
        </p:nvSpPr>
        <p:spPr>
          <a:xfrm>
            <a:off x="9877965" y="5646562"/>
            <a:ext cx="795528" cy="7955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Switch</a:t>
            </a:r>
          </a:p>
          <a:p>
            <a:pPr algn="ctr"/>
            <a:r>
              <a:rPr lang="en-US" altLang="ko-KR" dirty="0"/>
              <a:t>On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55CBE40-193B-45B3-A157-E35FFC9A84F9}"/>
              </a:ext>
            </a:extLst>
          </p:cNvPr>
          <p:cNvSpPr/>
          <p:nvPr/>
        </p:nvSpPr>
        <p:spPr>
          <a:xfrm>
            <a:off x="9877965" y="7519229"/>
            <a:ext cx="795528" cy="79552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Switch</a:t>
            </a:r>
          </a:p>
          <a:p>
            <a:pPr algn="ctr"/>
            <a:r>
              <a:rPr lang="en-US" altLang="ko-KR" dirty="0"/>
              <a:t>Off</a:t>
            </a:r>
            <a:endParaRPr lang="ko-KR" altLang="en-US" dirty="0"/>
          </a:p>
        </p:txBody>
      </p:sp>
      <p:sp>
        <p:nvSpPr>
          <p:cNvPr id="49" name="이등변 삼각형 48">
            <a:extLst>
              <a:ext uri="{FF2B5EF4-FFF2-40B4-BE49-F238E27FC236}">
                <a16:creationId xmlns:a16="http://schemas.microsoft.com/office/drawing/2014/main" id="{3ADE4D93-0C90-4E40-A719-C5DAC9A43FB1}"/>
              </a:ext>
            </a:extLst>
          </p:cNvPr>
          <p:cNvSpPr/>
          <p:nvPr/>
        </p:nvSpPr>
        <p:spPr>
          <a:xfrm>
            <a:off x="11404410" y="8583751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이등변 삼각형 49">
            <a:extLst>
              <a:ext uri="{FF2B5EF4-FFF2-40B4-BE49-F238E27FC236}">
                <a16:creationId xmlns:a16="http://schemas.microsoft.com/office/drawing/2014/main" id="{C29CEA5E-90FE-4BCC-A164-398C652CD10E}"/>
              </a:ext>
            </a:extLst>
          </p:cNvPr>
          <p:cNvSpPr/>
          <p:nvPr/>
        </p:nvSpPr>
        <p:spPr>
          <a:xfrm>
            <a:off x="11885994" y="8583750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이등변 삼각형 50">
            <a:extLst>
              <a:ext uri="{FF2B5EF4-FFF2-40B4-BE49-F238E27FC236}">
                <a16:creationId xmlns:a16="http://schemas.microsoft.com/office/drawing/2014/main" id="{21DE50A4-1A68-4C7B-9825-9A7082DEA3C1}"/>
              </a:ext>
            </a:extLst>
          </p:cNvPr>
          <p:cNvSpPr/>
          <p:nvPr/>
        </p:nvSpPr>
        <p:spPr>
          <a:xfrm>
            <a:off x="12367578" y="8583751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이등변 삼각형 51">
            <a:extLst>
              <a:ext uri="{FF2B5EF4-FFF2-40B4-BE49-F238E27FC236}">
                <a16:creationId xmlns:a16="http://schemas.microsoft.com/office/drawing/2014/main" id="{16F598DB-BBE8-4A58-AE4A-9B5111BEF418}"/>
              </a:ext>
            </a:extLst>
          </p:cNvPr>
          <p:cNvSpPr/>
          <p:nvPr/>
        </p:nvSpPr>
        <p:spPr>
          <a:xfrm>
            <a:off x="12849162" y="8583750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이등변 삼각형 52">
            <a:extLst>
              <a:ext uri="{FF2B5EF4-FFF2-40B4-BE49-F238E27FC236}">
                <a16:creationId xmlns:a16="http://schemas.microsoft.com/office/drawing/2014/main" id="{73757889-1F95-49EE-9AE1-D7B68FF42711}"/>
              </a:ext>
            </a:extLst>
          </p:cNvPr>
          <p:cNvSpPr/>
          <p:nvPr/>
        </p:nvSpPr>
        <p:spPr>
          <a:xfrm>
            <a:off x="13330746" y="8583751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이등변 삼각형 53">
            <a:extLst>
              <a:ext uri="{FF2B5EF4-FFF2-40B4-BE49-F238E27FC236}">
                <a16:creationId xmlns:a16="http://schemas.microsoft.com/office/drawing/2014/main" id="{835FAAA5-AADB-4B3E-BBFB-8D55AE19812C}"/>
              </a:ext>
            </a:extLst>
          </p:cNvPr>
          <p:cNvSpPr/>
          <p:nvPr/>
        </p:nvSpPr>
        <p:spPr>
          <a:xfrm>
            <a:off x="13812330" y="8583751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BAE48C4-B303-4F73-ACC4-D824EE00062E}"/>
              </a:ext>
            </a:extLst>
          </p:cNvPr>
          <p:cNvSpPr/>
          <p:nvPr/>
        </p:nvSpPr>
        <p:spPr>
          <a:xfrm>
            <a:off x="11003280" y="8554182"/>
            <a:ext cx="5071872" cy="2066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Picture 2" descr="Human Icon #35220 - Free Icons Library">
            <a:extLst>
              <a:ext uri="{FF2B5EF4-FFF2-40B4-BE49-F238E27FC236}">
                <a16:creationId xmlns:a16="http://schemas.microsoft.com/office/drawing/2014/main" id="{AADC07E9-DE43-4FAB-BD1E-852820035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94" b="98403" l="9585" r="89617">
                        <a14:foregroundMark x1="24601" y1="4313" x2="27476" y2="18530"/>
                        <a14:foregroundMark x1="50799" y1="9425" x2="50319" y2="15655"/>
                        <a14:foregroundMark x1="40575" y1="80671" x2="40735" y2="90735"/>
                        <a14:foregroundMark x1="40735" y1="90735" x2="42971" y2="93770"/>
                        <a14:foregroundMark x1="42173" y1="97764" x2="42173" y2="984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987" y="7417304"/>
            <a:ext cx="1169924" cy="116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A3D2A89-0872-4BBC-BF63-3541CA27D83A}"/>
              </a:ext>
            </a:extLst>
          </p:cNvPr>
          <p:cNvCxnSpPr>
            <a:stCxn id="14" idx="1"/>
            <a:endCxn id="14" idx="3"/>
          </p:cNvCxnSpPr>
          <p:nvPr/>
        </p:nvCxnSpPr>
        <p:spPr>
          <a:xfrm>
            <a:off x="5699760" y="7457909"/>
            <a:ext cx="50718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DF0FB63C-9575-4E1D-87AA-D0CFB895DACF}"/>
              </a:ext>
            </a:extLst>
          </p:cNvPr>
          <p:cNvSpPr/>
          <p:nvPr/>
        </p:nvSpPr>
        <p:spPr>
          <a:xfrm>
            <a:off x="11404410" y="7900999"/>
            <a:ext cx="481584" cy="653183"/>
          </a:xfrm>
          <a:prstGeom prst="triangl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id="{5C752D70-DE17-413E-9619-0F62568DE1D5}"/>
              </a:ext>
            </a:extLst>
          </p:cNvPr>
          <p:cNvSpPr/>
          <p:nvPr/>
        </p:nvSpPr>
        <p:spPr>
          <a:xfrm>
            <a:off x="11885994" y="7900998"/>
            <a:ext cx="481584" cy="653183"/>
          </a:xfrm>
          <a:prstGeom prst="triangl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이등변 삼각형 58">
            <a:extLst>
              <a:ext uri="{FF2B5EF4-FFF2-40B4-BE49-F238E27FC236}">
                <a16:creationId xmlns:a16="http://schemas.microsoft.com/office/drawing/2014/main" id="{436C615C-C096-4701-9577-93D532F16DDA}"/>
              </a:ext>
            </a:extLst>
          </p:cNvPr>
          <p:cNvSpPr/>
          <p:nvPr/>
        </p:nvSpPr>
        <p:spPr>
          <a:xfrm>
            <a:off x="12367578" y="7900999"/>
            <a:ext cx="481584" cy="653183"/>
          </a:xfrm>
          <a:prstGeom prst="triangl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이등변 삼각형 59">
            <a:extLst>
              <a:ext uri="{FF2B5EF4-FFF2-40B4-BE49-F238E27FC236}">
                <a16:creationId xmlns:a16="http://schemas.microsoft.com/office/drawing/2014/main" id="{2BF0ACB4-7F42-47CA-80C3-E1EA79B75A30}"/>
              </a:ext>
            </a:extLst>
          </p:cNvPr>
          <p:cNvSpPr/>
          <p:nvPr/>
        </p:nvSpPr>
        <p:spPr>
          <a:xfrm>
            <a:off x="12849162" y="7900998"/>
            <a:ext cx="481584" cy="653183"/>
          </a:xfrm>
          <a:prstGeom prst="triangl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이등변 삼각형 60">
            <a:extLst>
              <a:ext uri="{FF2B5EF4-FFF2-40B4-BE49-F238E27FC236}">
                <a16:creationId xmlns:a16="http://schemas.microsoft.com/office/drawing/2014/main" id="{4E7DF663-C6CF-4292-B040-869BC55834DA}"/>
              </a:ext>
            </a:extLst>
          </p:cNvPr>
          <p:cNvSpPr/>
          <p:nvPr/>
        </p:nvSpPr>
        <p:spPr>
          <a:xfrm>
            <a:off x="13330746" y="7900999"/>
            <a:ext cx="481584" cy="653183"/>
          </a:xfrm>
          <a:prstGeom prst="triangl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2C2088F8-66E7-4CE8-ADA9-5D1509C6B55C}"/>
              </a:ext>
            </a:extLst>
          </p:cNvPr>
          <p:cNvSpPr/>
          <p:nvPr/>
        </p:nvSpPr>
        <p:spPr>
          <a:xfrm>
            <a:off x="13812330" y="7900999"/>
            <a:ext cx="481584" cy="653183"/>
          </a:xfrm>
          <a:prstGeom prst="triangl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644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F5DE17A-90BB-4154-85F3-F03B42F78CD7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Spike – type3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99DC653-F866-44CE-BCD4-95BFC689E41F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1414398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013B411-43A0-4BB9-830A-6F03831A0E6C}"/>
              </a:ext>
            </a:extLst>
          </p:cNvPr>
          <p:cNvSpPr/>
          <p:nvPr/>
        </p:nvSpPr>
        <p:spPr>
          <a:xfrm>
            <a:off x="101598" y="4165072"/>
            <a:ext cx="17406942" cy="5507566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별: 꼭짓점 8개 23">
            <a:extLst>
              <a:ext uri="{FF2B5EF4-FFF2-40B4-BE49-F238E27FC236}">
                <a16:creationId xmlns:a16="http://schemas.microsoft.com/office/drawing/2014/main" id="{C27D34F9-08AC-4883-A4CB-E22BBCB3ED44}"/>
              </a:ext>
            </a:extLst>
          </p:cNvPr>
          <p:cNvSpPr/>
          <p:nvPr/>
        </p:nvSpPr>
        <p:spPr>
          <a:xfrm>
            <a:off x="259144" y="5891188"/>
            <a:ext cx="567557" cy="1970290"/>
          </a:xfrm>
          <a:prstGeom prst="star8">
            <a:avLst>
              <a:gd name="adj" fmla="val 2009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BC39745-31AA-4B6D-9968-9C8BA22E0A3D}"/>
              </a:ext>
            </a:extLst>
          </p:cNvPr>
          <p:cNvSpPr/>
          <p:nvPr/>
        </p:nvSpPr>
        <p:spPr>
          <a:xfrm>
            <a:off x="390817" y="6577075"/>
            <a:ext cx="7761329" cy="61436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621E09A-072E-4221-9694-044F1CE109E0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Laser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2371C-0352-412D-8908-A2E16DD190D5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BB7D6D-7D6B-44F8-B0D0-323D59040C7C}"/>
              </a:ext>
            </a:extLst>
          </p:cNvPr>
          <p:cNvSpPr txBox="1"/>
          <p:nvPr/>
        </p:nvSpPr>
        <p:spPr>
          <a:xfrm>
            <a:off x="114956" y="1445887"/>
            <a:ext cx="11261343" cy="2585323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Laser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직선의 광선형태를 한 장애물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Laser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방출구를 통해 특정 방향으로 직선형태의 광선을 발사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광선은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직선경로에 있는 물체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벽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Movable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Box, Breakable Box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등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)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 의해 막힌다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광선은 플레이어와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충돌할 때 플레이어에게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1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의 피해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를 입힌다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광선은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Switch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의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on/off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상태에 영향을 받아 방출구에서 광선이 나오거나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안나오거나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할 수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414DDDF-2023-448F-A12C-2B7CA8EF64C7}"/>
              </a:ext>
            </a:extLst>
          </p:cNvPr>
          <p:cNvGrpSpPr/>
          <p:nvPr/>
        </p:nvGrpSpPr>
        <p:grpSpPr>
          <a:xfrm>
            <a:off x="7874021" y="6448488"/>
            <a:ext cx="517566" cy="871537"/>
            <a:chOff x="7615238" y="5900737"/>
            <a:chExt cx="971550" cy="1571625"/>
          </a:xfrm>
        </p:grpSpPr>
        <p:sp>
          <p:nvSpPr>
            <p:cNvPr id="3" name="사각형: 잘린 위쪽 모서리 2">
              <a:extLst>
                <a:ext uri="{FF2B5EF4-FFF2-40B4-BE49-F238E27FC236}">
                  <a16:creationId xmlns:a16="http://schemas.microsoft.com/office/drawing/2014/main" id="{B64DC95B-F1A2-4A74-8122-2E9B6434D463}"/>
                </a:ext>
              </a:extLst>
            </p:cNvPr>
            <p:cNvSpPr/>
            <p:nvPr/>
          </p:nvSpPr>
          <p:spPr>
            <a:xfrm rot="5400000">
              <a:off x="7479506" y="6365081"/>
              <a:ext cx="1571625" cy="642938"/>
            </a:xfrm>
            <a:prstGeom prst="snip2SameRect">
              <a:avLst>
                <a:gd name="adj1" fmla="val 43471"/>
                <a:gd name="adj2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6F84BF-9D89-47ED-8AE5-B30BDAB5E5DB}"/>
                </a:ext>
              </a:extLst>
            </p:cNvPr>
            <p:cNvSpPr/>
            <p:nvPr/>
          </p:nvSpPr>
          <p:spPr>
            <a:xfrm>
              <a:off x="7615238" y="5900737"/>
              <a:ext cx="328612" cy="3857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1E5D0AF-CE26-4E01-9A6F-2F40D90AF9C3}"/>
                </a:ext>
              </a:extLst>
            </p:cNvPr>
            <p:cNvSpPr/>
            <p:nvPr/>
          </p:nvSpPr>
          <p:spPr>
            <a:xfrm>
              <a:off x="7615238" y="7086600"/>
              <a:ext cx="328612" cy="3857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208C9F5-5158-4824-A061-0EE9547FD865}"/>
                </a:ext>
              </a:extLst>
            </p:cNvPr>
            <p:cNvSpPr/>
            <p:nvPr/>
          </p:nvSpPr>
          <p:spPr>
            <a:xfrm>
              <a:off x="7615238" y="6479380"/>
              <a:ext cx="328612" cy="3857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타원 18">
            <a:extLst>
              <a:ext uri="{FF2B5EF4-FFF2-40B4-BE49-F238E27FC236}">
                <a16:creationId xmlns:a16="http://schemas.microsoft.com/office/drawing/2014/main" id="{17258431-68B6-4185-B62C-91874F45E03E}"/>
              </a:ext>
            </a:extLst>
          </p:cNvPr>
          <p:cNvSpPr/>
          <p:nvPr/>
        </p:nvSpPr>
        <p:spPr>
          <a:xfrm>
            <a:off x="7454429" y="6281682"/>
            <a:ext cx="1189302" cy="118930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C4DC9D1-998A-421A-A03F-78CA3B88C1D0}"/>
              </a:ext>
            </a:extLst>
          </p:cNvPr>
          <p:cNvCxnSpPr>
            <a:stCxn id="14" idx="0"/>
            <a:endCxn id="14" idx="2"/>
          </p:cNvCxnSpPr>
          <p:nvPr/>
        </p:nvCxnSpPr>
        <p:spPr>
          <a:xfrm>
            <a:off x="8805069" y="4165072"/>
            <a:ext cx="0" cy="55075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986DDA3-B00F-4179-AAD8-E6876B39DD6B}"/>
              </a:ext>
            </a:extLst>
          </p:cNvPr>
          <p:cNvSpPr/>
          <p:nvPr/>
        </p:nvSpPr>
        <p:spPr>
          <a:xfrm>
            <a:off x="238712" y="4304242"/>
            <a:ext cx="304211" cy="5229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별: 꼭짓점 8개 34">
            <a:extLst>
              <a:ext uri="{FF2B5EF4-FFF2-40B4-BE49-F238E27FC236}">
                <a16:creationId xmlns:a16="http://schemas.microsoft.com/office/drawing/2014/main" id="{80AA3347-ACA8-4411-B024-59DA504751D2}"/>
              </a:ext>
            </a:extLst>
          </p:cNvPr>
          <p:cNvSpPr/>
          <p:nvPr/>
        </p:nvSpPr>
        <p:spPr>
          <a:xfrm>
            <a:off x="11089456" y="5919667"/>
            <a:ext cx="567557" cy="1970290"/>
          </a:xfrm>
          <a:prstGeom prst="star8">
            <a:avLst>
              <a:gd name="adj" fmla="val 2009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BD2D1D2-DABD-4C31-832F-1EC08DAF8A2F}"/>
              </a:ext>
            </a:extLst>
          </p:cNvPr>
          <p:cNvSpPr/>
          <p:nvPr/>
        </p:nvSpPr>
        <p:spPr>
          <a:xfrm>
            <a:off x="11187113" y="6577075"/>
            <a:ext cx="5668504" cy="61436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8DFB109-2550-4EF6-9720-EEDFFE5237FB}"/>
              </a:ext>
            </a:extLst>
          </p:cNvPr>
          <p:cNvGrpSpPr/>
          <p:nvPr/>
        </p:nvGrpSpPr>
        <p:grpSpPr>
          <a:xfrm>
            <a:off x="16577492" y="6448488"/>
            <a:ext cx="517566" cy="871537"/>
            <a:chOff x="7615238" y="5900737"/>
            <a:chExt cx="971550" cy="1571625"/>
          </a:xfrm>
        </p:grpSpPr>
        <p:sp>
          <p:nvSpPr>
            <p:cNvPr id="38" name="사각형: 잘린 위쪽 모서리 37">
              <a:extLst>
                <a:ext uri="{FF2B5EF4-FFF2-40B4-BE49-F238E27FC236}">
                  <a16:creationId xmlns:a16="http://schemas.microsoft.com/office/drawing/2014/main" id="{E4CC1B74-437E-4044-8219-CA850C40F2A1}"/>
                </a:ext>
              </a:extLst>
            </p:cNvPr>
            <p:cNvSpPr/>
            <p:nvPr/>
          </p:nvSpPr>
          <p:spPr>
            <a:xfrm rot="5400000">
              <a:off x="7479506" y="6365081"/>
              <a:ext cx="1571625" cy="642938"/>
            </a:xfrm>
            <a:prstGeom prst="snip2SameRect">
              <a:avLst>
                <a:gd name="adj1" fmla="val 43471"/>
                <a:gd name="adj2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CE227D4-0E27-46B3-8170-5C471C4C5462}"/>
                </a:ext>
              </a:extLst>
            </p:cNvPr>
            <p:cNvSpPr/>
            <p:nvPr/>
          </p:nvSpPr>
          <p:spPr>
            <a:xfrm>
              <a:off x="7615238" y="5900737"/>
              <a:ext cx="328612" cy="3857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014A05E-7483-483D-8A32-5DDF1DE679D4}"/>
                </a:ext>
              </a:extLst>
            </p:cNvPr>
            <p:cNvSpPr/>
            <p:nvPr/>
          </p:nvSpPr>
          <p:spPr>
            <a:xfrm>
              <a:off x="7615238" y="7086600"/>
              <a:ext cx="328612" cy="3857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294BD39-9A3D-4524-8C69-E3BF08034C48}"/>
                </a:ext>
              </a:extLst>
            </p:cNvPr>
            <p:cNvSpPr/>
            <p:nvPr/>
          </p:nvSpPr>
          <p:spPr>
            <a:xfrm>
              <a:off x="7615238" y="6479380"/>
              <a:ext cx="328612" cy="3857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9C444BE6-75ED-4443-94C6-1174C7B65D64}"/>
              </a:ext>
            </a:extLst>
          </p:cNvPr>
          <p:cNvSpPr/>
          <p:nvPr/>
        </p:nvSpPr>
        <p:spPr>
          <a:xfrm>
            <a:off x="16157900" y="6281682"/>
            <a:ext cx="1189302" cy="118930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F0BD4B9-37E2-4A94-A6DA-13292DAE5904}"/>
              </a:ext>
            </a:extLst>
          </p:cNvPr>
          <p:cNvSpPr/>
          <p:nvPr/>
        </p:nvSpPr>
        <p:spPr>
          <a:xfrm>
            <a:off x="8942183" y="4304242"/>
            <a:ext cx="304211" cy="5229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4715BEE-E949-4353-AA95-662426CBE676}"/>
              </a:ext>
            </a:extLst>
          </p:cNvPr>
          <p:cNvSpPr/>
          <p:nvPr/>
        </p:nvSpPr>
        <p:spPr>
          <a:xfrm>
            <a:off x="10347375" y="6381690"/>
            <a:ext cx="989286" cy="9892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물체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45AD212-BB3F-4DB7-9747-4B0DCF27B24A}"/>
              </a:ext>
            </a:extLst>
          </p:cNvPr>
          <p:cNvSpPr/>
          <p:nvPr/>
        </p:nvSpPr>
        <p:spPr>
          <a:xfrm>
            <a:off x="8391587" y="4290199"/>
            <a:ext cx="304211" cy="5229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66FA130-4413-42B3-9CB5-B910DF67E765}"/>
              </a:ext>
            </a:extLst>
          </p:cNvPr>
          <p:cNvSpPr/>
          <p:nvPr/>
        </p:nvSpPr>
        <p:spPr>
          <a:xfrm>
            <a:off x="17103757" y="4261720"/>
            <a:ext cx="304211" cy="5229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Picture 2" descr="Human Icon #35220 - Free Icons Library">
            <a:extLst>
              <a:ext uri="{FF2B5EF4-FFF2-40B4-BE49-F238E27FC236}">
                <a16:creationId xmlns:a16="http://schemas.microsoft.com/office/drawing/2014/main" id="{AADC07E9-DE43-4FAB-BD1E-852820035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94" b="98403" l="9585" r="89617">
                        <a14:foregroundMark x1="24601" y1="4313" x2="27476" y2="18530"/>
                        <a14:foregroundMark x1="50799" y1="9425" x2="50319" y2="15655"/>
                        <a14:foregroundMark x1="40575" y1="80671" x2="40735" y2="90735"/>
                        <a14:foregroundMark x1="40735" y1="90735" x2="42971" y2="93770"/>
                        <a14:foregroundMark x1="42173" y1="97764" x2="42173" y2="984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372" y="5064208"/>
            <a:ext cx="1169924" cy="116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Human Icon #35220 - Free Icons Library">
            <a:extLst>
              <a:ext uri="{FF2B5EF4-FFF2-40B4-BE49-F238E27FC236}">
                <a16:creationId xmlns:a16="http://schemas.microsoft.com/office/drawing/2014/main" id="{5759DBC8-6C73-411C-AD7E-D8E3AABA5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94" b="98403" l="9585" r="89617">
                        <a14:foregroundMark x1="24601" y1="4313" x2="27476" y2="18530"/>
                        <a14:foregroundMark x1="50799" y1="9425" x2="50319" y2="15655"/>
                        <a14:foregroundMark x1="40575" y1="80671" x2="40735" y2="90735"/>
                        <a14:foregroundMark x1="40735" y1="90735" x2="42971" y2="93770"/>
                        <a14:foregroundMark x1="42173" y1="97764" x2="42173" y2="984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8912" y="6555449"/>
            <a:ext cx="1169924" cy="116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0CE5432F-C059-469D-8315-B7F49480B21B}"/>
              </a:ext>
            </a:extLst>
          </p:cNvPr>
          <p:cNvSpPr/>
          <p:nvPr/>
        </p:nvSpPr>
        <p:spPr>
          <a:xfrm>
            <a:off x="1927682" y="5308242"/>
            <a:ext cx="989286" cy="9892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물체</a:t>
            </a:r>
          </a:p>
        </p:txBody>
      </p:sp>
    </p:spTree>
    <p:extLst>
      <p:ext uri="{BB962C8B-B14F-4D97-AF65-F5344CB8AC3E}">
        <p14:creationId xmlns:p14="http://schemas.microsoft.com/office/powerpoint/2010/main" val="2397092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621E09A-072E-4221-9694-044F1CE109E0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Laser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2371C-0352-412D-8908-A2E16DD190D5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505992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2905</TotalTime>
  <Words>145</Words>
  <Application>Microsoft Office PowerPoint</Application>
  <PresentationFormat>사용자 지정</PresentationFormat>
  <Paragraphs>46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HY그래픽M</vt:lpstr>
      <vt:lpstr>맑은 고딕</vt:lpstr>
      <vt:lpstr>메이플스토리</vt:lpstr>
      <vt:lpstr>휴먼모음T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TS</dc:creator>
  <cp:lastModifiedBy>TS</cp:lastModifiedBy>
  <cp:revision>207</cp:revision>
  <dcterms:created xsi:type="dcterms:W3CDTF">2021-01-30T12:26:52Z</dcterms:created>
  <dcterms:modified xsi:type="dcterms:W3CDTF">2021-05-20T04:47:58Z</dcterms:modified>
</cp:coreProperties>
</file>