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>
        <p:scale>
          <a:sx n="75" d="100"/>
          <a:sy n="75" d="100"/>
        </p:scale>
        <p:origin x="9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18576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66D434-5A07-4E1E-9DA9-0C56BF8239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28D2D3-F114-4D5B-B14D-D5B6D0DFED0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Door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EC43A-564E-428B-A33E-9803DBEE4FC9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열고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닫을수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있는 문이다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상태일 때는 벽과 동일하게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때는 아무것도 없는 것과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상태에 따라 열림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상태여부가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위치에 무언가 존재한다면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는 닫힘 상태로 변경이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여부는 바뀌지만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Door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위에 있는 물체가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사라질때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까지 문이 닫히지 않는다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8CB6A8-C4C9-420C-A8E1-FB4DDF30226F}"/>
              </a:ext>
            </a:extLst>
          </p:cNvPr>
          <p:cNvSpPr/>
          <p:nvPr/>
        </p:nvSpPr>
        <p:spPr>
          <a:xfrm>
            <a:off x="12489418" y="2514600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896B16-0113-46B0-8D37-E10B0637D89B}"/>
              </a:ext>
            </a:extLst>
          </p:cNvPr>
          <p:cNvSpPr/>
          <p:nvPr/>
        </p:nvSpPr>
        <p:spPr>
          <a:xfrm>
            <a:off x="11785600" y="4368800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uman Icon #35220 - Free Icons Library">
            <a:extLst>
              <a:ext uri="{FF2B5EF4-FFF2-40B4-BE49-F238E27FC236}">
                <a16:creationId xmlns:a16="http://schemas.microsoft.com/office/drawing/2014/main" id="{31FFC81A-3D5E-4D50-AFC5-50FDE00A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2735548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64EDC-1886-49C8-8156-8AC22C13A8DD}"/>
              </a:ext>
            </a:extLst>
          </p:cNvPr>
          <p:cNvSpPr txBox="1"/>
          <p:nvPr/>
        </p:nvSpPr>
        <p:spPr>
          <a:xfrm>
            <a:off x="12556609" y="456899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Close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4A073-3F0C-4AA1-A97F-379ED2C2E7D8}"/>
              </a:ext>
            </a:extLst>
          </p:cNvPr>
          <p:cNvSpPr/>
          <p:nvPr/>
        </p:nvSpPr>
        <p:spPr>
          <a:xfrm>
            <a:off x="12489418" y="7844119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F5820F-6389-4B45-91B8-48E40C19049D}"/>
              </a:ext>
            </a:extLst>
          </p:cNvPr>
          <p:cNvSpPr/>
          <p:nvPr/>
        </p:nvSpPr>
        <p:spPr>
          <a:xfrm>
            <a:off x="11785600" y="7735915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uman Icon #35220 - Free Icons Library">
            <a:extLst>
              <a:ext uri="{FF2B5EF4-FFF2-40B4-BE49-F238E27FC236}">
                <a16:creationId xmlns:a16="http://schemas.microsoft.com/office/drawing/2014/main" id="{65861E13-E231-46E3-A854-E98609B8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6102663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46881-1AE3-4AE1-804D-BD850B7C7413}"/>
              </a:ext>
            </a:extLst>
          </p:cNvPr>
          <p:cNvSpPr txBox="1"/>
          <p:nvPr/>
        </p:nvSpPr>
        <p:spPr>
          <a:xfrm>
            <a:off x="12556609" y="7904362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641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38C16-07BA-4A1C-8C4A-ABF60F47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47" y="1592262"/>
            <a:ext cx="13253244" cy="79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pic>
        <p:nvPicPr>
          <p:cNvPr id="16" name="Picture 6" descr="Free Icon | Bullet">
            <a:extLst>
              <a:ext uri="{FF2B5EF4-FFF2-40B4-BE49-F238E27FC236}">
                <a16:creationId xmlns:a16="http://schemas.microsoft.com/office/drawing/2014/main" id="{59123F19-C703-478F-961B-77E3DECF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676680" y="5198435"/>
            <a:ext cx="1117218" cy="11172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Free Icon | Bullet">
            <a:extLst>
              <a:ext uri="{FF2B5EF4-FFF2-40B4-BE49-F238E27FC236}">
                <a16:creationId xmlns:a16="http://schemas.microsoft.com/office/drawing/2014/main" id="{3A3141F1-4D34-4FD8-9FCC-AF7CC1C5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5538748" y="6098453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3547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2545</TotalTime>
  <Words>849</Words>
  <Application>Microsoft Office PowerPoint</Application>
  <PresentationFormat>사용자 지정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186</cp:revision>
  <dcterms:created xsi:type="dcterms:W3CDTF">2021-01-30T12:26:52Z</dcterms:created>
  <dcterms:modified xsi:type="dcterms:W3CDTF">2021-04-05T11:33:20Z</dcterms:modified>
</cp:coreProperties>
</file>