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" initials="T" lastIdx="1" clrIdx="0">
    <p:extLst>
      <p:ext uri="{19B8F6BF-5375-455C-9EA6-DF929625EA0E}">
        <p15:presenceInfo xmlns:p15="http://schemas.microsoft.com/office/powerpoint/2012/main" userId="T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2021-04-29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적대적 오브젝트</a:t>
            </a:r>
            <a:endParaRPr lang="ko-KR" altLang="en-US" sz="2401" dirty="0">
              <a:solidFill>
                <a:schemeClr val="accent4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구분정리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406430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2796345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Spike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5E9F19EC-42C5-49A7-A88E-2202B05735E0}"/>
              </a:ext>
            </a:extLst>
          </p:cNvPr>
          <p:cNvSpPr/>
          <p:nvPr/>
        </p:nvSpPr>
        <p:spPr>
          <a:xfrm>
            <a:off x="12972289" y="3145536"/>
            <a:ext cx="1060704" cy="1438656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Human Icon #35220 - Free Icons Library">
            <a:extLst>
              <a:ext uri="{FF2B5EF4-FFF2-40B4-BE49-F238E27FC236}">
                <a16:creationId xmlns:a16="http://schemas.microsoft.com/office/drawing/2014/main" id="{BA940B49-1654-45C9-B856-8FD956EC4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16671">
            <a:off x="13593554" y="1918990"/>
            <a:ext cx="2699258" cy="26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별: 꼭짓점 8개 2">
            <a:extLst>
              <a:ext uri="{FF2B5EF4-FFF2-40B4-BE49-F238E27FC236}">
                <a16:creationId xmlns:a16="http://schemas.microsoft.com/office/drawing/2014/main" id="{FF6F0AB3-DF8B-4B78-855E-67025AEE25A3}"/>
              </a:ext>
            </a:extLst>
          </p:cNvPr>
          <p:cNvSpPr/>
          <p:nvPr/>
        </p:nvSpPr>
        <p:spPr>
          <a:xfrm>
            <a:off x="13502641" y="3270724"/>
            <a:ext cx="998582" cy="998582"/>
          </a:xfrm>
          <a:prstGeom prst="star8">
            <a:avLst>
              <a:gd name="adj" fmla="val 21628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98490-0811-40A9-83B4-974B8D80A752}"/>
              </a:ext>
            </a:extLst>
          </p:cNvPr>
          <p:cNvSpPr txBox="1"/>
          <p:nvPr/>
        </p:nvSpPr>
        <p:spPr>
          <a:xfrm>
            <a:off x="114956" y="1445887"/>
            <a:ext cx="11261343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가시 형태를 한 장애물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때 플레이어에게 피해를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입힌다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Spike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타입으로 세분화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상태로 아무것도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안하는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스위치에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에 영향을 받아 나타나거나 사라지는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 시간을 간격으로 나타났다가 사라지는 타입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E7BB968-2CB7-468E-84E0-55D7B65B681D}"/>
              </a:ext>
            </a:extLst>
          </p:cNvPr>
          <p:cNvSpPr/>
          <p:nvPr/>
        </p:nvSpPr>
        <p:spPr>
          <a:xfrm>
            <a:off x="390144" y="5597791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0D147-6F00-4948-A932-4E0E1AF9BC88}"/>
              </a:ext>
            </a:extLst>
          </p:cNvPr>
          <p:cNvSpPr txBox="1"/>
          <p:nvPr/>
        </p:nvSpPr>
        <p:spPr>
          <a:xfrm>
            <a:off x="390145" y="5021811"/>
            <a:ext cx="5071872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1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4AA6F7-C209-45AD-B321-215C350132FE}"/>
              </a:ext>
            </a:extLst>
          </p:cNvPr>
          <p:cNvSpPr/>
          <p:nvPr/>
        </p:nvSpPr>
        <p:spPr>
          <a:xfrm>
            <a:off x="5699760" y="5597791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2D1DF-B22F-4F12-B2EC-48B0E6579911}"/>
              </a:ext>
            </a:extLst>
          </p:cNvPr>
          <p:cNvSpPr txBox="1"/>
          <p:nvPr/>
        </p:nvSpPr>
        <p:spPr>
          <a:xfrm>
            <a:off x="5699761" y="5021811"/>
            <a:ext cx="5071872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2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8781B4-6255-4B0B-82B2-B3C98DFA6649}"/>
              </a:ext>
            </a:extLst>
          </p:cNvPr>
          <p:cNvSpPr/>
          <p:nvPr/>
        </p:nvSpPr>
        <p:spPr>
          <a:xfrm>
            <a:off x="11009376" y="5592510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0C1092-FF5D-4963-82FA-87FDB86BE34E}"/>
              </a:ext>
            </a:extLst>
          </p:cNvPr>
          <p:cNvSpPr txBox="1"/>
          <p:nvPr/>
        </p:nvSpPr>
        <p:spPr>
          <a:xfrm>
            <a:off x="11009377" y="5016530"/>
            <a:ext cx="5071872" cy="36933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Type 3</a:t>
            </a: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BCD606D1-21B2-499A-B2D7-6C541803AF92}"/>
              </a:ext>
            </a:extLst>
          </p:cNvPr>
          <p:cNvSpPr/>
          <p:nvPr/>
        </p:nvSpPr>
        <p:spPr>
          <a:xfrm>
            <a:off x="791274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이등변 삼각형 18">
            <a:extLst>
              <a:ext uri="{FF2B5EF4-FFF2-40B4-BE49-F238E27FC236}">
                <a16:creationId xmlns:a16="http://schemas.microsoft.com/office/drawing/2014/main" id="{19458FA9-4359-4B9E-969D-CE7D5586CEC6}"/>
              </a:ext>
            </a:extLst>
          </p:cNvPr>
          <p:cNvSpPr/>
          <p:nvPr/>
        </p:nvSpPr>
        <p:spPr>
          <a:xfrm>
            <a:off x="1272858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id="{4BF089CC-2676-4373-BE8C-06BEBC6EA84A}"/>
              </a:ext>
            </a:extLst>
          </p:cNvPr>
          <p:cNvSpPr/>
          <p:nvPr/>
        </p:nvSpPr>
        <p:spPr>
          <a:xfrm>
            <a:off x="1754442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44E8FF7B-20C4-4DB3-A9EF-25750CCA8F83}"/>
              </a:ext>
            </a:extLst>
          </p:cNvPr>
          <p:cNvSpPr/>
          <p:nvPr/>
        </p:nvSpPr>
        <p:spPr>
          <a:xfrm>
            <a:off x="2236026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이등변 삼각형 21">
            <a:extLst>
              <a:ext uri="{FF2B5EF4-FFF2-40B4-BE49-F238E27FC236}">
                <a16:creationId xmlns:a16="http://schemas.microsoft.com/office/drawing/2014/main" id="{C9955456-F924-4665-9B40-021ACB69B121}"/>
              </a:ext>
            </a:extLst>
          </p:cNvPr>
          <p:cNvSpPr/>
          <p:nvPr/>
        </p:nvSpPr>
        <p:spPr>
          <a:xfrm>
            <a:off x="2717610" y="7909998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C86F05E-53B3-4391-8B04-19C16B97FC8A}"/>
              </a:ext>
            </a:extLst>
          </p:cNvPr>
          <p:cNvSpPr/>
          <p:nvPr/>
        </p:nvSpPr>
        <p:spPr>
          <a:xfrm>
            <a:off x="3199194" y="7909997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8B2AF9-F4A3-446D-BF20-170879767FBC}"/>
              </a:ext>
            </a:extLst>
          </p:cNvPr>
          <p:cNvSpPr/>
          <p:nvPr/>
        </p:nvSpPr>
        <p:spPr>
          <a:xfrm>
            <a:off x="390144" y="8563180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Picture 2" descr="Human Icon #35220 - Free Icons Library">
            <a:extLst>
              <a:ext uri="{FF2B5EF4-FFF2-40B4-BE49-F238E27FC236}">
                <a16:creationId xmlns:a16="http://schemas.microsoft.com/office/drawing/2014/main" id="{6717AD0E-5F37-411A-832A-642A2CEDC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936" y="7253603"/>
            <a:ext cx="1317900" cy="13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02E9553A-ED57-4D77-B12A-86F7BBBC1E9D}"/>
              </a:ext>
            </a:extLst>
          </p:cNvPr>
          <p:cNvSpPr/>
          <p:nvPr/>
        </p:nvSpPr>
        <p:spPr>
          <a:xfrm>
            <a:off x="6097842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86EB2C79-8F09-44F7-92FB-08333C7C646B}"/>
              </a:ext>
            </a:extLst>
          </p:cNvPr>
          <p:cNvSpPr/>
          <p:nvPr/>
        </p:nvSpPr>
        <p:spPr>
          <a:xfrm>
            <a:off x="6579426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9FFC7CC2-D080-4313-994D-02F747A10979}"/>
              </a:ext>
            </a:extLst>
          </p:cNvPr>
          <p:cNvSpPr/>
          <p:nvPr/>
        </p:nvSpPr>
        <p:spPr>
          <a:xfrm>
            <a:off x="7061010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4DBC7587-83DD-4458-B83A-9BF443CCB3E1}"/>
              </a:ext>
            </a:extLst>
          </p:cNvPr>
          <p:cNvSpPr/>
          <p:nvPr/>
        </p:nvSpPr>
        <p:spPr>
          <a:xfrm>
            <a:off x="7542594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2AF0B0BD-42D9-4822-90AF-01E07CD241D6}"/>
              </a:ext>
            </a:extLst>
          </p:cNvPr>
          <p:cNvSpPr/>
          <p:nvPr/>
        </p:nvSpPr>
        <p:spPr>
          <a:xfrm>
            <a:off x="8024178" y="78896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DB74C0F8-28F9-4277-AFF2-741CFEE9DA6B}"/>
              </a:ext>
            </a:extLst>
          </p:cNvPr>
          <p:cNvSpPr/>
          <p:nvPr/>
        </p:nvSpPr>
        <p:spPr>
          <a:xfrm>
            <a:off x="8505762" y="78896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81BF756-F290-4CC7-B1DD-AE9409093B64}"/>
              </a:ext>
            </a:extLst>
          </p:cNvPr>
          <p:cNvSpPr/>
          <p:nvPr/>
        </p:nvSpPr>
        <p:spPr>
          <a:xfrm>
            <a:off x="5696712" y="8542862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B657A8A5-F4E0-4545-B1A5-44EC7F8EF224}"/>
              </a:ext>
            </a:extLst>
          </p:cNvPr>
          <p:cNvSpPr/>
          <p:nvPr/>
        </p:nvSpPr>
        <p:spPr>
          <a:xfrm>
            <a:off x="6097842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7C343274-1935-49FE-BACB-2003A4A7A4CE}"/>
              </a:ext>
            </a:extLst>
          </p:cNvPr>
          <p:cNvSpPr/>
          <p:nvPr/>
        </p:nvSpPr>
        <p:spPr>
          <a:xfrm>
            <a:off x="6579426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45155703-A1FC-4FC4-8DD0-4F58295307A9}"/>
              </a:ext>
            </a:extLst>
          </p:cNvPr>
          <p:cNvSpPr/>
          <p:nvPr/>
        </p:nvSpPr>
        <p:spPr>
          <a:xfrm>
            <a:off x="7061010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>
            <a:extLst>
              <a:ext uri="{FF2B5EF4-FFF2-40B4-BE49-F238E27FC236}">
                <a16:creationId xmlns:a16="http://schemas.microsoft.com/office/drawing/2014/main" id="{34ADECAC-C142-4463-BA6A-D8D8B57E721D}"/>
              </a:ext>
            </a:extLst>
          </p:cNvPr>
          <p:cNvSpPr/>
          <p:nvPr/>
        </p:nvSpPr>
        <p:spPr>
          <a:xfrm>
            <a:off x="7542594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0A5595F8-ADA7-4E43-97BB-878D3EEB45C5}"/>
              </a:ext>
            </a:extLst>
          </p:cNvPr>
          <p:cNvSpPr/>
          <p:nvPr/>
        </p:nvSpPr>
        <p:spPr>
          <a:xfrm>
            <a:off x="8024178" y="680358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이등변 삼각형 39">
            <a:extLst>
              <a:ext uri="{FF2B5EF4-FFF2-40B4-BE49-F238E27FC236}">
                <a16:creationId xmlns:a16="http://schemas.microsoft.com/office/drawing/2014/main" id="{4E6D65FB-B8C3-42CB-9D19-593E9706CD23}"/>
              </a:ext>
            </a:extLst>
          </p:cNvPr>
          <p:cNvSpPr/>
          <p:nvPr/>
        </p:nvSpPr>
        <p:spPr>
          <a:xfrm>
            <a:off x="8505762" y="6803579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A125ADD-9C7A-4E26-9EF5-3AD839A7DC54}"/>
              </a:ext>
            </a:extLst>
          </p:cNvPr>
          <p:cNvSpPr/>
          <p:nvPr/>
        </p:nvSpPr>
        <p:spPr>
          <a:xfrm>
            <a:off x="5696712" y="6749626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Picture 2" descr="Human Icon #35220 - Free Icons Library">
            <a:extLst>
              <a:ext uri="{FF2B5EF4-FFF2-40B4-BE49-F238E27FC236}">
                <a16:creationId xmlns:a16="http://schemas.microsoft.com/office/drawing/2014/main" id="{AD363BDE-6863-4272-95D3-5EB40FB2F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669" y="7678961"/>
            <a:ext cx="858296" cy="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uman Icon #35220 - Free Icons Library">
            <a:extLst>
              <a:ext uri="{FF2B5EF4-FFF2-40B4-BE49-F238E27FC236}">
                <a16:creationId xmlns:a16="http://schemas.microsoft.com/office/drawing/2014/main" id="{33460DE4-2BD6-4A27-BE04-A92FA8717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882" y="5857888"/>
            <a:ext cx="858296" cy="858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9A8A801-355A-44FE-9979-9AEED71075AA}"/>
              </a:ext>
            </a:extLst>
          </p:cNvPr>
          <p:cNvSpPr txBox="1"/>
          <p:nvPr/>
        </p:nvSpPr>
        <p:spPr>
          <a:xfrm>
            <a:off x="7936216" y="5962572"/>
            <a:ext cx="858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~</a:t>
            </a:r>
            <a:endParaRPr lang="ko-KR" altLang="en-US" sz="360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3D30E92-EBC5-4BD0-B436-E3DF179AEFD9}"/>
              </a:ext>
            </a:extLst>
          </p:cNvPr>
          <p:cNvSpPr/>
          <p:nvPr/>
        </p:nvSpPr>
        <p:spPr>
          <a:xfrm>
            <a:off x="9877965" y="5646562"/>
            <a:ext cx="795528" cy="7955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</a:p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55CBE40-193B-45B3-A157-E35FFC9A84F9}"/>
              </a:ext>
            </a:extLst>
          </p:cNvPr>
          <p:cNvSpPr/>
          <p:nvPr/>
        </p:nvSpPr>
        <p:spPr>
          <a:xfrm>
            <a:off x="9877965" y="7519229"/>
            <a:ext cx="795528" cy="79552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Switch</a:t>
            </a:r>
          </a:p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49" name="이등변 삼각형 48">
            <a:extLst>
              <a:ext uri="{FF2B5EF4-FFF2-40B4-BE49-F238E27FC236}">
                <a16:creationId xmlns:a16="http://schemas.microsoft.com/office/drawing/2014/main" id="{3ADE4D93-0C90-4E40-A719-C5DAC9A43FB1}"/>
              </a:ext>
            </a:extLst>
          </p:cNvPr>
          <p:cNvSpPr/>
          <p:nvPr/>
        </p:nvSpPr>
        <p:spPr>
          <a:xfrm>
            <a:off x="11404410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C29CEA5E-90FE-4BCC-A164-398C652CD10E}"/>
              </a:ext>
            </a:extLst>
          </p:cNvPr>
          <p:cNvSpPr/>
          <p:nvPr/>
        </p:nvSpPr>
        <p:spPr>
          <a:xfrm>
            <a:off x="11885994" y="858375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이등변 삼각형 50">
            <a:extLst>
              <a:ext uri="{FF2B5EF4-FFF2-40B4-BE49-F238E27FC236}">
                <a16:creationId xmlns:a16="http://schemas.microsoft.com/office/drawing/2014/main" id="{21DE50A4-1A68-4C7B-9825-9A7082DEA3C1}"/>
              </a:ext>
            </a:extLst>
          </p:cNvPr>
          <p:cNvSpPr/>
          <p:nvPr/>
        </p:nvSpPr>
        <p:spPr>
          <a:xfrm>
            <a:off x="12367578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이등변 삼각형 51">
            <a:extLst>
              <a:ext uri="{FF2B5EF4-FFF2-40B4-BE49-F238E27FC236}">
                <a16:creationId xmlns:a16="http://schemas.microsoft.com/office/drawing/2014/main" id="{16F598DB-BBE8-4A58-AE4A-9B5111BEF418}"/>
              </a:ext>
            </a:extLst>
          </p:cNvPr>
          <p:cNvSpPr/>
          <p:nvPr/>
        </p:nvSpPr>
        <p:spPr>
          <a:xfrm>
            <a:off x="12849162" y="8583750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이등변 삼각형 52">
            <a:extLst>
              <a:ext uri="{FF2B5EF4-FFF2-40B4-BE49-F238E27FC236}">
                <a16:creationId xmlns:a16="http://schemas.microsoft.com/office/drawing/2014/main" id="{73757889-1F95-49EE-9AE1-D7B68FF42711}"/>
              </a:ext>
            </a:extLst>
          </p:cNvPr>
          <p:cNvSpPr/>
          <p:nvPr/>
        </p:nvSpPr>
        <p:spPr>
          <a:xfrm>
            <a:off x="13330746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이등변 삼각형 53">
            <a:extLst>
              <a:ext uri="{FF2B5EF4-FFF2-40B4-BE49-F238E27FC236}">
                <a16:creationId xmlns:a16="http://schemas.microsoft.com/office/drawing/2014/main" id="{835FAAA5-AADB-4B3E-BBFB-8D55AE19812C}"/>
              </a:ext>
            </a:extLst>
          </p:cNvPr>
          <p:cNvSpPr/>
          <p:nvPr/>
        </p:nvSpPr>
        <p:spPr>
          <a:xfrm>
            <a:off x="13812330" y="8583751"/>
            <a:ext cx="481584" cy="653183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AE48C4-B303-4F73-ACC4-D824EE00062E}"/>
              </a:ext>
            </a:extLst>
          </p:cNvPr>
          <p:cNvSpPr/>
          <p:nvPr/>
        </p:nvSpPr>
        <p:spPr>
          <a:xfrm>
            <a:off x="11003280" y="8554182"/>
            <a:ext cx="5071872" cy="2066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6" name="Picture 2" descr="Human Icon #35220 - Free Icons Library">
            <a:extLst>
              <a:ext uri="{FF2B5EF4-FFF2-40B4-BE49-F238E27FC236}">
                <a16:creationId xmlns:a16="http://schemas.microsoft.com/office/drawing/2014/main" id="{AADC07E9-DE43-4FAB-BD1E-85282003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7987" y="7417304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A3D2A89-0872-4BBC-BF63-3541CA27D83A}"/>
              </a:ext>
            </a:extLst>
          </p:cNvPr>
          <p:cNvCxnSpPr>
            <a:stCxn id="14" idx="1"/>
            <a:endCxn id="14" idx="3"/>
          </p:cNvCxnSpPr>
          <p:nvPr/>
        </p:nvCxnSpPr>
        <p:spPr>
          <a:xfrm>
            <a:off x="5699760" y="7457909"/>
            <a:ext cx="50718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이등변 삼각형 56">
            <a:extLst>
              <a:ext uri="{FF2B5EF4-FFF2-40B4-BE49-F238E27FC236}">
                <a16:creationId xmlns:a16="http://schemas.microsoft.com/office/drawing/2014/main" id="{DF0FB63C-9575-4E1D-87AA-D0CFB895DACF}"/>
              </a:ext>
            </a:extLst>
          </p:cNvPr>
          <p:cNvSpPr/>
          <p:nvPr/>
        </p:nvSpPr>
        <p:spPr>
          <a:xfrm>
            <a:off x="11404410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5C752D70-DE17-413E-9619-0F62568DE1D5}"/>
              </a:ext>
            </a:extLst>
          </p:cNvPr>
          <p:cNvSpPr/>
          <p:nvPr/>
        </p:nvSpPr>
        <p:spPr>
          <a:xfrm>
            <a:off x="11885994" y="7900998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436C615C-C096-4701-9577-93D532F16DDA}"/>
              </a:ext>
            </a:extLst>
          </p:cNvPr>
          <p:cNvSpPr/>
          <p:nvPr/>
        </p:nvSpPr>
        <p:spPr>
          <a:xfrm>
            <a:off x="12367578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이등변 삼각형 59">
            <a:extLst>
              <a:ext uri="{FF2B5EF4-FFF2-40B4-BE49-F238E27FC236}">
                <a16:creationId xmlns:a16="http://schemas.microsoft.com/office/drawing/2014/main" id="{2BF0ACB4-7F42-47CA-80C3-E1EA79B75A30}"/>
              </a:ext>
            </a:extLst>
          </p:cNvPr>
          <p:cNvSpPr/>
          <p:nvPr/>
        </p:nvSpPr>
        <p:spPr>
          <a:xfrm>
            <a:off x="12849162" y="7900998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id="{4E7DF663-C6CF-4292-B040-869BC55834DA}"/>
              </a:ext>
            </a:extLst>
          </p:cNvPr>
          <p:cNvSpPr/>
          <p:nvPr/>
        </p:nvSpPr>
        <p:spPr>
          <a:xfrm>
            <a:off x="13330746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2C2088F8-66E7-4CE8-ADA9-5D1509C6B55C}"/>
              </a:ext>
            </a:extLst>
          </p:cNvPr>
          <p:cNvSpPr/>
          <p:nvPr/>
        </p:nvSpPr>
        <p:spPr>
          <a:xfrm>
            <a:off x="13812330" y="7900999"/>
            <a:ext cx="481584" cy="653183"/>
          </a:xfrm>
          <a:prstGeom prst="triangle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644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013B411-43A0-4BB9-830A-6F03831A0E6C}"/>
              </a:ext>
            </a:extLst>
          </p:cNvPr>
          <p:cNvSpPr/>
          <p:nvPr/>
        </p:nvSpPr>
        <p:spPr>
          <a:xfrm>
            <a:off x="101598" y="4165072"/>
            <a:ext cx="17406942" cy="550756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별: 꼭짓점 8개 23">
            <a:extLst>
              <a:ext uri="{FF2B5EF4-FFF2-40B4-BE49-F238E27FC236}">
                <a16:creationId xmlns:a16="http://schemas.microsoft.com/office/drawing/2014/main" id="{C27D34F9-08AC-4883-A4CB-E22BBCB3ED44}"/>
              </a:ext>
            </a:extLst>
          </p:cNvPr>
          <p:cNvSpPr/>
          <p:nvPr/>
        </p:nvSpPr>
        <p:spPr>
          <a:xfrm>
            <a:off x="259144" y="5891188"/>
            <a:ext cx="567557" cy="1970290"/>
          </a:xfrm>
          <a:prstGeom prst="star8">
            <a:avLst>
              <a:gd name="adj" fmla="val 2009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C39745-31AA-4B6D-9968-9C8BA22E0A3D}"/>
              </a:ext>
            </a:extLst>
          </p:cNvPr>
          <p:cNvSpPr/>
          <p:nvPr/>
        </p:nvSpPr>
        <p:spPr>
          <a:xfrm>
            <a:off x="390817" y="6577075"/>
            <a:ext cx="7761329" cy="614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Laser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B7D6D-7D6B-44F8-B0D0-323D59040C7C}"/>
              </a:ext>
            </a:extLst>
          </p:cNvPr>
          <p:cNvSpPr txBox="1"/>
          <p:nvPr/>
        </p:nvSpPr>
        <p:spPr>
          <a:xfrm>
            <a:off x="114956" y="1445887"/>
            <a:ext cx="11261343" cy="258532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Laser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직선의 광선형태를 한 장애물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Laser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방출구를 통해 특정 방향으로 직선형태의 광선을 발사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직선경로에 있는 물체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벽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Box, 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등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 의해 막힌다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플레이어와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때 플레이어에게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입힌다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광선은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방출구에서 광선이 나오거나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안나오거나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414DDDF-2023-448F-A12C-2B7CA8EF64C7}"/>
              </a:ext>
            </a:extLst>
          </p:cNvPr>
          <p:cNvGrpSpPr/>
          <p:nvPr/>
        </p:nvGrpSpPr>
        <p:grpSpPr>
          <a:xfrm>
            <a:off x="7874021" y="6448488"/>
            <a:ext cx="517566" cy="871537"/>
            <a:chOff x="7615238" y="5900737"/>
            <a:chExt cx="971550" cy="1571625"/>
          </a:xfrm>
        </p:grpSpPr>
        <p:sp>
          <p:nvSpPr>
            <p:cNvPr id="3" name="사각형: 잘린 위쪽 모서리 2">
              <a:extLst>
                <a:ext uri="{FF2B5EF4-FFF2-40B4-BE49-F238E27FC236}">
                  <a16:creationId xmlns:a16="http://schemas.microsoft.com/office/drawing/2014/main" id="{B64DC95B-F1A2-4A74-8122-2E9B6434D463}"/>
                </a:ext>
              </a:extLst>
            </p:cNvPr>
            <p:cNvSpPr/>
            <p:nvPr/>
          </p:nvSpPr>
          <p:spPr>
            <a:xfrm rot="5400000">
              <a:off x="7479506" y="6365081"/>
              <a:ext cx="1571625" cy="642938"/>
            </a:xfrm>
            <a:prstGeom prst="snip2SameRect">
              <a:avLst>
                <a:gd name="adj1" fmla="val 43471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6F84BF-9D89-47ED-8AE5-B30BDAB5E5DB}"/>
                </a:ext>
              </a:extLst>
            </p:cNvPr>
            <p:cNvSpPr/>
            <p:nvPr/>
          </p:nvSpPr>
          <p:spPr>
            <a:xfrm>
              <a:off x="7615238" y="5900737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1E5D0AF-CE26-4E01-9A6F-2F40D90AF9C3}"/>
                </a:ext>
              </a:extLst>
            </p:cNvPr>
            <p:cNvSpPr/>
            <p:nvPr/>
          </p:nvSpPr>
          <p:spPr>
            <a:xfrm>
              <a:off x="7615238" y="708660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208C9F5-5158-4824-A061-0EE9547FD865}"/>
                </a:ext>
              </a:extLst>
            </p:cNvPr>
            <p:cNvSpPr/>
            <p:nvPr/>
          </p:nvSpPr>
          <p:spPr>
            <a:xfrm>
              <a:off x="7615238" y="647938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타원 18">
            <a:extLst>
              <a:ext uri="{FF2B5EF4-FFF2-40B4-BE49-F238E27FC236}">
                <a16:creationId xmlns:a16="http://schemas.microsoft.com/office/drawing/2014/main" id="{17258431-68B6-4185-B62C-91874F45E03E}"/>
              </a:ext>
            </a:extLst>
          </p:cNvPr>
          <p:cNvSpPr/>
          <p:nvPr/>
        </p:nvSpPr>
        <p:spPr>
          <a:xfrm>
            <a:off x="7454429" y="6281682"/>
            <a:ext cx="1189302" cy="11893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C4DC9D1-998A-421A-A03F-78CA3B88C1D0}"/>
              </a:ext>
            </a:extLst>
          </p:cNvPr>
          <p:cNvCxnSpPr>
            <a:stCxn id="14" idx="0"/>
            <a:endCxn id="14" idx="2"/>
          </p:cNvCxnSpPr>
          <p:nvPr/>
        </p:nvCxnSpPr>
        <p:spPr>
          <a:xfrm>
            <a:off x="8805069" y="4165072"/>
            <a:ext cx="0" cy="55075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86DDA3-B00F-4179-AAD8-E6876B39DD6B}"/>
              </a:ext>
            </a:extLst>
          </p:cNvPr>
          <p:cNvSpPr/>
          <p:nvPr/>
        </p:nvSpPr>
        <p:spPr>
          <a:xfrm>
            <a:off x="238712" y="4304242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별: 꼭짓점 8개 34">
            <a:extLst>
              <a:ext uri="{FF2B5EF4-FFF2-40B4-BE49-F238E27FC236}">
                <a16:creationId xmlns:a16="http://schemas.microsoft.com/office/drawing/2014/main" id="{80AA3347-ACA8-4411-B024-59DA504751D2}"/>
              </a:ext>
            </a:extLst>
          </p:cNvPr>
          <p:cNvSpPr/>
          <p:nvPr/>
        </p:nvSpPr>
        <p:spPr>
          <a:xfrm>
            <a:off x="11089456" y="5919667"/>
            <a:ext cx="567557" cy="1970290"/>
          </a:xfrm>
          <a:prstGeom prst="star8">
            <a:avLst>
              <a:gd name="adj" fmla="val 2009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BD2D1D2-DABD-4C31-832F-1EC08DAF8A2F}"/>
              </a:ext>
            </a:extLst>
          </p:cNvPr>
          <p:cNvSpPr/>
          <p:nvPr/>
        </p:nvSpPr>
        <p:spPr>
          <a:xfrm>
            <a:off x="11187113" y="6577075"/>
            <a:ext cx="5668504" cy="61436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DFB109-2550-4EF6-9720-EEDFFE5237FB}"/>
              </a:ext>
            </a:extLst>
          </p:cNvPr>
          <p:cNvGrpSpPr/>
          <p:nvPr/>
        </p:nvGrpSpPr>
        <p:grpSpPr>
          <a:xfrm>
            <a:off x="16577492" y="6448488"/>
            <a:ext cx="517566" cy="871537"/>
            <a:chOff x="7615238" y="5900737"/>
            <a:chExt cx="971550" cy="1571625"/>
          </a:xfrm>
        </p:grpSpPr>
        <p:sp>
          <p:nvSpPr>
            <p:cNvPr id="38" name="사각형: 잘린 위쪽 모서리 37">
              <a:extLst>
                <a:ext uri="{FF2B5EF4-FFF2-40B4-BE49-F238E27FC236}">
                  <a16:creationId xmlns:a16="http://schemas.microsoft.com/office/drawing/2014/main" id="{E4CC1B74-437E-4044-8219-CA850C40F2A1}"/>
                </a:ext>
              </a:extLst>
            </p:cNvPr>
            <p:cNvSpPr/>
            <p:nvPr/>
          </p:nvSpPr>
          <p:spPr>
            <a:xfrm rot="5400000">
              <a:off x="7479506" y="6365081"/>
              <a:ext cx="1571625" cy="642938"/>
            </a:xfrm>
            <a:prstGeom prst="snip2SameRect">
              <a:avLst>
                <a:gd name="adj1" fmla="val 43471"/>
                <a:gd name="adj2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CE227D4-0E27-46B3-8170-5C471C4C5462}"/>
                </a:ext>
              </a:extLst>
            </p:cNvPr>
            <p:cNvSpPr/>
            <p:nvPr/>
          </p:nvSpPr>
          <p:spPr>
            <a:xfrm>
              <a:off x="7615238" y="5900737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014A05E-7483-483D-8A32-5DDF1DE679D4}"/>
                </a:ext>
              </a:extLst>
            </p:cNvPr>
            <p:cNvSpPr/>
            <p:nvPr/>
          </p:nvSpPr>
          <p:spPr>
            <a:xfrm>
              <a:off x="7615238" y="708660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294BD39-9A3D-4524-8C69-E3BF08034C48}"/>
                </a:ext>
              </a:extLst>
            </p:cNvPr>
            <p:cNvSpPr/>
            <p:nvPr/>
          </p:nvSpPr>
          <p:spPr>
            <a:xfrm>
              <a:off x="7615238" y="6479380"/>
              <a:ext cx="328612" cy="385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9C444BE6-75ED-4443-94C6-1174C7B65D64}"/>
              </a:ext>
            </a:extLst>
          </p:cNvPr>
          <p:cNvSpPr/>
          <p:nvPr/>
        </p:nvSpPr>
        <p:spPr>
          <a:xfrm>
            <a:off x="16157900" y="6281682"/>
            <a:ext cx="1189302" cy="118930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F0BD4B9-37E2-4A94-A6DA-13292DAE5904}"/>
              </a:ext>
            </a:extLst>
          </p:cNvPr>
          <p:cNvSpPr/>
          <p:nvPr/>
        </p:nvSpPr>
        <p:spPr>
          <a:xfrm>
            <a:off x="8942183" y="4304242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715BEE-E949-4353-AA95-662426CBE676}"/>
              </a:ext>
            </a:extLst>
          </p:cNvPr>
          <p:cNvSpPr/>
          <p:nvPr/>
        </p:nvSpPr>
        <p:spPr>
          <a:xfrm>
            <a:off x="10347375" y="6381690"/>
            <a:ext cx="989286" cy="98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물체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5AD212-BB3F-4DB7-9747-4B0DCF27B24A}"/>
              </a:ext>
            </a:extLst>
          </p:cNvPr>
          <p:cNvSpPr/>
          <p:nvPr/>
        </p:nvSpPr>
        <p:spPr>
          <a:xfrm>
            <a:off x="8391587" y="4290199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66FA130-4413-42B3-9CB5-B910DF67E765}"/>
              </a:ext>
            </a:extLst>
          </p:cNvPr>
          <p:cNvSpPr/>
          <p:nvPr/>
        </p:nvSpPr>
        <p:spPr>
          <a:xfrm>
            <a:off x="17103757" y="4261720"/>
            <a:ext cx="304211" cy="52292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Picture 2" descr="Human Icon #35220 - Free Icons Library">
            <a:extLst>
              <a:ext uri="{FF2B5EF4-FFF2-40B4-BE49-F238E27FC236}">
                <a16:creationId xmlns:a16="http://schemas.microsoft.com/office/drawing/2014/main" id="{AADC07E9-DE43-4FAB-BD1E-852820035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72" y="5064208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2" descr="Human Icon #35220 - Free Icons Library">
            <a:extLst>
              <a:ext uri="{FF2B5EF4-FFF2-40B4-BE49-F238E27FC236}">
                <a16:creationId xmlns:a16="http://schemas.microsoft.com/office/drawing/2014/main" id="{5759DBC8-6C73-411C-AD7E-D8E3AABA5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403" l="9585" r="89617">
                        <a14:foregroundMark x1="24601" y1="4313" x2="27476" y2="18530"/>
                        <a14:foregroundMark x1="50799" y1="9425" x2="50319" y2="15655"/>
                        <a14:foregroundMark x1="40575" y1="80671" x2="40735" y2="90735"/>
                        <a14:foregroundMark x1="40735" y1="90735" x2="42971" y2="93770"/>
                        <a14:foregroundMark x1="42173" y1="97764" x2="42173" y2="98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8912" y="6555449"/>
            <a:ext cx="1169924" cy="1169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E5432F-C059-469D-8315-B7F49480B21B}"/>
              </a:ext>
            </a:extLst>
          </p:cNvPr>
          <p:cNvSpPr/>
          <p:nvPr/>
        </p:nvSpPr>
        <p:spPr>
          <a:xfrm>
            <a:off x="1927682" y="5308242"/>
            <a:ext cx="989286" cy="9892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물체</a:t>
            </a:r>
          </a:p>
        </p:txBody>
      </p:sp>
    </p:spTree>
    <p:extLst>
      <p:ext uri="{BB962C8B-B14F-4D97-AF65-F5344CB8AC3E}">
        <p14:creationId xmlns:p14="http://schemas.microsoft.com/office/powerpoint/2010/main" val="2397092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2897</TotalTime>
  <Words>139</Words>
  <Application>Microsoft Office PowerPoint</Application>
  <PresentationFormat>사용자 지정</PresentationFormat>
  <Paragraphs>42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203</cp:revision>
  <dcterms:created xsi:type="dcterms:W3CDTF">2021-01-30T12:26:52Z</dcterms:created>
  <dcterms:modified xsi:type="dcterms:W3CDTF">2021-04-29T07:20:46Z</dcterms:modified>
</cp:coreProperties>
</file>