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61" r:id="rId5"/>
    <p:sldId id="262" r:id="rId6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6353" autoAdjust="0"/>
  </p:normalViewPr>
  <p:slideViewPr>
    <p:cSldViewPr snapToGrid="0">
      <p:cViewPr varScale="1">
        <p:scale>
          <a:sx n="76" d="100"/>
          <a:sy n="76" d="100"/>
        </p:scale>
        <p:origin x="8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2021-05-26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저장 및 불러오기 시스템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E60BE-E6CD-4619-BA80-AD9DC908A478}"/>
              </a:ext>
            </a:extLst>
          </p:cNvPr>
          <p:cNvSpPr txBox="1"/>
          <p:nvPr/>
        </p:nvSpPr>
        <p:spPr>
          <a:xfrm>
            <a:off x="445276" y="1697447"/>
            <a:ext cx="14680424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저장 데이터 관리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B1E90-4975-4FD8-A35D-DF1D797B1348}"/>
              </a:ext>
            </a:extLst>
          </p:cNvPr>
          <p:cNvSpPr txBox="1"/>
          <p:nvPr/>
        </p:nvSpPr>
        <p:spPr>
          <a:xfrm>
            <a:off x="101601" y="1445888"/>
            <a:ext cx="13114527" cy="230832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게임 볼륨이 꽤 있을 것이고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한번 실행하여 엔딩까지 하기 힘들 것으로 보여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저장 및 불러오기 시스템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필요하다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게임 저장은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수동 저장하는 것이 아닌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특정 시점마다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자동 저장하는 구조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게임 불러오기는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타이틀 화면에서 진행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저장데이터를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저장하는 슬롯은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칸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99BE3F-A2A0-43C9-A58A-F1669320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4709788"/>
            <a:ext cx="7826774" cy="40642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B5244B-247D-4133-994F-2D080AB3FED3}"/>
              </a:ext>
            </a:extLst>
          </p:cNvPr>
          <p:cNvSpPr txBox="1"/>
          <p:nvPr/>
        </p:nvSpPr>
        <p:spPr>
          <a:xfrm>
            <a:off x="101600" y="8907866"/>
            <a:ext cx="7826775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유사 저장 및 불러오기 시스템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오리 시리즈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82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저장 데이터 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  <a:endParaRPr lang="en-US" altLang="ko-KR" sz="5400" b="1" dirty="0">
              <a:ln w="0">
                <a:solidFill>
                  <a:schemeClr val="bg1"/>
                </a:solidFill>
              </a:ln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B1E90-4975-4FD8-A35D-DF1D797B1348}"/>
              </a:ext>
            </a:extLst>
          </p:cNvPr>
          <p:cNvSpPr txBox="1"/>
          <p:nvPr/>
        </p:nvSpPr>
        <p:spPr>
          <a:xfrm>
            <a:off x="101601" y="1445888"/>
            <a:ext cx="9375737" cy="289310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저장 데이터는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타이틀화면에서 키보드 조작을 통해 관리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키보드 좌우 키를 통해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선택중인 데이터를 변경 가능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키보드 하키를 입력하여 </a:t>
            </a:r>
            <a:r>
              <a:rPr lang="en-US" altLang="ko-KR" sz="14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quit game</a:t>
            </a:r>
            <a:r>
              <a:rPr lang="ko-KR" altLang="en-US" sz="14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을 선택</a:t>
            </a:r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가능</a:t>
            </a:r>
            <a:endParaRPr lang="en-US" altLang="ko-KR" sz="14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quit game</a:t>
            </a:r>
            <a:r>
              <a:rPr lang="ko-KR" altLang="en-US" sz="14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선택중</a:t>
            </a:r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키보드 </a:t>
            </a:r>
            <a:r>
              <a:rPr lang="ko-KR" altLang="en-US" sz="14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상키를</a:t>
            </a:r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입력하면 중앙에 있는 </a:t>
            </a:r>
            <a:r>
              <a:rPr lang="en-US" altLang="ko-KR" sz="14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data2</a:t>
            </a:r>
            <a:r>
              <a:rPr lang="ko-KR" altLang="en-US" sz="14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를 선택</a:t>
            </a:r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하게 됨</a:t>
            </a:r>
            <a:endParaRPr lang="en-US" altLang="ko-KR" sz="1400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Space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Bar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키를 통하여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선택중인 슬롯의 데이터로 게임을 시작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새 게임을 시작</a:t>
            </a:r>
            <a:r>
              <a:rPr lang="en-US" altLang="ko-KR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타이틀 화면에서 </a:t>
            </a:r>
            <a:r>
              <a:rPr lang="ko-KR" altLang="en-US" sz="14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빈 저장데이터 슬롯을 선택해서 시작</a:t>
            </a:r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불러오기</a:t>
            </a:r>
            <a:r>
              <a:rPr lang="en-US" altLang="ko-KR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타이틀 화면에서 </a:t>
            </a:r>
            <a:r>
              <a:rPr lang="ko-KR" altLang="en-US" sz="14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진행상황이 저장된 슬롯을 선택해서 시작</a:t>
            </a:r>
            <a:r>
              <a:rPr lang="ko-KR" altLang="en-US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sz="14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키를 통하여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선택중인 슬롯의 데이터를 제거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647B364-8AAD-4652-8397-311A9CE1A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430" b="1081"/>
          <a:stretch/>
        </p:blipFill>
        <p:spPr>
          <a:xfrm>
            <a:off x="10220366" y="1445888"/>
            <a:ext cx="7288171" cy="40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0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  <a:endParaRPr lang="en-US" altLang="ko-KR" sz="5400" b="1" dirty="0">
              <a:ln w="0">
                <a:solidFill>
                  <a:schemeClr val="bg1"/>
                </a:solidFill>
              </a:ln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0387B-11DA-42F5-920B-711060434A08}"/>
              </a:ext>
            </a:extLst>
          </p:cNvPr>
          <p:cNvSpPr txBox="1"/>
          <p:nvPr/>
        </p:nvSpPr>
        <p:spPr>
          <a:xfrm>
            <a:off x="101601" y="1445888"/>
            <a:ext cx="9375737" cy="64633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저장은 이벤트 단위로 이루어진다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39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3937</TotalTime>
  <Words>169</Words>
  <Application>Microsoft Office PowerPoint</Application>
  <PresentationFormat>사용자 지정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253</cp:revision>
  <dcterms:created xsi:type="dcterms:W3CDTF">2021-01-30T12:26:52Z</dcterms:created>
  <dcterms:modified xsi:type="dcterms:W3CDTF">2021-05-26T16:58:49Z</dcterms:modified>
</cp:coreProperties>
</file>