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룸</a:t>
            </a:r>
            <a:r>
              <a:rPr lang="en-US" altLang="ko-KR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</a:t>
            </a:r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스테이지 관리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2FCFE-9A4F-4C41-B823-B53F1645896F}"/>
              </a:ext>
            </a:extLst>
          </p:cNvPr>
          <p:cNvSpPr txBox="1"/>
          <p:nvPr/>
        </p:nvSpPr>
        <p:spPr>
          <a:xfrm>
            <a:off x="445276" y="1697447"/>
            <a:ext cx="5967448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룸의 리셋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 내에서 시야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룸 이동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스테이지 이동</a:t>
            </a:r>
            <a:r>
              <a:rPr lang="en-US" altLang="ko-KR" sz="2400" b="1" dirty="0">
                <a:solidFill>
                  <a:schemeClr val="bg1"/>
                </a:solidFill>
              </a:rPr>
              <a:t>&amp;</a:t>
            </a:r>
            <a:r>
              <a:rPr lang="ko-KR" altLang="en-US" sz="2400" b="1" dirty="0">
                <a:solidFill>
                  <a:schemeClr val="bg1"/>
                </a:solidFill>
              </a:rPr>
              <a:t>로딩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이벤트 발생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8896095" cy="5693866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관리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배치된 퍼즐을 해결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다음 룸으로 이동하는 방식의 게임 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가지고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어느 룸에 위치한 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시스템은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게임의 흐름을 조율하기 위한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다음 동작들을 필요로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리셋</a:t>
            </a:r>
            <a:endParaRPr lang="en-US" altLang="ko-KR" sz="18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내에서 시야</a:t>
            </a:r>
            <a:endParaRPr lang="en-US" altLang="ko-KR" sz="18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이동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스테이지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간 이동을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할때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로딩 및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컷신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레벨의 특정 구간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상호작용 키나 각종 트리거를 통해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이벤트를 발생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시킬 수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도있다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114505" lvl="4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20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20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10154930" y="1445888"/>
            <a:ext cx="735360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내 룸의 구성 예상도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F8FE32-5F06-419E-9C1D-11B13F33A959}"/>
              </a:ext>
            </a:extLst>
          </p:cNvPr>
          <p:cNvGrpSpPr/>
          <p:nvPr/>
        </p:nvGrpSpPr>
        <p:grpSpPr>
          <a:xfrm>
            <a:off x="10154930" y="2002451"/>
            <a:ext cx="7353606" cy="4153440"/>
            <a:chOff x="120090" y="5718879"/>
            <a:chExt cx="7353606" cy="415344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FD0C04B-38D5-4978-AE90-0704889ACE15}"/>
                </a:ext>
              </a:extLst>
            </p:cNvPr>
            <p:cNvSpPr/>
            <p:nvPr/>
          </p:nvSpPr>
          <p:spPr>
            <a:xfrm>
              <a:off x="120090" y="5718879"/>
              <a:ext cx="7353606" cy="415344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DA06055-4EB3-453D-B7B6-F933D8E71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" t="14714" r="8174" b="18546"/>
            <a:stretch/>
          </p:blipFill>
          <p:spPr>
            <a:xfrm>
              <a:off x="769721" y="6103738"/>
              <a:ext cx="6057799" cy="3383721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03DF18-0C83-4CE1-A6FF-74D4ABA7E9AA}"/>
              </a:ext>
            </a:extLst>
          </p:cNvPr>
          <p:cNvSpPr txBox="1"/>
          <p:nvPr/>
        </p:nvSpPr>
        <p:spPr>
          <a:xfrm>
            <a:off x="101601" y="1445888"/>
            <a:ext cx="13937577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룸 하나에는 하나의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가 되는 장소가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퍼즐은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초기위치좌표과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초기상태값을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따로 저장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룸은 다음과 같은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동작들이 트리거가 되어 리셋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트리거에 따라서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리셋의 방식은 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클리어한 룸의 경우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위의 두 트리거가 발동해도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룸의 리셋이 일어나지 않는다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8DA16C-C0F8-4F61-BD5F-7C1AC05F369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룸의 리셋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BEC450-286A-433F-8463-3CE1C93A2AFF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C7BFE-8BCE-4FDD-ADD0-8F8962A88961}"/>
              </a:ext>
            </a:extLst>
          </p:cNvPr>
          <p:cNvSpPr txBox="1"/>
          <p:nvPr/>
        </p:nvSpPr>
        <p:spPr>
          <a:xfrm>
            <a:off x="101601" y="5233416"/>
            <a:ext cx="916939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사망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9DF57-BA21-4291-8248-007ABDA301EA}"/>
              </a:ext>
            </a:extLst>
          </p:cNvPr>
          <p:cNvSpPr txBox="1"/>
          <p:nvPr/>
        </p:nvSpPr>
        <p:spPr>
          <a:xfrm>
            <a:off x="101601" y="5744343"/>
            <a:ext cx="916939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캐릭터의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사망 애니메이션 재생이 끝나면 리셋이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이루어지는 동안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잠시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아웃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룸의 모든 퍼즐은 자신이 갖고있던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초기위치값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상태값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되돌아간다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캐릭터는 룸의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재생성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리셋이 끝난 후엔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D437B-44FC-4A34-8858-DA5A9DB71D94}"/>
              </a:ext>
            </a:extLst>
          </p:cNvPr>
          <p:cNvSpPr txBox="1"/>
          <p:nvPr/>
        </p:nvSpPr>
        <p:spPr>
          <a:xfrm>
            <a:off x="9477339" y="5231367"/>
            <a:ext cx="456183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②플레이어 캐릭터가 다른 룸으로 이동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922AD-F2F7-4DAC-9DEB-3599DECDBAD0}"/>
              </a:ext>
            </a:extLst>
          </p:cNvPr>
          <p:cNvSpPr txBox="1"/>
          <p:nvPr/>
        </p:nvSpPr>
        <p:spPr>
          <a:xfrm>
            <a:off x="9477339" y="5744343"/>
            <a:ext cx="4561839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다른 룸으로 이동하면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기본적으로 동일하게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리스폰포인트에서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재생성 되지 않는다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플레이어는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인 이후 다른 룸에 있을 것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자세한 것은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 이동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페이지에서 다룬다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6C78B-B6FA-4C53-BFB4-AE1D0D609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558" y="1459695"/>
            <a:ext cx="1500410" cy="74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B81E73-48EE-48D8-ACDC-2D760E1F8B6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EB81B37-F11E-42DD-978C-7E9E27E662C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내에서 시야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F83E2-48E3-4852-A7C6-D41BDC2B4F99}"/>
              </a:ext>
            </a:extLst>
          </p:cNvPr>
          <p:cNvSpPr txBox="1"/>
          <p:nvPr/>
        </p:nvSpPr>
        <p:spPr>
          <a:xfrm>
            <a:off x="101601" y="1445888"/>
            <a:ext cx="17406942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플레이어의 화면에는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자기가 위치한 룸만 보이게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즉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위치하지 않은 룸의 구조물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벽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바닥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등은 보이지 않는 상태가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초기에 레벨에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진입시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1(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레벨의 초기위치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외에는 전부 보이지 않게 처리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후에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통해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룸을 이동할 때 기존에 있던 룸은 보이지 않게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새로운 룸은 보여지도록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처리한다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69C05A-88CD-4E48-8A59-1436FDF48591}"/>
              </a:ext>
            </a:extLst>
          </p:cNvPr>
          <p:cNvGrpSpPr/>
          <p:nvPr/>
        </p:nvGrpSpPr>
        <p:grpSpPr>
          <a:xfrm>
            <a:off x="101601" y="5594374"/>
            <a:ext cx="6722367" cy="3754929"/>
            <a:chOff x="3978657" y="4079401"/>
            <a:chExt cx="9044839" cy="50522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619870-0D20-4B83-8ADC-AB042EA5F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4" t="14714" r="8174" b="18546"/>
            <a:stretch/>
          </p:blipFill>
          <p:spPr>
            <a:xfrm>
              <a:off x="3978657" y="4079401"/>
              <a:ext cx="9044839" cy="50522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4C3C9D8-F20A-4190-BC2A-4D45776E8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488" y="6461759"/>
              <a:ext cx="728791" cy="775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99C916BB-3E51-4151-BA6C-058CA80F8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73" y="5992048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F1FAF13-6C1D-48E3-84B3-EC3B66549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7899" y="6120848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1DBE3C2C-0195-488A-8079-7FFCB1817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776" y="762743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4D65B84-B0D3-4D19-B640-EF6CF800B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209" y="6605501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A69D235-4D0C-4707-8D0C-76D96855DC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993" y="529861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See, watch, view, eye icon - Free download on Iconfinder">
              <a:extLst>
                <a:ext uri="{FF2B5EF4-FFF2-40B4-BE49-F238E27FC236}">
                  <a16:creationId xmlns:a16="http://schemas.microsoft.com/office/drawing/2014/main" id="{29FE94E2-7443-4688-B798-61BF1FF1C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857" y="4979747"/>
              <a:ext cx="728791" cy="728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다이아몬드 2">
              <a:extLst>
                <a:ext uri="{FF2B5EF4-FFF2-40B4-BE49-F238E27FC236}">
                  <a16:creationId xmlns:a16="http://schemas.microsoft.com/office/drawing/2014/main" id="{B45F6160-C559-44D4-BB06-9F874DFC4D62}"/>
                </a:ext>
              </a:extLst>
            </p:cNvPr>
            <p:cNvSpPr/>
            <p:nvPr/>
          </p:nvSpPr>
          <p:spPr>
            <a:xfrm rot="2700000" flipH="1">
              <a:off x="5549039" y="4698370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1C864D85-5B27-41C9-BC05-C9BB3D84CEBD}"/>
                </a:ext>
              </a:extLst>
            </p:cNvPr>
            <p:cNvSpPr/>
            <p:nvPr/>
          </p:nvSpPr>
          <p:spPr>
            <a:xfrm rot="2700000" flipH="1">
              <a:off x="7001872" y="5062766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93671D0A-CAE3-49F0-A55C-534E188F4137}"/>
                </a:ext>
              </a:extLst>
            </p:cNvPr>
            <p:cNvSpPr/>
            <p:nvPr/>
          </p:nvSpPr>
          <p:spPr>
            <a:xfrm rot="2700000" flipH="1">
              <a:off x="6857146" y="6333021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2494C8FC-0158-48DD-8856-D0538A1FE1F2}"/>
                </a:ext>
              </a:extLst>
            </p:cNvPr>
            <p:cNvSpPr/>
            <p:nvPr/>
          </p:nvSpPr>
          <p:spPr>
            <a:xfrm rot="2700000" flipH="1">
              <a:off x="8388461" y="7346060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>
              <a:extLst>
                <a:ext uri="{FF2B5EF4-FFF2-40B4-BE49-F238E27FC236}">
                  <a16:creationId xmlns:a16="http://schemas.microsoft.com/office/drawing/2014/main" id="{E6BF0914-BFB7-47E3-9CB2-ACFE35442756}"/>
                </a:ext>
              </a:extLst>
            </p:cNvPr>
            <p:cNvSpPr/>
            <p:nvPr/>
          </p:nvSpPr>
          <p:spPr>
            <a:xfrm rot="2700000" flipH="1">
              <a:off x="10570082" y="5839825"/>
              <a:ext cx="104424" cy="1291543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53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33AA2B-9CDD-4DD4-A6C7-947D1F5B722B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룸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1F5A55-4923-4916-8A45-2CA1066D83B3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ACE0A-853D-4FBE-86C9-312BA41B65BD}"/>
              </a:ext>
            </a:extLst>
          </p:cNvPr>
          <p:cNvSpPr txBox="1"/>
          <p:nvPr/>
        </p:nvSpPr>
        <p:spPr>
          <a:xfrm>
            <a:off x="101601" y="1445888"/>
            <a:ext cx="13114527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 사이에 이동통로가 되는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통해 다른 룸으로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다르게 작동하여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접근하여 상호작용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가능하다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도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류 퍼즐처럼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상태가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 경우에만 상호작용이 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이동을 할 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기존에 있던 룸이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클리어 된 상태가 아니라면 퍼즐이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리셋과정은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룸의 리셋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페이지에서 확인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룸 이동은 플레이어 캐릭터를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룸의 특정 좌표로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이동시키를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것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으로한다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186DF-4874-4024-A6E1-E3FB6C1D2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360" y="1445888"/>
            <a:ext cx="4088766" cy="76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4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DCE0CE-503C-4BAB-92DB-6B54226FBA2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F54697-D889-4C78-8EE1-B56947345870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654A1-8A6C-44BB-BDF0-0D5AAE4E0359}"/>
              </a:ext>
            </a:extLst>
          </p:cNvPr>
          <p:cNvSpPr txBox="1"/>
          <p:nvPr/>
        </p:nvSpPr>
        <p:spPr>
          <a:xfrm>
            <a:off x="101601" y="1445888"/>
            <a:ext cx="13114527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사이의 이동통로가 되는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Teleporter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통해 다른 스테이지로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Teleporter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같이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인접한 상태에서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상호작용키를 입력하여 이용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스테이지 이동을 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중간에는 로딩 창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로딩 창에서는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스토리를 알려주는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컷신이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로딩 창은 플레이어가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컷신을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편하게 보기 위해 로딩이 끝나도 바로 다음 스테이지로 이동하지는 않는다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로딩 창은 로딩이 끝난 후 플레이어가 상호작용 키를 눌러 넘어갈 수 있다</a:t>
            </a:r>
            <a:r>
              <a:rPr lang="en-US" altLang="ko-KR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26" name="Picture 2" descr="워크래프트3:레인 오브 카오스&gt; 번역 교정 패치 by Storycraft">
            <a:extLst>
              <a:ext uri="{FF2B5EF4-FFF2-40B4-BE49-F238E27FC236}">
                <a16:creationId xmlns:a16="http://schemas.microsoft.com/office/drawing/2014/main" id="{168F8D86-23B8-4741-8AF2-301405D6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522976"/>
            <a:ext cx="5118278" cy="38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1B0D73-4D43-43DF-B995-B38E82E143D9}"/>
              </a:ext>
            </a:extLst>
          </p:cNvPr>
          <p:cNvSpPr txBox="1"/>
          <p:nvPr/>
        </p:nvSpPr>
        <p:spPr>
          <a:xfrm>
            <a:off x="101602" y="4953000"/>
            <a:ext cx="5118278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워크래프트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 </a:t>
            </a:r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로딩이</a:t>
            </a:r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끝난 후 바로 넘어가지 않음</a:t>
            </a:r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en-US" altLang="ko-KR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77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50C1F5-C0C8-4EDA-857C-F59396378FB9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이벤트 발생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5234BC-B53F-4D8F-AAA6-9B5891B1A7D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92891-D5A8-466C-9B07-2D46D0EB6A68}"/>
              </a:ext>
            </a:extLst>
          </p:cNvPr>
          <p:cNvSpPr txBox="1"/>
          <p:nvPr/>
        </p:nvSpPr>
        <p:spPr>
          <a:xfrm>
            <a:off x="101601" y="1445888"/>
            <a:ext cx="13114527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게임을 진행하다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구간에서 이벤트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보게 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i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i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이벤트를 발생하는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트리거는 여러 개 있을 수 있지만 크게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볼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통한 룸이동이 발생 했을 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오브젝트 및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퍼즐등과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상호작용 했을 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위치에 캐릭터가 이동했을 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이벤트는 각기 다른 형태를 띄우고 있으므로 별도의 문서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레벨기획서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레벨별로 안내할 것이다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0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2759</TotalTime>
  <Words>568</Words>
  <Application>Microsoft Office PowerPoint</Application>
  <PresentationFormat>사용자 지정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176</cp:revision>
  <dcterms:created xsi:type="dcterms:W3CDTF">2021-01-30T12:26:52Z</dcterms:created>
  <dcterms:modified xsi:type="dcterms:W3CDTF">2021-05-22T14:34:02Z</dcterms:modified>
</cp:coreProperties>
</file>