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0" r:id="rId4"/>
    <p:sldId id="264" r:id="rId5"/>
    <p:sldId id="265" r:id="rId6"/>
    <p:sldId id="261" r:id="rId7"/>
    <p:sldId id="266" r:id="rId8"/>
    <p:sldId id="267" r:id="rId9"/>
    <p:sldId id="268" r:id="rId10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" initials="T" lastIdx="1" clrIdx="0">
    <p:extLst>
      <p:ext uri="{19B8F6BF-5375-455C-9EA6-DF929625EA0E}">
        <p15:presenceInfo xmlns:p15="http://schemas.microsoft.com/office/powerpoint/2012/main" userId="T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29" autoAdjust="0"/>
    <p:restoredTop sz="94660"/>
  </p:normalViewPr>
  <p:slideViewPr>
    <p:cSldViewPr snapToGrid="0">
      <p:cViewPr>
        <p:scale>
          <a:sx n="66" d="100"/>
          <a:sy n="66" d="100"/>
        </p:scale>
        <p:origin x="24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05A9F1-745F-42AB-AB6E-E35A684608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8EB855-DDC3-4BDE-9EC4-AD83C6F3B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C50E-113A-4B4A-8A5C-9EE1E9DBA064}" type="datetimeFigureOut">
              <a:rPr lang="ko-KR" altLang="en-US" smtClean="0"/>
              <a:t>2021-06-04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B7ADB-4A65-42CB-8375-2AAFF44F2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1E4B1-2222-41DD-909C-E304CBA9C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72FA-1B0E-4265-8990-0789E85D83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8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3B2E-CA71-40FC-A78E-FA212ABD0BB7}" type="datetimeFigureOut">
              <a:rPr lang="ko-KR" altLang="en-US" smtClean="0"/>
              <a:t>2021-06-04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C371-76E4-4FFF-ADC5-B5CD44D9DB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2021-06-04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5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2021-06-04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79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2021-06-04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8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2021-06-04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5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2021-06-04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98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2021-06-04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68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2021-06-04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1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2021-06-04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65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2021-06-04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3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2021-06-04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17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2021-06-04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AD71-D53C-4447-AAA3-BC9075A67E69}" type="datetimeFigureOut">
              <a:rPr lang="ko-KR" altLang="en-US" smtClean="0"/>
              <a:t>2021-06-04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08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>
            <a:extLst>
              <a:ext uri="{FF2B5EF4-FFF2-40B4-BE49-F238E27FC236}">
                <a16:creationId xmlns:a16="http://schemas.microsoft.com/office/drawing/2014/main" id="{835F5EF9-4DE7-4F6D-9BAC-557D89365FCA}"/>
              </a:ext>
            </a:extLst>
          </p:cNvPr>
          <p:cNvSpPr txBox="1"/>
          <p:nvPr/>
        </p:nvSpPr>
        <p:spPr>
          <a:xfrm>
            <a:off x="0" y="1014163"/>
            <a:ext cx="17610138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99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기획서</a:t>
            </a:r>
            <a:endParaRPr lang="en-US" altLang="ko-KR" sz="3199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1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 전투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2B4D1D-2B41-4427-801E-EC2E9157493A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76340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5295-D035-4EA6-93F8-3346CE828A56}"/>
              </a:ext>
            </a:extLst>
          </p:cNvPr>
          <p:cNvSpPr txBox="1"/>
          <p:nvPr/>
        </p:nvSpPr>
        <p:spPr>
          <a:xfrm>
            <a:off x="445276" y="1697447"/>
            <a:ext cx="5967448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>
                <a:solidFill>
                  <a:schemeClr val="bg1"/>
                </a:solidFill>
              </a:rPr>
              <a:t>개요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9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DD40A42-F170-4E1F-A359-D7E598243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13" t="10880" r="35682" b="37420"/>
          <a:stretch/>
        </p:blipFill>
        <p:spPr>
          <a:xfrm>
            <a:off x="1002240" y="1420368"/>
            <a:ext cx="2810421" cy="8098119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보스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등장 연출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090AA3-2AF0-46C0-AC23-5C9F34CDE493}"/>
              </a:ext>
            </a:extLst>
          </p:cNvPr>
          <p:cNvSpPr/>
          <p:nvPr/>
        </p:nvSpPr>
        <p:spPr>
          <a:xfrm>
            <a:off x="1463040" y="3474720"/>
            <a:ext cx="2047952" cy="125577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413288495">
                  <a:custGeom>
                    <a:avLst/>
                    <a:gdLst>
                      <a:gd name="connsiteX0" fmla="*/ 0 w 3755136"/>
                      <a:gd name="connsiteY0" fmla="*/ 394412 h 2366427"/>
                      <a:gd name="connsiteX1" fmla="*/ 394412 w 3755136"/>
                      <a:gd name="connsiteY1" fmla="*/ 0 h 2366427"/>
                      <a:gd name="connsiteX2" fmla="*/ 958011 w 3755136"/>
                      <a:gd name="connsiteY2" fmla="*/ 0 h 2366427"/>
                      <a:gd name="connsiteX3" fmla="*/ 1551274 w 3755136"/>
                      <a:gd name="connsiteY3" fmla="*/ 0 h 2366427"/>
                      <a:gd name="connsiteX4" fmla="*/ 2144536 w 3755136"/>
                      <a:gd name="connsiteY4" fmla="*/ 0 h 2366427"/>
                      <a:gd name="connsiteX5" fmla="*/ 2797125 w 3755136"/>
                      <a:gd name="connsiteY5" fmla="*/ 0 h 2366427"/>
                      <a:gd name="connsiteX6" fmla="*/ 3360724 w 3755136"/>
                      <a:gd name="connsiteY6" fmla="*/ 0 h 2366427"/>
                      <a:gd name="connsiteX7" fmla="*/ 3755136 w 3755136"/>
                      <a:gd name="connsiteY7" fmla="*/ 394412 h 2366427"/>
                      <a:gd name="connsiteX8" fmla="*/ 3755136 w 3755136"/>
                      <a:gd name="connsiteY8" fmla="*/ 904504 h 2366427"/>
                      <a:gd name="connsiteX9" fmla="*/ 3755136 w 3755136"/>
                      <a:gd name="connsiteY9" fmla="*/ 1446147 h 2366427"/>
                      <a:gd name="connsiteX10" fmla="*/ 3755136 w 3755136"/>
                      <a:gd name="connsiteY10" fmla="*/ 1972015 h 2366427"/>
                      <a:gd name="connsiteX11" fmla="*/ 3360724 w 3755136"/>
                      <a:gd name="connsiteY11" fmla="*/ 2366427 h 2366427"/>
                      <a:gd name="connsiteX12" fmla="*/ 2856451 w 3755136"/>
                      <a:gd name="connsiteY12" fmla="*/ 2366427 h 2366427"/>
                      <a:gd name="connsiteX13" fmla="*/ 2203862 w 3755136"/>
                      <a:gd name="connsiteY13" fmla="*/ 2366427 h 2366427"/>
                      <a:gd name="connsiteX14" fmla="*/ 1551274 w 3755136"/>
                      <a:gd name="connsiteY14" fmla="*/ 2366427 h 2366427"/>
                      <a:gd name="connsiteX15" fmla="*/ 928348 w 3755136"/>
                      <a:gd name="connsiteY15" fmla="*/ 2366427 h 2366427"/>
                      <a:gd name="connsiteX16" fmla="*/ 394412 w 3755136"/>
                      <a:gd name="connsiteY16" fmla="*/ 2366427 h 2366427"/>
                      <a:gd name="connsiteX17" fmla="*/ 0 w 3755136"/>
                      <a:gd name="connsiteY17" fmla="*/ 1972015 h 2366427"/>
                      <a:gd name="connsiteX18" fmla="*/ 0 w 3755136"/>
                      <a:gd name="connsiteY18" fmla="*/ 1446147 h 2366427"/>
                      <a:gd name="connsiteX19" fmla="*/ 0 w 3755136"/>
                      <a:gd name="connsiteY19" fmla="*/ 888728 h 2366427"/>
                      <a:gd name="connsiteX20" fmla="*/ 0 w 3755136"/>
                      <a:gd name="connsiteY20" fmla="*/ 394412 h 23664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755136" h="2366427" extrusionOk="0">
                        <a:moveTo>
                          <a:pt x="0" y="394412"/>
                        </a:moveTo>
                        <a:cubicBezTo>
                          <a:pt x="-20268" y="201871"/>
                          <a:pt x="189399" y="18997"/>
                          <a:pt x="394412" y="0"/>
                        </a:cubicBezTo>
                        <a:cubicBezTo>
                          <a:pt x="587719" y="-22380"/>
                          <a:pt x="789903" y="13404"/>
                          <a:pt x="958011" y="0"/>
                        </a:cubicBezTo>
                        <a:cubicBezTo>
                          <a:pt x="1126119" y="-13404"/>
                          <a:pt x="1311503" y="28279"/>
                          <a:pt x="1551274" y="0"/>
                        </a:cubicBezTo>
                        <a:cubicBezTo>
                          <a:pt x="1791045" y="-28279"/>
                          <a:pt x="1883858" y="16760"/>
                          <a:pt x="2144536" y="0"/>
                        </a:cubicBezTo>
                        <a:cubicBezTo>
                          <a:pt x="2405214" y="-16760"/>
                          <a:pt x="2578020" y="74381"/>
                          <a:pt x="2797125" y="0"/>
                        </a:cubicBezTo>
                        <a:cubicBezTo>
                          <a:pt x="3016230" y="-74381"/>
                          <a:pt x="3178846" y="38283"/>
                          <a:pt x="3360724" y="0"/>
                        </a:cubicBezTo>
                        <a:cubicBezTo>
                          <a:pt x="3538425" y="-42682"/>
                          <a:pt x="3760359" y="170886"/>
                          <a:pt x="3755136" y="394412"/>
                        </a:cubicBezTo>
                        <a:cubicBezTo>
                          <a:pt x="3785247" y="579449"/>
                          <a:pt x="3746512" y="744812"/>
                          <a:pt x="3755136" y="904504"/>
                        </a:cubicBezTo>
                        <a:cubicBezTo>
                          <a:pt x="3763760" y="1064196"/>
                          <a:pt x="3745312" y="1257502"/>
                          <a:pt x="3755136" y="1446147"/>
                        </a:cubicBezTo>
                        <a:cubicBezTo>
                          <a:pt x="3764960" y="1634792"/>
                          <a:pt x="3713836" y="1788436"/>
                          <a:pt x="3755136" y="1972015"/>
                        </a:cubicBezTo>
                        <a:cubicBezTo>
                          <a:pt x="3737816" y="2154515"/>
                          <a:pt x="3584660" y="2329580"/>
                          <a:pt x="3360724" y="2366427"/>
                        </a:cubicBezTo>
                        <a:cubicBezTo>
                          <a:pt x="3221652" y="2393420"/>
                          <a:pt x="2985382" y="2308598"/>
                          <a:pt x="2856451" y="2366427"/>
                        </a:cubicBezTo>
                        <a:cubicBezTo>
                          <a:pt x="2727520" y="2424256"/>
                          <a:pt x="2470003" y="2333373"/>
                          <a:pt x="2203862" y="2366427"/>
                        </a:cubicBezTo>
                        <a:cubicBezTo>
                          <a:pt x="1937721" y="2399481"/>
                          <a:pt x="1723408" y="2312106"/>
                          <a:pt x="1551274" y="2366427"/>
                        </a:cubicBezTo>
                        <a:cubicBezTo>
                          <a:pt x="1379140" y="2420748"/>
                          <a:pt x="1185469" y="2298852"/>
                          <a:pt x="928348" y="2366427"/>
                        </a:cubicBezTo>
                        <a:cubicBezTo>
                          <a:pt x="671227" y="2434002"/>
                          <a:pt x="519995" y="2366329"/>
                          <a:pt x="394412" y="2366427"/>
                        </a:cubicBezTo>
                        <a:cubicBezTo>
                          <a:pt x="200246" y="2365019"/>
                          <a:pt x="-21573" y="2185373"/>
                          <a:pt x="0" y="1972015"/>
                        </a:cubicBezTo>
                        <a:cubicBezTo>
                          <a:pt x="-17999" y="1782318"/>
                          <a:pt x="38100" y="1578160"/>
                          <a:pt x="0" y="1446147"/>
                        </a:cubicBezTo>
                        <a:cubicBezTo>
                          <a:pt x="-38100" y="1314134"/>
                          <a:pt x="66019" y="1066653"/>
                          <a:pt x="0" y="888728"/>
                        </a:cubicBezTo>
                        <a:cubicBezTo>
                          <a:pt x="-66019" y="710803"/>
                          <a:pt x="3343" y="505743"/>
                          <a:pt x="0" y="39441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F0CC1A0-630F-4A89-B3BE-CE6001C0472D}"/>
              </a:ext>
            </a:extLst>
          </p:cNvPr>
          <p:cNvSpPr/>
          <p:nvPr/>
        </p:nvSpPr>
        <p:spPr>
          <a:xfrm>
            <a:off x="2048256" y="4730496"/>
            <a:ext cx="853440" cy="3023616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413288495">
                  <a:custGeom>
                    <a:avLst/>
                    <a:gdLst>
                      <a:gd name="connsiteX0" fmla="*/ 0 w 3755136"/>
                      <a:gd name="connsiteY0" fmla="*/ 394412 h 2366427"/>
                      <a:gd name="connsiteX1" fmla="*/ 394412 w 3755136"/>
                      <a:gd name="connsiteY1" fmla="*/ 0 h 2366427"/>
                      <a:gd name="connsiteX2" fmla="*/ 958011 w 3755136"/>
                      <a:gd name="connsiteY2" fmla="*/ 0 h 2366427"/>
                      <a:gd name="connsiteX3" fmla="*/ 1551274 w 3755136"/>
                      <a:gd name="connsiteY3" fmla="*/ 0 h 2366427"/>
                      <a:gd name="connsiteX4" fmla="*/ 2144536 w 3755136"/>
                      <a:gd name="connsiteY4" fmla="*/ 0 h 2366427"/>
                      <a:gd name="connsiteX5" fmla="*/ 2797125 w 3755136"/>
                      <a:gd name="connsiteY5" fmla="*/ 0 h 2366427"/>
                      <a:gd name="connsiteX6" fmla="*/ 3360724 w 3755136"/>
                      <a:gd name="connsiteY6" fmla="*/ 0 h 2366427"/>
                      <a:gd name="connsiteX7" fmla="*/ 3755136 w 3755136"/>
                      <a:gd name="connsiteY7" fmla="*/ 394412 h 2366427"/>
                      <a:gd name="connsiteX8" fmla="*/ 3755136 w 3755136"/>
                      <a:gd name="connsiteY8" fmla="*/ 904504 h 2366427"/>
                      <a:gd name="connsiteX9" fmla="*/ 3755136 w 3755136"/>
                      <a:gd name="connsiteY9" fmla="*/ 1446147 h 2366427"/>
                      <a:gd name="connsiteX10" fmla="*/ 3755136 w 3755136"/>
                      <a:gd name="connsiteY10" fmla="*/ 1972015 h 2366427"/>
                      <a:gd name="connsiteX11" fmla="*/ 3360724 w 3755136"/>
                      <a:gd name="connsiteY11" fmla="*/ 2366427 h 2366427"/>
                      <a:gd name="connsiteX12" fmla="*/ 2856451 w 3755136"/>
                      <a:gd name="connsiteY12" fmla="*/ 2366427 h 2366427"/>
                      <a:gd name="connsiteX13" fmla="*/ 2203862 w 3755136"/>
                      <a:gd name="connsiteY13" fmla="*/ 2366427 h 2366427"/>
                      <a:gd name="connsiteX14" fmla="*/ 1551274 w 3755136"/>
                      <a:gd name="connsiteY14" fmla="*/ 2366427 h 2366427"/>
                      <a:gd name="connsiteX15" fmla="*/ 928348 w 3755136"/>
                      <a:gd name="connsiteY15" fmla="*/ 2366427 h 2366427"/>
                      <a:gd name="connsiteX16" fmla="*/ 394412 w 3755136"/>
                      <a:gd name="connsiteY16" fmla="*/ 2366427 h 2366427"/>
                      <a:gd name="connsiteX17" fmla="*/ 0 w 3755136"/>
                      <a:gd name="connsiteY17" fmla="*/ 1972015 h 2366427"/>
                      <a:gd name="connsiteX18" fmla="*/ 0 w 3755136"/>
                      <a:gd name="connsiteY18" fmla="*/ 1446147 h 2366427"/>
                      <a:gd name="connsiteX19" fmla="*/ 0 w 3755136"/>
                      <a:gd name="connsiteY19" fmla="*/ 888728 h 2366427"/>
                      <a:gd name="connsiteX20" fmla="*/ 0 w 3755136"/>
                      <a:gd name="connsiteY20" fmla="*/ 394412 h 23664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755136" h="2366427" extrusionOk="0">
                        <a:moveTo>
                          <a:pt x="0" y="394412"/>
                        </a:moveTo>
                        <a:cubicBezTo>
                          <a:pt x="-20268" y="201871"/>
                          <a:pt x="189399" y="18997"/>
                          <a:pt x="394412" y="0"/>
                        </a:cubicBezTo>
                        <a:cubicBezTo>
                          <a:pt x="587719" y="-22380"/>
                          <a:pt x="789903" y="13404"/>
                          <a:pt x="958011" y="0"/>
                        </a:cubicBezTo>
                        <a:cubicBezTo>
                          <a:pt x="1126119" y="-13404"/>
                          <a:pt x="1311503" y="28279"/>
                          <a:pt x="1551274" y="0"/>
                        </a:cubicBezTo>
                        <a:cubicBezTo>
                          <a:pt x="1791045" y="-28279"/>
                          <a:pt x="1883858" y="16760"/>
                          <a:pt x="2144536" y="0"/>
                        </a:cubicBezTo>
                        <a:cubicBezTo>
                          <a:pt x="2405214" y="-16760"/>
                          <a:pt x="2578020" y="74381"/>
                          <a:pt x="2797125" y="0"/>
                        </a:cubicBezTo>
                        <a:cubicBezTo>
                          <a:pt x="3016230" y="-74381"/>
                          <a:pt x="3178846" y="38283"/>
                          <a:pt x="3360724" y="0"/>
                        </a:cubicBezTo>
                        <a:cubicBezTo>
                          <a:pt x="3538425" y="-42682"/>
                          <a:pt x="3760359" y="170886"/>
                          <a:pt x="3755136" y="394412"/>
                        </a:cubicBezTo>
                        <a:cubicBezTo>
                          <a:pt x="3785247" y="579449"/>
                          <a:pt x="3746512" y="744812"/>
                          <a:pt x="3755136" y="904504"/>
                        </a:cubicBezTo>
                        <a:cubicBezTo>
                          <a:pt x="3763760" y="1064196"/>
                          <a:pt x="3745312" y="1257502"/>
                          <a:pt x="3755136" y="1446147"/>
                        </a:cubicBezTo>
                        <a:cubicBezTo>
                          <a:pt x="3764960" y="1634792"/>
                          <a:pt x="3713836" y="1788436"/>
                          <a:pt x="3755136" y="1972015"/>
                        </a:cubicBezTo>
                        <a:cubicBezTo>
                          <a:pt x="3737816" y="2154515"/>
                          <a:pt x="3584660" y="2329580"/>
                          <a:pt x="3360724" y="2366427"/>
                        </a:cubicBezTo>
                        <a:cubicBezTo>
                          <a:pt x="3221652" y="2393420"/>
                          <a:pt x="2985382" y="2308598"/>
                          <a:pt x="2856451" y="2366427"/>
                        </a:cubicBezTo>
                        <a:cubicBezTo>
                          <a:pt x="2727520" y="2424256"/>
                          <a:pt x="2470003" y="2333373"/>
                          <a:pt x="2203862" y="2366427"/>
                        </a:cubicBezTo>
                        <a:cubicBezTo>
                          <a:pt x="1937721" y="2399481"/>
                          <a:pt x="1723408" y="2312106"/>
                          <a:pt x="1551274" y="2366427"/>
                        </a:cubicBezTo>
                        <a:cubicBezTo>
                          <a:pt x="1379140" y="2420748"/>
                          <a:pt x="1185469" y="2298852"/>
                          <a:pt x="928348" y="2366427"/>
                        </a:cubicBezTo>
                        <a:cubicBezTo>
                          <a:pt x="671227" y="2434002"/>
                          <a:pt x="519995" y="2366329"/>
                          <a:pt x="394412" y="2366427"/>
                        </a:cubicBezTo>
                        <a:cubicBezTo>
                          <a:pt x="200246" y="2365019"/>
                          <a:pt x="-21573" y="2185373"/>
                          <a:pt x="0" y="1972015"/>
                        </a:cubicBezTo>
                        <a:cubicBezTo>
                          <a:pt x="-17999" y="1782318"/>
                          <a:pt x="38100" y="1578160"/>
                          <a:pt x="0" y="1446147"/>
                        </a:cubicBezTo>
                        <a:cubicBezTo>
                          <a:pt x="-38100" y="1314134"/>
                          <a:pt x="66019" y="1066653"/>
                          <a:pt x="0" y="888728"/>
                        </a:cubicBezTo>
                        <a:cubicBezTo>
                          <a:pt x="-66019" y="710803"/>
                          <a:pt x="3343" y="505743"/>
                          <a:pt x="0" y="39441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rgbClr val="0070C0"/>
                </a:solidFill>
              </a:rPr>
              <a:t>②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Gore Icon #207998 - Free Icons Library">
            <a:extLst>
              <a:ext uri="{FF2B5EF4-FFF2-40B4-BE49-F238E27FC236}">
                <a16:creationId xmlns:a16="http://schemas.microsoft.com/office/drawing/2014/main" id="{EB3CAA2A-009D-4901-8DF3-C1F0B898E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000" b="93500" l="10000" r="90000">
                        <a14:foregroundMark x1="36029" y1="78500" x2="56500" y2="84500"/>
                        <a14:foregroundMark x1="31272" y1="77106" x2="32618" y2="77500"/>
                        <a14:foregroundMark x1="27500" y1="76000" x2="29644" y2="76628"/>
                        <a14:foregroundMark x1="56500" y1="84500" x2="69500" y2="81000"/>
                        <a14:foregroundMark x1="48000" y1="92000" x2="52000" y2="93500"/>
                        <a14:foregroundMark x1="16000" y1="10000" x2="16500" y2="9000"/>
                        <a14:foregroundMark x1="82500" y1="7000" x2="82500" y2="7000"/>
                        <a14:backgroundMark x1="32500" y1="77500" x2="32500" y2="78500"/>
                        <a14:backgroundMark x1="32500" y1="75500" x2="32000" y2="77000"/>
                        <a14:backgroundMark x1="31000" y1="76000" x2="31500" y2="77000"/>
                        <a14:backgroundMark x1="31500" y1="77500" x2="31000" y2="77500"/>
                        <a14:backgroundMark x1="30500" y1="77000" x2="30500" y2="77000"/>
                        <a14:backgroundMark x1="30500" y1="76000" x2="30500" y2="7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935" y="1547707"/>
            <a:ext cx="780161" cy="78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9980-4A09-48A3-931C-1FF1C3934983}"/>
              </a:ext>
            </a:extLst>
          </p:cNvPr>
          <p:cNvSpPr txBox="1"/>
          <p:nvPr/>
        </p:nvSpPr>
        <p:spPr>
          <a:xfrm>
            <a:off x="1961743" y="2749224"/>
            <a:ext cx="105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64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보스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등장 요소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EA0F547-5237-41AE-AC7C-2839CEF6C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67736"/>
              </p:ext>
            </p:extLst>
          </p:nvPr>
        </p:nvGraphicFramePr>
        <p:xfrm>
          <a:off x="101600" y="1454164"/>
          <a:ext cx="1740694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185">
                  <a:extLst>
                    <a:ext uri="{9D8B030D-6E8A-4147-A177-3AD203B41FA5}">
                      <a16:colId xmlns:a16="http://schemas.microsoft.com/office/drawing/2014/main" val="2045934317"/>
                    </a:ext>
                  </a:extLst>
                </a:gridCol>
                <a:gridCol w="12811756">
                  <a:extLst>
                    <a:ext uri="{9D8B030D-6E8A-4147-A177-3AD203B41FA5}">
                      <a16:colId xmlns:a16="http://schemas.microsoft.com/office/drawing/2014/main" val="1006964532"/>
                    </a:ext>
                  </a:extLst>
                </a:gridCol>
              </a:tblGrid>
              <a:tr h="124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등장 </a:t>
                      </a:r>
                      <a:r>
                        <a:rPr lang="ko-KR" altLang="en-US" sz="2000" dirty="0" err="1">
                          <a:solidFill>
                            <a:sysClr val="windowText" lastClr="000000"/>
                          </a:solidFill>
                        </a:rPr>
                        <a:t>기믹들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요약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791778"/>
                  </a:ext>
                </a:extLst>
              </a:tr>
              <a:tr h="124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Shooter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퍼즐요소의 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Shooter 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와 동일하지만 한번 발사하면 스스로를 제거한다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394961"/>
                  </a:ext>
                </a:extLst>
              </a:tr>
              <a:tr h="124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Spike_map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624662"/>
                  </a:ext>
                </a:extLst>
              </a:tr>
              <a:tr h="124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Laser_Barrel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원기둥에 </a:t>
                      </a:r>
                      <a:r>
                        <a:rPr lang="en-US" altLang="ko-KR" sz="2000" dirty="0"/>
                        <a:t>Laser</a:t>
                      </a:r>
                      <a:r>
                        <a:rPr lang="ko-KR" altLang="en-US" sz="2000" dirty="0"/>
                        <a:t>를 </a:t>
                      </a:r>
                      <a:r>
                        <a:rPr lang="ko-KR" altLang="en-US" sz="2000" dirty="0" err="1"/>
                        <a:t>달아놓은</a:t>
                      </a:r>
                      <a:r>
                        <a:rPr lang="ko-KR" altLang="en-US" sz="2000" dirty="0"/>
                        <a:t> 방해요소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986258"/>
                  </a:ext>
                </a:extLst>
              </a:tr>
              <a:tr h="12413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14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57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보스 패턴 루틴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CA8963E-8485-4BAC-83D6-1AEA9DF62E4B}"/>
              </a:ext>
            </a:extLst>
          </p:cNvPr>
          <p:cNvGrpSpPr/>
          <p:nvPr/>
        </p:nvGrpSpPr>
        <p:grpSpPr>
          <a:xfrm>
            <a:off x="3259091" y="3028659"/>
            <a:ext cx="11091956" cy="3848681"/>
            <a:chOff x="2648109" y="2966466"/>
            <a:chExt cx="8022336" cy="2783586"/>
          </a:xfrm>
        </p:grpSpPr>
        <p:sp>
          <p:nvSpPr>
            <p:cNvPr id="21" name="화살표: U자형 20">
              <a:extLst>
                <a:ext uri="{FF2B5EF4-FFF2-40B4-BE49-F238E27FC236}">
                  <a16:creationId xmlns:a16="http://schemas.microsoft.com/office/drawing/2014/main" id="{F0DE6018-0478-4DBD-97DA-BF86BED516B0}"/>
                </a:ext>
              </a:extLst>
            </p:cNvPr>
            <p:cNvSpPr/>
            <p:nvPr/>
          </p:nvSpPr>
          <p:spPr>
            <a:xfrm flipH="1">
              <a:off x="3035807" y="2966466"/>
              <a:ext cx="6950022" cy="1207770"/>
            </a:xfrm>
            <a:prstGeom prst="uturnArrow">
              <a:avLst>
                <a:gd name="adj1" fmla="val 21972"/>
                <a:gd name="adj2" fmla="val 25000"/>
                <a:gd name="adj3" fmla="val 19801"/>
                <a:gd name="adj4" fmla="val 43750"/>
                <a:gd name="adj5" fmla="val 75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60C8BD17-6070-46EF-A745-E813865E2480}"/>
                </a:ext>
              </a:extLst>
            </p:cNvPr>
            <p:cNvSpPr/>
            <p:nvPr/>
          </p:nvSpPr>
          <p:spPr>
            <a:xfrm>
              <a:off x="4233069" y="4698492"/>
              <a:ext cx="560832" cy="499872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99676225-DF1E-4618-8327-C4FE8954FAE0}"/>
                </a:ext>
              </a:extLst>
            </p:cNvPr>
            <p:cNvSpPr/>
            <p:nvPr/>
          </p:nvSpPr>
          <p:spPr>
            <a:xfrm>
              <a:off x="6378861" y="4707636"/>
              <a:ext cx="560832" cy="499872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2E1F25B7-FB68-40EC-9790-4E998111C5AC}"/>
                </a:ext>
              </a:extLst>
            </p:cNvPr>
            <p:cNvSpPr/>
            <p:nvPr/>
          </p:nvSpPr>
          <p:spPr>
            <a:xfrm>
              <a:off x="8524653" y="4698492"/>
              <a:ext cx="560832" cy="499872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B5AED00-992B-46AF-A014-DC82D5D8FF7B}"/>
                </a:ext>
              </a:extLst>
            </p:cNvPr>
            <p:cNvGrpSpPr/>
            <p:nvPr/>
          </p:nvGrpSpPr>
          <p:grpSpPr>
            <a:xfrm>
              <a:off x="2648109" y="4155948"/>
              <a:ext cx="8022336" cy="1594104"/>
              <a:chOff x="2648109" y="3660648"/>
              <a:chExt cx="8022336" cy="1594104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D7E8FC86-6833-4393-B18C-95906BB79F75}"/>
                  </a:ext>
                </a:extLst>
              </p:cNvPr>
              <p:cNvSpPr/>
              <p:nvPr/>
            </p:nvSpPr>
            <p:spPr>
              <a:xfrm>
                <a:off x="2648109" y="3660648"/>
                <a:ext cx="1584960" cy="158496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200" b="1" dirty="0">
                    <a:solidFill>
                      <a:sysClr val="windowText" lastClr="000000"/>
                    </a:solidFill>
                  </a:rPr>
                  <a:t>패턴</a:t>
                </a:r>
                <a:r>
                  <a:rPr lang="en-US" altLang="ko-KR" sz="3200" b="1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sz="32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1BBC3A37-81C1-4302-9D0F-1058C6CE77FD}"/>
                  </a:ext>
                </a:extLst>
              </p:cNvPr>
              <p:cNvSpPr/>
              <p:nvPr/>
            </p:nvSpPr>
            <p:spPr>
              <a:xfrm>
                <a:off x="4793901" y="3660648"/>
                <a:ext cx="1584960" cy="1584960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200" b="1" dirty="0"/>
                  <a:t>패턴</a:t>
                </a:r>
                <a:r>
                  <a:rPr lang="en-US" altLang="ko-KR" sz="3200" b="1" dirty="0"/>
                  <a:t>2</a:t>
                </a:r>
                <a:endParaRPr lang="ko-KR" altLang="en-US" sz="3200" b="1" dirty="0"/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ED116475-8087-4C8F-91C9-49D2DBDDCE0E}"/>
                  </a:ext>
                </a:extLst>
              </p:cNvPr>
              <p:cNvSpPr/>
              <p:nvPr/>
            </p:nvSpPr>
            <p:spPr>
              <a:xfrm>
                <a:off x="9085485" y="3669792"/>
                <a:ext cx="1584960" cy="1584960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200" b="1" dirty="0"/>
                  <a:t>패턴</a:t>
                </a:r>
                <a:r>
                  <a:rPr lang="en-US" altLang="ko-KR" sz="3200" b="1" dirty="0"/>
                  <a:t>4</a:t>
                </a:r>
                <a:endParaRPr lang="ko-KR" altLang="en-US" sz="3200" b="1" dirty="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F510A881-9A22-4D84-908B-B2FBB193824D}"/>
                  </a:ext>
                </a:extLst>
              </p:cNvPr>
              <p:cNvSpPr/>
              <p:nvPr/>
            </p:nvSpPr>
            <p:spPr>
              <a:xfrm>
                <a:off x="6939693" y="3660648"/>
                <a:ext cx="1584960" cy="1584960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200" b="1" dirty="0">
                    <a:solidFill>
                      <a:schemeClr val="bg1"/>
                    </a:solidFill>
                  </a:rPr>
                  <a:t>패턴</a:t>
                </a:r>
                <a:r>
                  <a:rPr lang="en-US" altLang="ko-KR" sz="3200" b="1" dirty="0">
                    <a:solidFill>
                      <a:schemeClr val="bg1"/>
                    </a:solidFill>
                  </a:rPr>
                  <a:t>3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868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3EDDF7F-C7DA-4344-A53E-3B2080B6753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보스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전투 패턴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1A64FA-EA23-440A-B69D-0844B84B5458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21DAC304-BFEC-4E38-822B-79ECB15C2725}"/>
              </a:ext>
            </a:extLst>
          </p:cNvPr>
          <p:cNvGrpSpPr/>
          <p:nvPr/>
        </p:nvGrpSpPr>
        <p:grpSpPr>
          <a:xfrm>
            <a:off x="8805069" y="1502033"/>
            <a:ext cx="6296889" cy="7793564"/>
            <a:chOff x="11110054" y="1770744"/>
            <a:chExt cx="6296889" cy="7793564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44AB9F80-D5EA-4B19-BBB8-5601CFE18B86}"/>
                </a:ext>
              </a:extLst>
            </p:cNvPr>
            <p:cNvGrpSpPr/>
            <p:nvPr/>
          </p:nvGrpSpPr>
          <p:grpSpPr>
            <a:xfrm>
              <a:off x="11110054" y="2263272"/>
              <a:ext cx="6296889" cy="7301036"/>
              <a:chOff x="10631083" y="2002013"/>
              <a:chExt cx="6296889" cy="730103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26B775B-8D5D-4BE2-80C1-4488ACB0B01C}"/>
                  </a:ext>
                </a:extLst>
              </p:cNvPr>
              <p:cNvSpPr/>
              <p:nvPr/>
            </p:nvSpPr>
            <p:spPr>
              <a:xfrm>
                <a:off x="10631083" y="2002013"/>
                <a:ext cx="5400000" cy="360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3DD0853D-A75E-4BB8-91F5-D6C4150C8B40}"/>
                  </a:ext>
                </a:extLst>
              </p:cNvPr>
              <p:cNvGrpSpPr/>
              <p:nvPr/>
            </p:nvGrpSpPr>
            <p:grpSpPr>
              <a:xfrm>
                <a:off x="14523548" y="2779181"/>
                <a:ext cx="1080000" cy="1080000"/>
                <a:chOff x="1335024" y="6116132"/>
                <a:chExt cx="2160000" cy="2160000"/>
              </a:xfrm>
            </p:grpSpPr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6D655177-175F-4C32-86EB-4EF92F7156D8}"/>
                    </a:ext>
                  </a:extLst>
                </p:cNvPr>
                <p:cNvSpPr/>
                <p:nvPr/>
              </p:nvSpPr>
              <p:spPr>
                <a:xfrm>
                  <a:off x="1335024" y="6116132"/>
                  <a:ext cx="2160000" cy="2160000"/>
                </a:xfrm>
                <a:prstGeom prst="ellipse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4FC910DE-B106-4C9C-80D4-999AE3AC5B2D}"/>
                    </a:ext>
                  </a:extLst>
                </p:cNvPr>
                <p:cNvSpPr/>
                <p:nvPr/>
              </p:nvSpPr>
              <p:spPr>
                <a:xfrm>
                  <a:off x="2055024" y="6836132"/>
                  <a:ext cx="720000" cy="7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2E3A5378-5295-4BF9-A652-FC6620833CBC}"/>
                  </a:ext>
                </a:extLst>
              </p:cNvPr>
              <p:cNvGrpSpPr/>
              <p:nvPr/>
            </p:nvGrpSpPr>
            <p:grpSpPr>
              <a:xfrm>
                <a:off x="11079623" y="2235169"/>
                <a:ext cx="1080000" cy="1080000"/>
                <a:chOff x="1335024" y="6116132"/>
                <a:chExt cx="2160000" cy="2160000"/>
              </a:xfrm>
            </p:grpSpPr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1C5546C5-813E-404D-92D0-56F81D9CE913}"/>
                    </a:ext>
                  </a:extLst>
                </p:cNvPr>
                <p:cNvSpPr/>
                <p:nvPr/>
              </p:nvSpPr>
              <p:spPr>
                <a:xfrm>
                  <a:off x="1335024" y="6116132"/>
                  <a:ext cx="2160000" cy="2160000"/>
                </a:xfrm>
                <a:prstGeom prst="ellipse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1C35D61E-7DB3-4D61-ADA2-397E645A3987}"/>
                    </a:ext>
                  </a:extLst>
                </p:cNvPr>
                <p:cNvSpPr/>
                <p:nvPr/>
              </p:nvSpPr>
              <p:spPr>
                <a:xfrm>
                  <a:off x="2055024" y="6836132"/>
                  <a:ext cx="720000" cy="7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5FEEB4F8-135B-433D-BD36-94541678CC73}"/>
                  </a:ext>
                </a:extLst>
              </p:cNvPr>
              <p:cNvGrpSpPr/>
              <p:nvPr/>
            </p:nvGrpSpPr>
            <p:grpSpPr>
              <a:xfrm>
                <a:off x="11799623" y="4150538"/>
                <a:ext cx="1080000" cy="1080000"/>
                <a:chOff x="1335024" y="6116132"/>
                <a:chExt cx="2160000" cy="2160000"/>
              </a:xfrm>
            </p:grpSpPr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530AFC74-DDBD-4758-8D7C-C4F2F63A9011}"/>
                    </a:ext>
                  </a:extLst>
                </p:cNvPr>
                <p:cNvSpPr/>
                <p:nvPr/>
              </p:nvSpPr>
              <p:spPr>
                <a:xfrm>
                  <a:off x="1335024" y="6116132"/>
                  <a:ext cx="2160000" cy="2160000"/>
                </a:xfrm>
                <a:prstGeom prst="ellipse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98AC89E4-19A8-4FE8-8D7A-8E16731D71F6}"/>
                    </a:ext>
                  </a:extLst>
                </p:cNvPr>
                <p:cNvSpPr/>
                <p:nvPr/>
              </p:nvSpPr>
              <p:spPr>
                <a:xfrm>
                  <a:off x="2055024" y="6836132"/>
                  <a:ext cx="720000" cy="7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E751F438-86AA-463B-8514-F04856C71885}"/>
                  </a:ext>
                </a:extLst>
              </p:cNvPr>
              <p:cNvSpPr/>
              <p:nvPr/>
            </p:nvSpPr>
            <p:spPr>
              <a:xfrm>
                <a:off x="10631083" y="5703049"/>
                <a:ext cx="5400000" cy="360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33B25AA0-2FE8-401C-B454-C9BB1087E9CB}"/>
                  </a:ext>
                </a:extLst>
              </p:cNvPr>
              <p:cNvGrpSpPr/>
              <p:nvPr/>
            </p:nvGrpSpPr>
            <p:grpSpPr>
              <a:xfrm>
                <a:off x="14523548" y="6480217"/>
                <a:ext cx="1080000" cy="1080000"/>
                <a:chOff x="1335024" y="6116132"/>
                <a:chExt cx="2160000" cy="2160000"/>
              </a:xfrm>
            </p:grpSpPr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B02998C-0D5C-4373-A927-083F16ED9DFF}"/>
                    </a:ext>
                  </a:extLst>
                </p:cNvPr>
                <p:cNvSpPr/>
                <p:nvPr/>
              </p:nvSpPr>
              <p:spPr>
                <a:xfrm>
                  <a:off x="1335024" y="6116132"/>
                  <a:ext cx="2160000" cy="2160000"/>
                </a:xfrm>
                <a:prstGeom prst="ellipse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540F390A-5EF2-47E6-B37B-FECD325DAA85}"/>
                    </a:ext>
                  </a:extLst>
                </p:cNvPr>
                <p:cNvSpPr/>
                <p:nvPr/>
              </p:nvSpPr>
              <p:spPr>
                <a:xfrm>
                  <a:off x="2055024" y="6836132"/>
                  <a:ext cx="720000" cy="7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5BE818E8-5D6F-46EE-90D4-634469F2B016}"/>
                  </a:ext>
                </a:extLst>
              </p:cNvPr>
              <p:cNvGrpSpPr/>
              <p:nvPr/>
            </p:nvGrpSpPr>
            <p:grpSpPr>
              <a:xfrm>
                <a:off x="11079623" y="5936205"/>
                <a:ext cx="1080000" cy="1080000"/>
                <a:chOff x="1335024" y="6116132"/>
                <a:chExt cx="2160000" cy="2160000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DF6BD834-51E7-49D1-ACD2-7A2A02A76631}"/>
                    </a:ext>
                  </a:extLst>
                </p:cNvPr>
                <p:cNvSpPr/>
                <p:nvPr/>
              </p:nvSpPr>
              <p:spPr>
                <a:xfrm>
                  <a:off x="1335024" y="6116132"/>
                  <a:ext cx="2160000" cy="2160000"/>
                </a:xfrm>
                <a:prstGeom prst="ellipse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D7C000C5-2CDF-4951-804F-AA32089CF9FF}"/>
                    </a:ext>
                  </a:extLst>
                </p:cNvPr>
                <p:cNvSpPr/>
                <p:nvPr/>
              </p:nvSpPr>
              <p:spPr>
                <a:xfrm>
                  <a:off x="2055024" y="6836132"/>
                  <a:ext cx="720000" cy="7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7547DC9C-E71E-4B5E-A958-CBF3742C661E}"/>
                  </a:ext>
                </a:extLst>
              </p:cNvPr>
              <p:cNvGrpSpPr/>
              <p:nvPr/>
            </p:nvGrpSpPr>
            <p:grpSpPr>
              <a:xfrm>
                <a:off x="11799623" y="7851574"/>
                <a:ext cx="1080000" cy="1080000"/>
                <a:chOff x="1335024" y="6116132"/>
                <a:chExt cx="2160000" cy="2160000"/>
              </a:xfrm>
            </p:grpSpPr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AC4979AA-1549-4528-BEFD-F5953874F54B}"/>
                    </a:ext>
                  </a:extLst>
                </p:cNvPr>
                <p:cNvSpPr/>
                <p:nvPr/>
              </p:nvSpPr>
              <p:spPr>
                <a:xfrm>
                  <a:off x="1335024" y="6116132"/>
                  <a:ext cx="2160000" cy="2160000"/>
                </a:xfrm>
                <a:prstGeom prst="ellipse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62780FE8-21E2-482F-98F9-2ABAAB977147}"/>
                    </a:ext>
                  </a:extLst>
                </p:cNvPr>
                <p:cNvSpPr/>
                <p:nvPr/>
              </p:nvSpPr>
              <p:spPr>
                <a:xfrm>
                  <a:off x="2055024" y="6836132"/>
                  <a:ext cx="720000" cy="7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13F18427-B8AD-4441-947D-9ED6592D632B}"/>
                  </a:ext>
                </a:extLst>
              </p:cNvPr>
              <p:cNvSpPr/>
              <p:nvPr/>
            </p:nvSpPr>
            <p:spPr>
              <a:xfrm>
                <a:off x="12879623" y="3315169"/>
                <a:ext cx="180000" cy="1800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83A9B33-7E55-49D6-B244-EBB165BDC6F6}"/>
                  </a:ext>
                </a:extLst>
              </p:cNvPr>
              <p:cNvSpPr/>
              <p:nvPr/>
            </p:nvSpPr>
            <p:spPr>
              <a:xfrm>
                <a:off x="16162539" y="2002013"/>
                <a:ext cx="703658" cy="360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2AE3D17C-66D2-4B48-BF10-2DF9BB29A1BB}"/>
                  </a:ext>
                </a:extLst>
              </p:cNvPr>
              <p:cNvSpPr/>
              <p:nvPr/>
            </p:nvSpPr>
            <p:spPr>
              <a:xfrm>
                <a:off x="16197796" y="5703049"/>
                <a:ext cx="703658" cy="360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곱하기 기호 79">
                <a:extLst>
                  <a:ext uri="{FF2B5EF4-FFF2-40B4-BE49-F238E27FC236}">
                    <a16:creationId xmlns:a16="http://schemas.microsoft.com/office/drawing/2014/main" id="{DC24E799-2618-4D17-8CE4-F9B5F4378140}"/>
                  </a:ext>
                </a:extLst>
              </p:cNvPr>
              <p:cNvSpPr/>
              <p:nvPr/>
            </p:nvSpPr>
            <p:spPr>
              <a:xfrm>
                <a:off x="16171277" y="7124701"/>
                <a:ext cx="756695" cy="756695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원형: 비어 있음 81">
                <a:extLst>
                  <a:ext uri="{FF2B5EF4-FFF2-40B4-BE49-F238E27FC236}">
                    <a16:creationId xmlns:a16="http://schemas.microsoft.com/office/drawing/2014/main" id="{0D0A220E-4F14-4356-9B14-871AA5CCB26F}"/>
                  </a:ext>
                </a:extLst>
              </p:cNvPr>
              <p:cNvSpPr/>
              <p:nvPr/>
            </p:nvSpPr>
            <p:spPr>
              <a:xfrm>
                <a:off x="16275061" y="3562706"/>
                <a:ext cx="478613" cy="478613"/>
              </a:xfrm>
              <a:prstGeom prst="donu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92D050"/>
                  </a:solidFill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C8EA1668-9A15-4BCA-BEC2-3310B3FBEB27}"/>
                  </a:ext>
                </a:extLst>
              </p:cNvPr>
              <p:cNvSpPr/>
              <p:nvPr/>
            </p:nvSpPr>
            <p:spPr>
              <a:xfrm>
                <a:off x="14529890" y="6656205"/>
                <a:ext cx="180000" cy="1800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A6ACB24-370F-4E8D-ABD4-7C99378BAB63}"/>
                </a:ext>
              </a:extLst>
            </p:cNvPr>
            <p:cNvSpPr txBox="1"/>
            <p:nvPr/>
          </p:nvSpPr>
          <p:spPr>
            <a:xfrm>
              <a:off x="11110054" y="1770744"/>
              <a:ext cx="6235114" cy="3693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새롭게 생성되는 </a:t>
              </a:r>
              <a:r>
                <a:rPr lang="en-US" altLang="ko-KR" dirty="0" err="1">
                  <a:solidFill>
                    <a:schemeClr val="bg1"/>
                  </a:solidFill>
                </a:rPr>
                <a:t>Laser_Barrel</a:t>
              </a:r>
              <a:r>
                <a:rPr lang="ko-KR" altLang="en-US" dirty="0">
                  <a:solidFill>
                    <a:schemeClr val="bg1"/>
                  </a:solidFill>
                </a:rPr>
                <a:t>의 </a:t>
              </a:r>
              <a:r>
                <a:rPr lang="ko-KR" altLang="en-US" dirty="0" err="1">
                  <a:solidFill>
                    <a:schemeClr val="bg1"/>
                  </a:solidFill>
                </a:rPr>
                <a:t>위치예시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92" name="그림 91">
            <a:extLst>
              <a:ext uri="{FF2B5EF4-FFF2-40B4-BE49-F238E27FC236}">
                <a16:creationId xmlns:a16="http://schemas.microsoft.com/office/drawing/2014/main" id="{E869217F-851B-4551-B802-F299D86B6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180" y="1348869"/>
            <a:ext cx="6235114" cy="830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8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3EDDF7F-C7DA-4344-A53E-3B2080B6753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보스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전투 패턴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1A64FA-EA23-440A-B69D-0844B84B5458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736627D-6ADB-4D9E-8365-DF877C858F7B}"/>
              </a:ext>
            </a:extLst>
          </p:cNvPr>
          <p:cNvSpPr/>
          <p:nvPr/>
        </p:nvSpPr>
        <p:spPr>
          <a:xfrm>
            <a:off x="10833692" y="1512878"/>
            <a:ext cx="1096813" cy="3010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발사</a:t>
            </a: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4D1EFD0-9AFA-4793-BF5B-7B4A38FC47F9}"/>
              </a:ext>
            </a:extLst>
          </p:cNvPr>
          <p:cNvGrpSpPr/>
          <p:nvPr/>
        </p:nvGrpSpPr>
        <p:grpSpPr>
          <a:xfrm>
            <a:off x="12071181" y="1508273"/>
            <a:ext cx="3846436" cy="3014814"/>
            <a:chOff x="10488543" y="1348869"/>
            <a:chExt cx="7020000" cy="5502235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188D9122-DE0C-4BCB-B74C-2D0D2A312988}"/>
                </a:ext>
              </a:extLst>
            </p:cNvPr>
            <p:cNvSpPr/>
            <p:nvPr/>
          </p:nvSpPr>
          <p:spPr>
            <a:xfrm>
              <a:off x="10488543" y="1348869"/>
              <a:ext cx="7020000" cy="550223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7" name="Picture 2" descr="Gore Icon #207998 - Free Icons Library">
              <a:extLst>
                <a:ext uri="{FF2B5EF4-FFF2-40B4-BE49-F238E27FC236}">
                  <a16:creationId xmlns:a16="http://schemas.microsoft.com/office/drawing/2014/main" id="{84E54A88-E80B-4527-A4B1-E0A79CFBBB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000" b="93500" l="10000" r="90000">
                          <a14:foregroundMark x1="36029" y1="78500" x2="56500" y2="84500"/>
                          <a14:foregroundMark x1="31272" y1="77106" x2="32618" y2="77500"/>
                          <a14:foregroundMark x1="27500" y1="76000" x2="29644" y2="76628"/>
                          <a14:foregroundMark x1="56500" y1="84500" x2="69500" y2="81000"/>
                          <a14:foregroundMark x1="48000" y1="92000" x2="52000" y2="93500"/>
                          <a14:foregroundMark x1="16000" y1="10000" x2="16500" y2="9000"/>
                          <a14:foregroundMark x1="82500" y1="7000" x2="82500" y2="7000"/>
                          <a14:backgroundMark x1="32500" y1="77500" x2="32500" y2="78500"/>
                          <a14:backgroundMark x1="32500" y1="75500" x2="32000" y2="77000"/>
                          <a14:backgroundMark x1="31000" y1="76000" x2="31500" y2="77000"/>
                          <a14:backgroundMark x1="31500" y1="77500" x2="31000" y2="77500"/>
                          <a14:backgroundMark x1="30500" y1="77000" x2="30500" y2="77000"/>
                          <a14:backgroundMark x1="30500" y1="76000" x2="30500" y2="7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86161" y="2129374"/>
              <a:ext cx="780161" cy="780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3E3DBAE4-00D4-4A4E-8468-E48D53A85DF9}"/>
                </a:ext>
              </a:extLst>
            </p:cNvPr>
            <p:cNvGrpSpPr/>
            <p:nvPr/>
          </p:nvGrpSpPr>
          <p:grpSpPr>
            <a:xfrm>
              <a:off x="12356242" y="3559987"/>
              <a:ext cx="3240000" cy="2160000"/>
              <a:chOff x="10900979" y="4604282"/>
              <a:chExt cx="3240000" cy="2160000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04180F6B-A264-4D2F-9320-0F84141A2F3F}"/>
                  </a:ext>
                </a:extLst>
              </p:cNvPr>
              <p:cNvSpPr/>
              <p:nvPr/>
            </p:nvSpPr>
            <p:spPr>
              <a:xfrm>
                <a:off x="10900979" y="4604282"/>
                <a:ext cx="1080000" cy="108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E7A89377-F886-4F9C-8675-14D842B40778}"/>
                  </a:ext>
                </a:extLst>
              </p:cNvPr>
              <p:cNvSpPr/>
              <p:nvPr/>
            </p:nvSpPr>
            <p:spPr>
              <a:xfrm>
                <a:off x="11980979" y="4604282"/>
                <a:ext cx="1080000" cy="108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8BF0B50B-5561-4E74-B31B-51FA2616AF47}"/>
                  </a:ext>
                </a:extLst>
              </p:cNvPr>
              <p:cNvSpPr/>
              <p:nvPr/>
            </p:nvSpPr>
            <p:spPr>
              <a:xfrm>
                <a:off x="13060979" y="4604282"/>
                <a:ext cx="1080000" cy="108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40432ED3-8D1E-455D-B043-968A47ABDFD5}"/>
                  </a:ext>
                </a:extLst>
              </p:cNvPr>
              <p:cNvSpPr/>
              <p:nvPr/>
            </p:nvSpPr>
            <p:spPr>
              <a:xfrm>
                <a:off x="10900979" y="5684282"/>
                <a:ext cx="1080000" cy="108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A5325E02-B3D4-4B35-93E6-2312C5776999}"/>
                  </a:ext>
                </a:extLst>
              </p:cNvPr>
              <p:cNvSpPr/>
              <p:nvPr/>
            </p:nvSpPr>
            <p:spPr>
              <a:xfrm>
                <a:off x="11980979" y="5684282"/>
                <a:ext cx="1080000" cy="108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57E0CB19-759D-411A-93D9-B6C1B264686A}"/>
                  </a:ext>
                </a:extLst>
              </p:cNvPr>
              <p:cNvSpPr/>
              <p:nvPr/>
            </p:nvSpPr>
            <p:spPr>
              <a:xfrm>
                <a:off x="13060979" y="5684282"/>
                <a:ext cx="1080000" cy="108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</p:grpSp>
      <p:sp>
        <p:nvSpPr>
          <p:cNvPr id="111" name="타원 110">
            <a:extLst>
              <a:ext uri="{FF2B5EF4-FFF2-40B4-BE49-F238E27FC236}">
                <a16:creationId xmlns:a16="http://schemas.microsoft.com/office/drawing/2014/main" id="{6BCC834B-739B-48E1-A21D-5CA453604FFD}"/>
              </a:ext>
            </a:extLst>
          </p:cNvPr>
          <p:cNvSpPr/>
          <p:nvPr/>
        </p:nvSpPr>
        <p:spPr>
          <a:xfrm>
            <a:off x="13338309" y="3558473"/>
            <a:ext cx="271471" cy="271471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986FD392-B60C-427F-84AA-4F94858B0E46}"/>
              </a:ext>
            </a:extLst>
          </p:cNvPr>
          <p:cNvCxnSpPr>
            <a:cxnSpLocks/>
          </p:cNvCxnSpPr>
          <p:nvPr/>
        </p:nvCxnSpPr>
        <p:spPr>
          <a:xfrm>
            <a:off x="12900314" y="3527838"/>
            <a:ext cx="2968336" cy="915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A4B49112-AC8E-410D-BF6C-5199C3639B8B}"/>
              </a:ext>
            </a:extLst>
          </p:cNvPr>
          <p:cNvCxnSpPr>
            <a:cxnSpLocks/>
          </p:cNvCxnSpPr>
          <p:nvPr/>
        </p:nvCxnSpPr>
        <p:spPr>
          <a:xfrm>
            <a:off x="13066967" y="2559114"/>
            <a:ext cx="650813" cy="1963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B3B572BC-8D7B-499A-8863-1DF912FCAFED}"/>
              </a:ext>
            </a:extLst>
          </p:cNvPr>
          <p:cNvCxnSpPr>
            <a:cxnSpLocks/>
          </p:cNvCxnSpPr>
          <p:nvPr/>
        </p:nvCxnSpPr>
        <p:spPr>
          <a:xfrm flipH="1">
            <a:off x="13243534" y="2996210"/>
            <a:ext cx="420246" cy="1485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838ED1D9-B06C-4189-999A-DA1E2072ADBE}"/>
              </a:ext>
            </a:extLst>
          </p:cNvPr>
          <p:cNvCxnSpPr>
            <a:cxnSpLocks/>
          </p:cNvCxnSpPr>
          <p:nvPr/>
        </p:nvCxnSpPr>
        <p:spPr>
          <a:xfrm flipH="1">
            <a:off x="12463746" y="3202934"/>
            <a:ext cx="1579506" cy="1294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3E8C41F6-B30E-40D7-963C-FEA71F332314}"/>
              </a:ext>
            </a:extLst>
          </p:cNvPr>
          <p:cNvCxnSpPr>
            <a:cxnSpLocks/>
          </p:cNvCxnSpPr>
          <p:nvPr/>
        </p:nvCxnSpPr>
        <p:spPr>
          <a:xfrm flipH="1">
            <a:off x="12175821" y="2927730"/>
            <a:ext cx="3069447" cy="1322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E561894-75F0-4858-9E84-1F3B2FD7689A}"/>
              </a:ext>
            </a:extLst>
          </p:cNvPr>
          <p:cNvCxnSpPr>
            <a:cxnSpLocks/>
          </p:cNvCxnSpPr>
          <p:nvPr/>
        </p:nvCxnSpPr>
        <p:spPr>
          <a:xfrm flipH="1">
            <a:off x="12214225" y="3615822"/>
            <a:ext cx="3171720" cy="1415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39367344-BB72-49C4-906F-73BD1F92FE20}"/>
              </a:ext>
            </a:extLst>
          </p:cNvPr>
          <p:cNvSpPr/>
          <p:nvPr/>
        </p:nvSpPr>
        <p:spPr>
          <a:xfrm>
            <a:off x="13015292" y="2513677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14E20AB2-730D-47FA-A9B4-3F4F13C59AC4}"/>
              </a:ext>
            </a:extLst>
          </p:cNvPr>
          <p:cNvSpPr/>
          <p:nvPr/>
        </p:nvSpPr>
        <p:spPr>
          <a:xfrm>
            <a:off x="12846314" y="3473678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05A810FA-6AF5-4284-92D8-D8D0CECAC694}"/>
              </a:ext>
            </a:extLst>
          </p:cNvPr>
          <p:cNvSpPr/>
          <p:nvPr/>
        </p:nvSpPr>
        <p:spPr>
          <a:xfrm>
            <a:off x="13609780" y="2945636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4EE8F8A7-4993-4F9B-9DB2-79CDBAF8AE27}"/>
              </a:ext>
            </a:extLst>
          </p:cNvPr>
          <p:cNvSpPr/>
          <p:nvPr/>
        </p:nvSpPr>
        <p:spPr>
          <a:xfrm>
            <a:off x="13989251" y="3159437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146B30ED-70C5-4668-8426-AC78FB7C3585}"/>
              </a:ext>
            </a:extLst>
          </p:cNvPr>
          <p:cNvSpPr/>
          <p:nvPr/>
        </p:nvSpPr>
        <p:spPr>
          <a:xfrm>
            <a:off x="15332200" y="3566257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A028F3AB-AFB4-47AF-8A9C-EF5FA2142347}"/>
              </a:ext>
            </a:extLst>
          </p:cNvPr>
          <p:cNvSpPr/>
          <p:nvPr/>
        </p:nvSpPr>
        <p:spPr>
          <a:xfrm>
            <a:off x="15184223" y="2876230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D14B1B0-0976-4A3E-BFB9-F8533B037D9E}"/>
              </a:ext>
            </a:extLst>
          </p:cNvPr>
          <p:cNvSpPr txBox="1"/>
          <p:nvPr/>
        </p:nvSpPr>
        <p:spPr>
          <a:xfrm>
            <a:off x="10833691" y="4646630"/>
            <a:ext cx="50839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동시 발사</a:t>
            </a:r>
            <a:r>
              <a:rPr lang="en-US" altLang="ko-KR" dirty="0"/>
              <a:t>X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 err="1">
                <a:solidFill>
                  <a:srgbClr val="FF0000"/>
                </a:solidFill>
              </a:rPr>
              <a:t>랜덤한</a:t>
            </a:r>
            <a:r>
              <a:rPr lang="ko-KR" altLang="en-US" sz="1400" dirty="0">
                <a:solidFill>
                  <a:srgbClr val="FF0000"/>
                </a:solidFill>
              </a:rPr>
              <a:t> 순서로 발사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80AAC81-15D0-42DD-B97F-68914FD6CC37}"/>
              </a:ext>
            </a:extLst>
          </p:cNvPr>
          <p:cNvGrpSpPr/>
          <p:nvPr/>
        </p:nvGrpSpPr>
        <p:grpSpPr>
          <a:xfrm>
            <a:off x="5349791" y="1508273"/>
            <a:ext cx="5115703" cy="7987420"/>
            <a:chOff x="5947155" y="1508273"/>
            <a:chExt cx="5115703" cy="798742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1F9C2BB-8143-4ED2-9AA4-86189D82CD8A}"/>
                </a:ext>
              </a:extLst>
            </p:cNvPr>
            <p:cNvGrpSpPr/>
            <p:nvPr/>
          </p:nvGrpSpPr>
          <p:grpSpPr>
            <a:xfrm>
              <a:off x="7216422" y="1508273"/>
              <a:ext cx="3846436" cy="3014814"/>
              <a:chOff x="10488543" y="1348869"/>
              <a:chExt cx="7020000" cy="5502235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F2AF17B-9335-43D3-B94F-6C1AADA397DC}"/>
                  </a:ext>
                </a:extLst>
              </p:cNvPr>
              <p:cNvSpPr/>
              <p:nvPr/>
            </p:nvSpPr>
            <p:spPr>
              <a:xfrm>
                <a:off x="10488543" y="1348869"/>
                <a:ext cx="7020000" cy="550223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" name="Picture 2" descr="Gore Icon #207998 - Free Icons Library">
                <a:extLst>
                  <a:ext uri="{FF2B5EF4-FFF2-40B4-BE49-F238E27FC236}">
                    <a16:creationId xmlns:a16="http://schemas.microsoft.com/office/drawing/2014/main" id="{5DBD8415-1508-4D02-BC7C-C154D8AAA9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7000" b="93500" l="10000" r="90000">
                            <a14:foregroundMark x1="36029" y1="78500" x2="56500" y2="84500"/>
                            <a14:foregroundMark x1="31272" y1="77106" x2="32618" y2="77500"/>
                            <a14:foregroundMark x1="27500" y1="76000" x2="29644" y2="76628"/>
                            <a14:foregroundMark x1="56500" y1="84500" x2="69500" y2="81000"/>
                            <a14:foregroundMark x1="48000" y1="92000" x2="52000" y2="93500"/>
                            <a14:foregroundMark x1="16000" y1="10000" x2="16500" y2="9000"/>
                            <a14:foregroundMark x1="82500" y1="7000" x2="82500" y2="7000"/>
                            <a14:backgroundMark x1="32500" y1="77500" x2="32500" y2="78500"/>
                            <a14:backgroundMark x1="32500" y1="75500" x2="32000" y2="77000"/>
                            <a14:backgroundMark x1="31000" y1="76000" x2="31500" y2="77000"/>
                            <a14:backgroundMark x1="31500" y1="77500" x2="31000" y2="77500"/>
                            <a14:backgroundMark x1="30500" y1="77000" x2="30500" y2="77000"/>
                            <a14:backgroundMark x1="30500" y1="76000" x2="30500" y2="76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86161" y="2129374"/>
                <a:ext cx="780161" cy="7801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D50C0584-EA13-4132-986F-7CB57FBCE36E}"/>
                  </a:ext>
                </a:extLst>
              </p:cNvPr>
              <p:cNvGrpSpPr/>
              <p:nvPr/>
            </p:nvGrpSpPr>
            <p:grpSpPr>
              <a:xfrm>
                <a:off x="12356242" y="3559987"/>
                <a:ext cx="3240000" cy="2160000"/>
                <a:chOff x="10900979" y="4604282"/>
                <a:chExt cx="3240000" cy="2160000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1A0F8829-D67F-42A7-BD62-A82C74C76F81}"/>
                    </a:ext>
                  </a:extLst>
                </p:cNvPr>
                <p:cNvSpPr/>
                <p:nvPr/>
              </p:nvSpPr>
              <p:spPr>
                <a:xfrm>
                  <a:off x="10900979" y="4604282"/>
                  <a:ext cx="1080000" cy="108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176B1815-AB5E-474E-B12A-6E143B74C52A}"/>
                    </a:ext>
                  </a:extLst>
                </p:cNvPr>
                <p:cNvSpPr/>
                <p:nvPr/>
              </p:nvSpPr>
              <p:spPr>
                <a:xfrm>
                  <a:off x="11980979" y="4604282"/>
                  <a:ext cx="1080000" cy="108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F2123935-4EDB-4132-A5B7-6BD95EB78269}"/>
                    </a:ext>
                  </a:extLst>
                </p:cNvPr>
                <p:cNvSpPr/>
                <p:nvPr/>
              </p:nvSpPr>
              <p:spPr>
                <a:xfrm>
                  <a:off x="13060979" y="4604282"/>
                  <a:ext cx="1080000" cy="108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A20D5ADA-D66E-4FE8-A141-373153AAAA6A}"/>
                    </a:ext>
                  </a:extLst>
                </p:cNvPr>
                <p:cNvSpPr/>
                <p:nvPr/>
              </p:nvSpPr>
              <p:spPr>
                <a:xfrm>
                  <a:off x="10900979" y="5684282"/>
                  <a:ext cx="1080000" cy="108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B6E4A1BD-43F4-4947-9016-24C9D74F0F39}"/>
                    </a:ext>
                  </a:extLst>
                </p:cNvPr>
                <p:cNvSpPr/>
                <p:nvPr/>
              </p:nvSpPr>
              <p:spPr>
                <a:xfrm>
                  <a:off x="11980979" y="5684282"/>
                  <a:ext cx="1080000" cy="108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2AF2DBD0-4088-4791-8C31-637359410B9C}"/>
                    </a:ext>
                  </a:extLst>
                </p:cNvPr>
                <p:cNvSpPr/>
                <p:nvPr/>
              </p:nvSpPr>
              <p:spPr>
                <a:xfrm>
                  <a:off x="13060979" y="5684282"/>
                  <a:ext cx="1080000" cy="108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01A431F-993B-480C-BA75-9A054836852A}"/>
                </a:ext>
              </a:extLst>
            </p:cNvPr>
            <p:cNvSpPr/>
            <p:nvPr/>
          </p:nvSpPr>
          <p:spPr>
            <a:xfrm>
              <a:off x="5947155" y="1512878"/>
              <a:ext cx="1096813" cy="798281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발사</a:t>
              </a:r>
            </a:p>
          </p:txBody>
        </p:sp>
        <p:sp>
          <p:nvSpPr>
            <p:cNvPr id="31" name="화살표: 아래쪽 30">
              <a:extLst>
                <a:ext uri="{FF2B5EF4-FFF2-40B4-BE49-F238E27FC236}">
                  <a16:creationId xmlns:a16="http://schemas.microsoft.com/office/drawing/2014/main" id="{CABE2FE0-0153-4898-877B-D08C53225EB8}"/>
                </a:ext>
              </a:extLst>
            </p:cNvPr>
            <p:cNvSpPr/>
            <p:nvPr/>
          </p:nvSpPr>
          <p:spPr>
            <a:xfrm rot="4136066">
              <a:off x="8489337" y="2139472"/>
              <a:ext cx="131615" cy="59176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화살표: 아래쪽 43">
              <a:extLst>
                <a:ext uri="{FF2B5EF4-FFF2-40B4-BE49-F238E27FC236}">
                  <a16:creationId xmlns:a16="http://schemas.microsoft.com/office/drawing/2014/main" id="{55391DE1-D0CD-473A-AD8A-464A9E1056E5}"/>
                </a:ext>
              </a:extLst>
            </p:cNvPr>
            <p:cNvSpPr/>
            <p:nvPr/>
          </p:nvSpPr>
          <p:spPr>
            <a:xfrm rot="2141200">
              <a:off x="8407635" y="2255374"/>
              <a:ext cx="131615" cy="1302176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화살표: 아래쪽 44">
              <a:extLst>
                <a:ext uri="{FF2B5EF4-FFF2-40B4-BE49-F238E27FC236}">
                  <a16:creationId xmlns:a16="http://schemas.microsoft.com/office/drawing/2014/main" id="{0CAFA4F4-4251-4253-BDDB-45152CBE967F}"/>
                </a:ext>
              </a:extLst>
            </p:cNvPr>
            <p:cNvSpPr/>
            <p:nvPr/>
          </p:nvSpPr>
          <p:spPr>
            <a:xfrm rot="529138">
              <a:off x="8798170" y="2398287"/>
              <a:ext cx="131615" cy="524956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화살표: 아래쪽 45">
              <a:extLst>
                <a:ext uri="{FF2B5EF4-FFF2-40B4-BE49-F238E27FC236}">
                  <a16:creationId xmlns:a16="http://schemas.microsoft.com/office/drawing/2014/main" id="{99263455-26FA-43D8-8A12-3E4B7BEBC08E}"/>
                </a:ext>
              </a:extLst>
            </p:cNvPr>
            <p:cNvSpPr/>
            <p:nvPr/>
          </p:nvSpPr>
          <p:spPr>
            <a:xfrm rot="20637766">
              <a:off x="9002607" y="2391859"/>
              <a:ext cx="131615" cy="76667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화살표: 아래쪽 46">
              <a:extLst>
                <a:ext uri="{FF2B5EF4-FFF2-40B4-BE49-F238E27FC236}">
                  <a16:creationId xmlns:a16="http://schemas.microsoft.com/office/drawing/2014/main" id="{EF158D50-7427-4170-9907-C25EC8FDF9AB}"/>
                </a:ext>
              </a:extLst>
            </p:cNvPr>
            <p:cNvSpPr/>
            <p:nvPr/>
          </p:nvSpPr>
          <p:spPr>
            <a:xfrm rot="17596510">
              <a:off x="9591164" y="1902853"/>
              <a:ext cx="131615" cy="1437649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화살표: 아래쪽 47">
              <a:extLst>
                <a:ext uri="{FF2B5EF4-FFF2-40B4-BE49-F238E27FC236}">
                  <a16:creationId xmlns:a16="http://schemas.microsoft.com/office/drawing/2014/main" id="{FCC19D90-D686-4E23-AE1D-5FFC364E1540}"/>
                </a:ext>
              </a:extLst>
            </p:cNvPr>
            <p:cNvSpPr/>
            <p:nvPr/>
          </p:nvSpPr>
          <p:spPr>
            <a:xfrm rot="18543833">
              <a:off x="9646688" y="2004321"/>
              <a:ext cx="131615" cy="1919829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B096057-15C6-47DF-B696-C45C72C6E4E9}"/>
                </a:ext>
              </a:extLst>
            </p:cNvPr>
            <p:cNvSpPr/>
            <p:nvPr/>
          </p:nvSpPr>
          <p:spPr>
            <a:xfrm>
              <a:off x="8805069" y="2194116"/>
              <a:ext cx="229805" cy="22980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C3B93E1-5633-43C6-8924-ABA0B13AE764}"/>
                </a:ext>
              </a:extLst>
            </p:cNvPr>
            <p:cNvGrpSpPr/>
            <p:nvPr/>
          </p:nvGrpSpPr>
          <p:grpSpPr>
            <a:xfrm>
              <a:off x="7211274" y="6480879"/>
              <a:ext cx="3846436" cy="3014814"/>
              <a:chOff x="10488543" y="1348869"/>
              <a:chExt cx="7020000" cy="5502235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BE5E7799-A71C-45D9-BEE5-62387BAAA607}"/>
                  </a:ext>
                </a:extLst>
              </p:cNvPr>
              <p:cNvSpPr/>
              <p:nvPr/>
            </p:nvSpPr>
            <p:spPr>
              <a:xfrm>
                <a:off x="10488543" y="1348869"/>
                <a:ext cx="7020000" cy="550223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8" name="Picture 2" descr="Gore Icon #207998 - Free Icons Library">
                <a:extLst>
                  <a:ext uri="{FF2B5EF4-FFF2-40B4-BE49-F238E27FC236}">
                    <a16:creationId xmlns:a16="http://schemas.microsoft.com/office/drawing/2014/main" id="{89B90FB0-2BCE-418B-81AB-1240C2402C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7000" b="93500" l="10000" r="90000">
                            <a14:foregroundMark x1="36029" y1="78500" x2="56500" y2="84500"/>
                            <a14:foregroundMark x1="31272" y1="77106" x2="32618" y2="77500"/>
                            <a14:foregroundMark x1="27500" y1="76000" x2="29644" y2="76628"/>
                            <a14:foregroundMark x1="56500" y1="84500" x2="69500" y2="81000"/>
                            <a14:foregroundMark x1="48000" y1="92000" x2="52000" y2="93500"/>
                            <a14:foregroundMark x1="16000" y1="10000" x2="16500" y2="9000"/>
                            <a14:foregroundMark x1="82500" y1="7000" x2="82500" y2="7000"/>
                            <a14:backgroundMark x1="32500" y1="77500" x2="32500" y2="78500"/>
                            <a14:backgroundMark x1="32500" y1="75500" x2="32000" y2="77000"/>
                            <a14:backgroundMark x1="31000" y1="76000" x2="31500" y2="77000"/>
                            <a14:backgroundMark x1="31500" y1="77500" x2="31000" y2="77500"/>
                            <a14:backgroundMark x1="30500" y1="77000" x2="30500" y2="77000"/>
                            <a14:backgroundMark x1="30500" y1="76000" x2="30500" y2="76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86161" y="2129374"/>
                <a:ext cx="780161" cy="7801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224678DF-F012-41DA-A11E-223F5AE6F4B3}"/>
                  </a:ext>
                </a:extLst>
              </p:cNvPr>
              <p:cNvGrpSpPr/>
              <p:nvPr/>
            </p:nvGrpSpPr>
            <p:grpSpPr>
              <a:xfrm>
                <a:off x="12356242" y="3559987"/>
                <a:ext cx="3240000" cy="2160000"/>
                <a:chOff x="10900979" y="4604282"/>
                <a:chExt cx="3240000" cy="2160000"/>
              </a:xfrm>
            </p:grpSpPr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00B10DC0-C971-4559-A948-C8869BEBD199}"/>
                    </a:ext>
                  </a:extLst>
                </p:cNvPr>
                <p:cNvSpPr/>
                <p:nvPr/>
              </p:nvSpPr>
              <p:spPr>
                <a:xfrm>
                  <a:off x="10900979" y="4604282"/>
                  <a:ext cx="1080000" cy="108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718DD6D8-8A14-4C19-ACD1-BD8994012998}"/>
                    </a:ext>
                  </a:extLst>
                </p:cNvPr>
                <p:cNvSpPr/>
                <p:nvPr/>
              </p:nvSpPr>
              <p:spPr>
                <a:xfrm>
                  <a:off x="11980979" y="4604282"/>
                  <a:ext cx="1080000" cy="108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84B1A16F-063D-4CD7-B586-A8B270221909}"/>
                    </a:ext>
                  </a:extLst>
                </p:cNvPr>
                <p:cNvSpPr/>
                <p:nvPr/>
              </p:nvSpPr>
              <p:spPr>
                <a:xfrm>
                  <a:off x="13060979" y="4604282"/>
                  <a:ext cx="1080000" cy="108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4865522F-CA58-4133-A2DB-EDAC0DBBD0AE}"/>
                    </a:ext>
                  </a:extLst>
                </p:cNvPr>
                <p:cNvSpPr/>
                <p:nvPr/>
              </p:nvSpPr>
              <p:spPr>
                <a:xfrm>
                  <a:off x="10900979" y="5684282"/>
                  <a:ext cx="1080000" cy="108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C022A2C6-895C-4349-AC19-AEB268B7DB68}"/>
                    </a:ext>
                  </a:extLst>
                </p:cNvPr>
                <p:cNvSpPr/>
                <p:nvPr/>
              </p:nvSpPr>
              <p:spPr>
                <a:xfrm>
                  <a:off x="11980979" y="5684282"/>
                  <a:ext cx="1080000" cy="108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4431B446-7A64-4EB4-8FC4-65ABD0666DCD}"/>
                    </a:ext>
                  </a:extLst>
                </p:cNvPr>
                <p:cNvSpPr/>
                <p:nvPr/>
              </p:nvSpPr>
              <p:spPr>
                <a:xfrm>
                  <a:off x="13060979" y="5684282"/>
                  <a:ext cx="1080000" cy="108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</p:grp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11084E3-8C02-4F0C-B49A-011F2D0E1304}"/>
                </a:ext>
              </a:extLst>
            </p:cNvPr>
            <p:cNvSpPr/>
            <p:nvPr/>
          </p:nvSpPr>
          <p:spPr>
            <a:xfrm>
              <a:off x="8155385" y="7486283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60EF0D62-6733-4695-BAD5-05263F65C3E8}"/>
                </a:ext>
              </a:extLst>
            </p:cNvPr>
            <p:cNvSpPr/>
            <p:nvPr/>
          </p:nvSpPr>
          <p:spPr>
            <a:xfrm>
              <a:off x="7986407" y="8446284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5F94096B-E9CD-4692-8BF4-9A2341470C08}"/>
                </a:ext>
              </a:extLst>
            </p:cNvPr>
            <p:cNvSpPr/>
            <p:nvPr/>
          </p:nvSpPr>
          <p:spPr>
            <a:xfrm>
              <a:off x="8749873" y="7918242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BDA4793-508B-47E2-A169-9C55F900981F}"/>
                </a:ext>
              </a:extLst>
            </p:cNvPr>
            <p:cNvSpPr/>
            <p:nvPr/>
          </p:nvSpPr>
          <p:spPr>
            <a:xfrm>
              <a:off x="9129344" y="8132043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B3C194C-C334-441C-8321-4E24BCCE0053}"/>
                </a:ext>
              </a:extLst>
            </p:cNvPr>
            <p:cNvSpPr/>
            <p:nvPr/>
          </p:nvSpPr>
          <p:spPr>
            <a:xfrm>
              <a:off x="10472293" y="8538863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8EFF6D42-0343-4067-B3D8-0E749CCF7D6D}"/>
                </a:ext>
              </a:extLst>
            </p:cNvPr>
            <p:cNvSpPr/>
            <p:nvPr/>
          </p:nvSpPr>
          <p:spPr>
            <a:xfrm>
              <a:off x="10324316" y="7848836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화살표: 아래쪽 71">
              <a:extLst>
                <a:ext uri="{FF2B5EF4-FFF2-40B4-BE49-F238E27FC236}">
                  <a16:creationId xmlns:a16="http://schemas.microsoft.com/office/drawing/2014/main" id="{69E41091-AD14-4370-9280-D48382DAF991}"/>
                </a:ext>
              </a:extLst>
            </p:cNvPr>
            <p:cNvSpPr/>
            <p:nvPr/>
          </p:nvSpPr>
          <p:spPr>
            <a:xfrm>
              <a:off x="8741181" y="4607816"/>
              <a:ext cx="796918" cy="1718559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5C195B1C-775E-4A28-95E8-0583F03107A6}"/>
                </a:ext>
              </a:extLst>
            </p:cNvPr>
            <p:cNvSpPr/>
            <p:nvPr/>
          </p:nvSpPr>
          <p:spPr>
            <a:xfrm>
              <a:off x="9521125" y="8418548"/>
              <a:ext cx="271471" cy="271471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</a:t>
              </a:r>
              <a:endParaRPr lang="ko-KR" altLang="en-US" dirty="0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20FFEEBE-2796-4B6A-AC5D-E32D4AE7EAD6}"/>
                </a:ext>
              </a:extLst>
            </p:cNvPr>
            <p:cNvSpPr/>
            <p:nvPr/>
          </p:nvSpPr>
          <p:spPr>
            <a:xfrm>
              <a:off x="8894224" y="3437647"/>
              <a:ext cx="271471" cy="271471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</a:t>
              </a:r>
              <a:endParaRPr lang="ko-KR" altLang="en-US" dirty="0"/>
            </a:p>
          </p:txBody>
        </p:sp>
      </p:grpSp>
      <p:pic>
        <p:nvPicPr>
          <p:cNvPr id="154" name="그림 153">
            <a:extLst>
              <a:ext uri="{FF2B5EF4-FFF2-40B4-BE49-F238E27FC236}">
                <a16:creationId xmlns:a16="http://schemas.microsoft.com/office/drawing/2014/main" id="{EF0BF182-8F8F-48F8-A4C2-6B6A4E01F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9" y="1518354"/>
            <a:ext cx="4915021" cy="7977339"/>
          </a:xfrm>
          <a:prstGeom prst="rect">
            <a:avLst/>
          </a:prstGeom>
        </p:spPr>
      </p:pic>
      <p:pic>
        <p:nvPicPr>
          <p:cNvPr id="156" name="그림 155">
            <a:extLst>
              <a:ext uri="{FF2B5EF4-FFF2-40B4-BE49-F238E27FC236}">
                <a16:creationId xmlns:a16="http://schemas.microsoft.com/office/drawing/2014/main" id="{1EC9B8B5-22A7-4796-8DD5-2CBCE87F1F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805" y="6063614"/>
            <a:ext cx="5141691" cy="3432079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50635D8A-4A4D-4F93-90A5-0F667DC6CCB4}"/>
              </a:ext>
            </a:extLst>
          </p:cNvPr>
          <p:cNvSpPr txBox="1"/>
          <p:nvPr/>
        </p:nvSpPr>
        <p:spPr>
          <a:xfrm>
            <a:off x="10770405" y="5597609"/>
            <a:ext cx="5151091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예상 이미지 </a:t>
            </a:r>
            <a:r>
              <a:rPr lang="en-US" altLang="ko-KR"/>
              <a:t>(gif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012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3EDDF7F-C7DA-4344-A53E-3B2080B6753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보스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전투 패턴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1A64FA-EA23-440A-B69D-0844B84B5458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11F13E-FA52-45EB-BAFC-030AA0351955}"/>
              </a:ext>
            </a:extLst>
          </p:cNvPr>
          <p:cNvSpPr/>
          <p:nvPr/>
        </p:nvSpPr>
        <p:spPr>
          <a:xfrm>
            <a:off x="8132804" y="2722255"/>
            <a:ext cx="8776353" cy="58509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C08FB5-ED75-4261-BA30-59D751172FDB}"/>
              </a:ext>
            </a:extLst>
          </p:cNvPr>
          <p:cNvSpPr txBox="1"/>
          <p:nvPr/>
        </p:nvSpPr>
        <p:spPr>
          <a:xfrm>
            <a:off x="8132803" y="2182575"/>
            <a:ext cx="87763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Spike_Map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생성 및 이동 예시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4FC1BE-5906-41AF-BBE1-26A5527EE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10" y="2182575"/>
            <a:ext cx="5569490" cy="572377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4C82077-CD23-43A1-81A7-4AD46955C259}"/>
              </a:ext>
            </a:extLst>
          </p:cNvPr>
          <p:cNvGrpSpPr/>
          <p:nvPr/>
        </p:nvGrpSpPr>
        <p:grpSpPr>
          <a:xfrm>
            <a:off x="10900979" y="4567706"/>
            <a:ext cx="3240000" cy="2160000"/>
            <a:chOff x="10900979" y="4604282"/>
            <a:chExt cx="3240000" cy="2160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ECFCA14-C8D2-4BC9-92C2-AE00B2D17471}"/>
                </a:ext>
              </a:extLst>
            </p:cNvPr>
            <p:cNvSpPr/>
            <p:nvPr/>
          </p:nvSpPr>
          <p:spPr>
            <a:xfrm>
              <a:off x="10900979" y="4604282"/>
              <a:ext cx="1080000" cy="10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A4D732-2BA5-411B-ACF6-A43530D34A9A}"/>
                </a:ext>
              </a:extLst>
            </p:cNvPr>
            <p:cNvSpPr/>
            <p:nvPr/>
          </p:nvSpPr>
          <p:spPr>
            <a:xfrm>
              <a:off x="11980979" y="4604282"/>
              <a:ext cx="1080000" cy="10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C4F1C59-2E44-4780-8F2D-E7C35500914F}"/>
                </a:ext>
              </a:extLst>
            </p:cNvPr>
            <p:cNvSpPr/>
            <p:nvPr/>
          </p:nvSpPr>
          <p:spPr>
            <a:xfrm>
              <a:off x="13060979" y="4604282"/>
              <a:ext cx="1080000" cy="10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797F4A3-E57F-4ECC-8769-2A3BBBA1360C}"/>
                </a:ext>
              </a:extLst>
            </p:cNvPr>
            <p:cNvSpPr/>
            <p:nvPr/>
          </p:nvSpPr>
          <p:spPr>
            <a:xfrm>
              <a:off x="10900979" y="5684282"/>
              <a:ext cx="1080000" cy="10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94CC29F-4F02-49A4-8DC4-29791B7C9FBC}"/>
                </a:ext>
              </a:extLst>
            </p:cNvPr>
            <p:cNvSpPr/>
            <p:nvPr/>
          </p:nvSpPr>
          <p:spPr>
            <a:xfrm>
              <a:off x="11980979" y="5684282"/>
              <a:ext cx="1080000" cy="10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D5714E8-6B03-4186-9D1C-BBC46F0030CD}"/>
                </a:ext>
              </a:extLst>
            </p:cNvPr>
            <p:cNvSpPr/>
            <p:nvPr/>
          </p:nvSpPr>
          <p:spPr>
            <a:xfrm>
              <a:off x="13060979" y="5684282"/>
              <a:ext cx="1080000" cy="10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A7B3ED-9BE9-4816-9AD1-179F26804E96}"/>
              </a:ext>
            </a:extLst>
          </p:cNvPr>
          <p:cNvSpPr/>
          <p:nvPr/>
        </p:nvSpPr>
        <p:spPr>
          <a:xfrm>
            <a:off x="8864175" y="4351706"/>
            <a:ext cx="216000" cy="259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7FE6ED-3034-49F9-A95E-E7518F4D5ACC}"/>
              </a:ext>
            </a:extLst>
          </p:cNvPr>
          <p:cNvSpPr/>
          <p:nvPr/>
        </p:nvSpPr>
        <p:spPr>
          <a:xfrm>
            <a:off x="15961783" y="4351706"/>
            <a:ext cx="216000" cy="259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6C287E1-DA62-4982-A3D2-8C26CD08712B}"/>
              </a:ext>
            </a:extLst>
          </p:cNvPr>
          <p:cNvSpPr/>
          <p:nvPr/>
        </p:nvSpPr>
        <p:spPr>
          <a:xfrm>
            <a:off x="8882175" y="5557706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B513906-95E1-425B-A222-15402B95817B}"/>
              </a:ext>
            </a:extLst>
          </p:cNvPr>
          <p:cNvSpPr/>
          <p:nvPr/>
        </p:nvSpPr>
        <p:spPr>
          <a:xfrm>
            <a:off x="16453470" y="5557706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A9975FA-CA07-4B9F-A896-E2589FEB595F}"/>
              </a:ext>
            </a:extLst>
          </p:cNvPr>
          <p:cNvSpPr/>
          <p:nvPr/>
        </p:nvSpPr>
        <p:spPr>
          <a:xfrm>
            <a:off x="8408488" y="5557706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7EDC941-2006-4911-941E-F875018E1030}"/>
              </a:ext>
            </a:extLst>
          </p:cNvPr>
          <p:cNvSpPr/>
          <p:nvPr/>
        </p:nvSpPr>
        <p:spPr>
          <a:xfrm>
            <a:off x="15979783" y="5557706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0320259-58F3-4461-AE18-9AE4006CB475}"/>
              </a:ext>
            </a:extLst>
          </p:cNvPr>
          <p:cNvSpPr/>
          <p:nvPr/>
        </p:nvSpPr>
        <p:spPr>
          <a:xfrm>
            <a:off x="9218689" y="5476469"/>
            <a:ext cx="1184818" cy="34247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FCAC35A2-C378-4603-9E43-30336C6B1467}"/>
              </a:ext>
            </a:extLst>
          </p:cNvPr>
          <p:cNvSpPr/>
          <p:nvPr/>
        </p:nvSpPr>
        <p:spPr>
          <a:xfrm rot="10800000">
            <a:off x="14638000" y="5476469"/>
            <a:ext cx="1184818" cy="34247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3AE5A51-F6D9-4F0D-B28F-353FE2EDAE02}"/>
              </a:ext>
            </a:extLst>
          </p:cNvPr>
          <p:cNvSpPr/>
          <p:nvPr/>
        </p:nvSpPr>
        <p:spPr>
          <a:xfrm>
            <a:off x="7709375" y="7774283"/>
            <a:ext cx="2525599" cy="36933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Spike_Map</a:t>
            </a:r>
            <a:r>
              <a:rPr lang="en-US" altLang="ko-KR" dirty="0"/>
              <a:t>(x)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E36E69F-978E-4EB1-BFF5-D69DA2042669}"/>
              </a:ext>
            </a:extLst>
          </p:cNvPr>
          <p:cNvSpPr/>
          <p:nvPr/>
        </p:nvSpPr>
        <p:spPr>
          <a:xfrm>
            <a:off x="14806983" y="7774283"/>
            <a:ext cx="2525599" cy="36933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Spike_Map</a:t>
            </a:r>
            <a:r>
              <a:rPr lang="en-US" altLang="ko-KR" dirty="0"/>
              <a:t>(y)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93BB743-60AC-48A5-AA21-39612FF6E42B}"/>
              </a:ext>
            </a:extLst>
          </p:cNvPr>
          <p:cNvCxnSpPr>
            <a:stCxn id="25" idx="0"/>
            <a:endCxn id="17" idx="2"/>
          </p:cNvCxnSpPr>
          <p:nvPr/>
        </p:nvCxnSpPr>
        <p:spPr>
          <a:xfrm flipV="1">
            <a:off x="8972175" y="6943706"/>
            <a:ext cx="0" cy="83057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366EE65-2A12-487D-BD83-DEFE75D9F95B}"/>
              </a:ext>
            </a:extLst>
          </p:cNvPr>
          <p:cNvCxnSpPr>
            <a:cxnSpLocks/>
            <a:stCxn id="26" idx="0"/>
            <a:endCxn id="18" idx="2"/>
          </p:cNvCxnSpPr>
          <p:nvPr/>
        </p:nvCxnSpPr>
        <p:spPr>
          <a:xfrm flipV="1">
            <a:off x="16069783" y="6943706"/>
            <a:ext cx="0" cy="83057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710FC8D-F509-44E2-8FA2-89F1BC7ED42A}"/>
              </a:ext>
            </a:extLst>
          </p:cNvPr>
          <p:cNvSpPr/>
          <p:nvPr/>
        </p:nvSpPr>
        <p:spPr>
          <a:xfrm>
            <a:off x="7709375" y="2955084"/>
            <a:ext cx="2525599" cy="36933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S_M_Spawn1</a:t>
            </a:r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C2CC856-A68C-48D1-9DD6-772BCAD0F905}"/>
              </a:ext>
            </a:extLst>
          </p:cNvPr>
          <p:cNvSpPr/>
          <p:nvPr/>
        </p:nvSpPr>
        <p:spPr>
          <a:xfrm>
            <a:off x="14806983" y="2955084"/>
            <a:ext cx="2525599" cy="36933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S_M_Spawn2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F948338-F92E-4D22-872F-DDEB04DF8AFD}"/>
              </a:ext>
            </a:extLst>
          </p:cNvPr>
          <p:cNvCxnSpPr>
            <a:cxnSpLocks/>
            <a:stCxn id="32" idx="2"/>
            <a:endCxn id="19" idx="0"/>
          </p:cNvCxnSpPr>
          <p:nvPr/>
        </p:nvCxnSpPr>
        <p:spPr>
          <a:xfrm>
            <a:off x="8972175" y="3324416"/>
            <a:ext cx="0" cy="223329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1C2B0BA-20BE-45E8-9B91-356E656E8DE0}"/>
              </a:ext>
            </a:extLst>
          </p:cNvPr>
          <p:cNvCxnSpPr>
            <a:cxnSpLocks/>
            <a:stCxn id="33" idx="2"/>
            <a:endCxn id="22" idx="0"/>
          </p:cNvCxnSpPr>
          <p:nvPr/>
        </p:nvCxnSpPr>
        <p:spPr>
          <a:xfrm>
            <a:off x="16069783" y="3324416"/>
            <a:ext cx="0" cy="223329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9DB4BD8-973D-46A3-A8DE-A42C456C3232}"/>
              </a:ext>
            </a:extLst>
          </p:cNvPr>
          <p:cNvSpPr/>
          <p:nvPr/>
        </p:nvSpPr>
        <p:spPr>
          <a:xfrm>
            <a:off x="16159783" y="3754724"/>
            <a:ext cx="1325028" cy="36933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S_M_Goal1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25EC41C-4021-4B6A-9811-AE39AFE3CDAF}"/>
              </a:ext>
            </a:extLst>
          </p:cNvPr>
          <p:cNvCxnSpPr>
            <a:cxnSpLocks/>
            <a:stCxn id="54" idx="2"/>
            <a:endCxn id="21" idx="0"/>
          </p:cNvCxnSpPr>
          <p:nvPr/>
        </p:nvCxnSpPr>
        <p:spPr>
          <a:xfrm>
            <a:off x="8219661" y="4124056"/>
            <a:ext cx="278827" cy="14336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3044BF6-A961-4F2D-80A9-C873EACA63A1}"/>
              </a:ext>
            </a:extLst>
          </p:cNvPr>
          <p:cNvCxnSpPr>
            <a:cxnSpLocks/>
            <a:stCxn id="41" idx="2"/>
            <a:endCxn id="20" idx="0"/>
          </p:cNvCxnSpPr>
          <p:nvPr/>
        </p:nvCxnSpPr>
        <p:spPr>
          <a:xfrm flipH="1">
            <a:off x="16543470" y="4124056"/>
            <a:ext cx="278827" cy="14336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962C636-36FE-49D1-A075-D03717B14B2B}"/>
              </a:ext>
            </a:extLst>
          </p:cNvPr>
          <p:cNvSpPr/>
          <p:nvPr/>
        </p:nvSpPr>
        <p:spPr>
          <a:xfrm>
            <a:off x="7557147" y="3754724"/>
            <a:ext cx="1325028" cy="36933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S_M_Goal2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83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3EDDF7F-C7DA-4344-A53E-3B2080B6753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보스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전투 패턴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1A64FA-EA23-440A-B69D-0844B84B5458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296902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3978</TotalTime>
  <Words>142</Words>
  <Application>Microsoft Office PowerPoint</Application>
  <PresentationFormat>사용자 지정</PresentationFormat>
  <Paragraphs>51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메이플스토리</vt:lpstr>
      <vt:lpstr>휴먼모음T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254</cp:revision>
  <dcterms:created xsi:type="dcterms:W3CDTF">2021-01-30T12:26:52Z</dcterms:created>
  <dcterms:modified xsi:type="dcterms:W3CDTF">2021-06-03T18:00:44Z</dcterms:modified>
</cp:coreProperties>
</file>