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2" r:id="rId6"/>
    <p:sldId id="263" r:id="rId7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FCFE-9A4F-4C41-B823-B53F1645896F}"/>
              </a:ext>
            </a:extLst>
          </p:cNvPr>
          <p:cNvSpPr txBox="1"/>
          <p:nvPr/>
        </p:nvSpPr>
        <p:spPr>
          <a:xfrm>
            <a:off x="445276" y="1697447"/>
            <a:ext cx="596744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룸의 리셋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내에서 시야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레벨 시작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레벨 이동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8896095" cy="430887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 관리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내에서 시야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이동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ㄹ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0154930" y="1445888"/>
            <a:ext cx="735360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F8FE32-5F06-419E-9C1D-11B13F33A959}"/>
              </a:ext>
            </a:extLst>
          </p:cNvPr>
          <p:cNvGrpSpPr/>
          <p:nvPr/>
        </p:nvGrpSpPr>
        <p:grpSpPr>
          <a:xfrm>
            <a:off x="10154930" y="2002451"/>
            <a:ext cx="7353606" cy="4153440"/>
            <a:chOff x="120090" y="5718879"/>
            <a:chExt cx="7353606" cy="4153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D0C04B-38D5-4978-AE90-0704889ACE15}"/>
                </a:ext>
              </a:extLst>
            </p:cNvPr>
            <p:cNvSpPr/>
            <p:nvPr/>
          </p:nvSpPr>
          <p:spPr>
            <a:xfrm>
              <a:off x="120090" y="5718879"/>
              <a:ext cx="7353606" cy="415344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A06055-4EB3-453D-B7B6-F933D8E71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769721" y="6103738"/>
              <a:ext cx="6057799" cy="338372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배치된 퍼즐은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 퍼즐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비리셋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퍼즐로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구분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되어있고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 퍼즐들만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룸의 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5233416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744343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5231367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744343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자세한 것은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 이동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다룬다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C78B-B6FA-4C53-BFB4-AE1D0D60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558" y="1459695"/>
            <a:ext cx="1500410" cy="7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422CEF-42B4-427C-A9D4-DCEB9ADB622E}"/>
              </a:ext>
            </a:extLst>
          </p:cNvPr>
          <p:cNvSpPr/>
          <p:nvPr/>
        </p:nvSpPr>
        <p:spPr>
          <a:xfrm>
            <a:off x="214222" y="4863885"/>
            <a:ext cx="9195272" cy="375492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내에서 시야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83E2-48E3-4852-A7C6-D41BDC2B4F99}"/>
              </a:ext>
            </a:extLst>
          </p:cNvPr>
          <p:cNvSpPr txBox="1"/>
          <p:nvPr/>
        </p:nvSpPr>
        <p:spPr>
          <a:xfrm>
            <a:off x="101601" y="1445888"/>
            <a:ext cx="13937577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화면에는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자기가 위치한 룸만 보이게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위치하지 않은 룸의 구조물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바닥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등은 보이지 않는 상태가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벽에 가려진 경우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벽을 보이지 않게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즉각적으로 벽이 사라졌다가 나타났다가 하면 어색하다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벽과의 거리 혹은 벽과 인접한 시간에 따라 점점 벽의 투명도를 바꾸는 형식이다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9C05A-88CD-4E48-8A59-1436FDF48591}"/>
              </a:ext>
            </a:extLst>
          </p:cNvPr>
          <p:cNvGrpSpPr/>
          <p:nvPr/>
        </p:nvGrpSpPr>
        <p:grpSpPr>
          <a:xfrm>
            <a:off x="10315172" y="4863885"/>
            <a:ext cx="6722367" cy="3754929"/>
            <a:chOff x="3978657" y="4079401"/>
            <a:chExt cx="9044839" cy="505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619870-0D20-4B83-8ADC-AB042EA5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3978657" y="4079401"/>
              <a:ext cx="9044839" cy="5052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C3C9D8-F20A-4190-BC2A-4D45776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488" y="6461759"/>
              <a:ext cx="728791" cy="77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99C916BB-3E51-4151-BA6C-058CA80F8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73" y="59920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F1FAF13-6C1D-48E3-84B3-EC3B66549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99" y="61208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1DBE3C2C-0195-488A-8079-7FFCB1817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6" y="762743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4D65B84-B0D3-4D19-B640-EF6CF800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209" y="6605501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A69D235-4D0C-4707-8D0C-76D96855D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93" y="529861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9FE94E2-7443-4688-B798-61BF1FF1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57" y="497974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B45F6160-C559-44D4-BB06-9F874DFC4D62}"/>
                </a:ext>
              </a:extLst>
            </p:cNvPr>
            <p:cNvSpPr/>
            <p:nvPr/>
          </p:nvSpPr>
          <p:spPr>
            <a:xfrm rot="2700000" flipH="1">
              <a:off x="5549039" y="469837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1C864D85-5B27-41C9-BC05-C9BB3D84CEBD}"/>
                </a:ext>
              </a:extLst>
            </p:cNvPr>
            <p:cNvSpPr/>
            <p:nvPr/>
          </p:nvSpPr>
          <p:spPr>
            <a:xfrm rot="2700000" flipH="1">
              <a:off x="7001872" y="5062766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3671D0A-CAE3-49F0-A55C-534E188F4137}"/>
                </a:ext>
              </a:extLst>
            </p:cNvPr>
            <p:cNvSpPr/>
            <p:nvPr/>
          </p:nvSpPr>
          <p:spPr>
            <a:xfrm rot="2700000" flipH="1">
              <a:off x="6857146" y="6333021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2494C8FC-0158-48DD-8856-D0538A1FE1F2}"/>
                </a:ext>
              </a:extLst>
            </p:cNvPr>
            <p:cNvSpPr/>
            <p:nvPr/>
          </p:nvSpPr>
          <p:spPr>
            <a:xfrm rot="2700000" flipH="1">
              <a:off x="8388461" y="734606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E6BF0914-BFB7-47E3-9CB2-ACFE35442756}"/>
                </a:ext>
              </a:extLst>
            </p:cNvPr>
            <p:cNvSpPr/>
            <p:nvPr/>
          </p:nvSpPr>
          <p:spPr>
            <a:xfrm rot="2700000" flipH="1">
              <a:off x="10570082" y="5839825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66C22B20-0F4D-40CE-AA00-97CC3CDC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7" y="620513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F58D02-EDB4-4BD0-9DE4-AC9C6652C6FD}"/>
              </a:ext>
            </a:extLst>
          </p:cNvPr>
          <p:cNvSpPr/>
          <p:nvPr/>
        </p:nvSpPr>
        <p:spPr>
          <a:xfrm>
            <a:off x="685026" y="7169496"/>
            <a:ext cx="1472958" cy="9690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B38F188-A1C1-4EAA-95AC-51EB9A6B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06" y="6469803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6F29BE-B6BD-42D0-BE58-8927CA369FCA}"/>
              </a:ext>
            </a:extLst>
          </p:cNvPr>
          <p:cNvSpPr/>
          <p:nvPr/>
        </p:nvSpPr>
        <p:spPr>
          <a:xfrm>
            <a:off x="2379505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006CA718-D9C3-44B6-A300-F7AD4A42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41" y="726379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4E622F-7435-4194-8A4A-4D9514F96477}"/>
              </a:ext>
            </a:extLst>
          </p:cNvPr>
          <p:cNvSpPr/>
          <p:nvPr/>
        </p:nvSpPr>
        <p:spPr>
          <a:xfrm>
            <a:off x="7462940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BA9BE122-62B9-4718-BE49-AFBEB45F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85" y="6734468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A9CF89-621F-45E2-8594-50F3454942FD}"/>
              </a:ext>
            </a:extLst>
          </p:cNvPr>
          <p:cNvSpPr/>
          <p:nvPr/>
        </p:nvSpPr>
        <p:spPr>
          <a:xfrm>
            <a:off x="4073984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11786761-7C6A-4618-9BB8-F0284686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163" y="6999133"/>
            <a:ext cx="839555" cy="8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943BE5-1407-4BF9-ACE9-D14971E2F65F}"/>
              </a:ext>
            </a:extLst>
          </p:cNvPr>
          <p:cNvSpPr/>
          <p:nvPr/>
        </p:nvSpPr>
        <p:spPr>
          <a:xfrm>
            <a:off x="5768462" y="7169496"/>
            <a:ext cx="1472958" cy="969031"/>
          </a:xfrm>
          <a:prstGeom prst="rect">
            <a:avLst/>
          </a:prstGeom>
          <a:solidFill>
            <a:schemeClr val="tx2">
              <a:lumMod val="5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33AA2B-9CDD-4DD4-A6C7-947D1F5B722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F5A55-4923-4916-8A45-2CA1066D83B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CE0A-853D-4FBE-86C9-312BA41B65BD}"/>
              </a:ext>
            </a:extLst>
          </p:cNvPr>
          <p:cNvSpPr txBox="1"/>
          <p:nvPr/>
        </p:nvSpPr>
        <p:spPr>
          <a:xfrm>
            <a:off x="101601" y="1445888"/>
            <a:ext cx="13937577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사이에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룸으로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퍼즐처럼 작동하여 상호작용키를 통해 이용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가능하다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류 퍼즐처럼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상태가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 경우에만 상호작용이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이동을 할 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기존에 있던 룸의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해결 된 상태가 아니라면 퍼즐이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리셋과정은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룸의 리셋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확인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이동은 플레이어 캐릭터를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룸의 특정 좌표로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이동시키를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것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이동시에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화면 연출이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지금으로서는 가장 간단한 페이드인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페이드아웃 을 생각하고 있으나 다른 연출도 고민중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AF5CBD-DA8B-4056-B95C-2AD7E8795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00" y="1445888"/>
            <a:ext cx="4206272" cy="79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2562</TotalTime>
  <Words>402</Words>
  <Application>Microsoft Office PowerPoint</Application>
  <PresentationFormat>사용자 지정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166</cp:revision>
  <dcterms:created xsi:type="dcterms:W3CDTF">2021-01-30T12:26:52Z</dcterms:created>
  <dcterms:modified xsi:type="dcterms:W3CDTF">2021-05-21T17:54:16Z</dcterms:modified>
</cp:coreProperties>
</file>