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6353" autoAdjust="0"/>
  </p:normalViewPr>
  <p:slideViewPr>
    <p:cSldViewPr snapToGrid="0">
      <p:cViewPr varScale="1">
        <p:scale>
          <a:sx n="76" d="100"/>
          <a:sy n="76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2021-05-01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2021-05-01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2021-05-01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endParaRPr lang="ko-KR" altLang="en-US" sz="2401" dirty="0">
              <a:solidFill>
                <a:schemeClr val="accent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E60BE-E6CD-4619-BA80-AD9DC908A478}"/>
              </a:ext>
            </a:extLst>
          </p:cNvPr>
          <p:cNvSpPr txBox="1"/>
          <p:nvPr/>
        </p:nvSpPr>
        <p:spPr>
          <a:xfrm>
            <a:off x="445276" y="1697447"/>
            <a:ext cx="1468042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11273535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스테이지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1(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튜토리얼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2984</TotalTime>
  <Words>12</Words>
  <Application>Microsoft Office PowerPoint</Application>
  <PresentationFormat>사용자 지정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221</cp:revision>
  <dcterms:created xsi:type="dcterms:W3CDTF">2021-01-30T12:26:52Z</dcterms:created>
  <dcterms:modified xsi:type="dcterms:W3CDTF">2021-05-01T07:03:59Z</dcterms:modified>
</cp:coreProperties>
</file>