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63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3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46" indent="0" algn="ctr">
              <a:buNone/>
              <a:defRPr sz="1499"/>
            </a:lvl2pPr>
            <a:lvl3pPr marL="685692" indent="0" algn="ctr">
              <a:buNone/>
              <a:defRPr sz="1351"/>
            </a:lvl3pPr>
            <a:lvl4pPr marL="1028539" indent="0" algn="ctr">
              <a:buNone/>
              <a:defRPr sz="1200"/>
            </a:lvl4pPr>
            <a:lvl5pPr marL="1371385" indent="0" algn="ctr">
              <a:buNone/>
              <a:defRPr sz="1200"/>
            </a:lvl5pPr>
            <a:lvl6pPr marL="1714231" indent="0" algn="ctr">
              <a:buNone/>
              <a:defRPr sz="1200"/>
            </a:lvl6pPr>
            <a:lvl7pPr marL="2057078" indent="0" algn="ctr">
              <a:buNone/>
              <a:defRPr sz="1200"/>
            </a:lvl7pPr>
            <a:lvl8pPr marL="2399924" indent="0" algn="ctr">
              <a:buNone/>
              <a:defRPr sz="1200"/>
            </a:lvl8pPr>
            <a:lvl9pPr marL="274277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75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4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7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7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92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58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469625"/>
            <a:ext cx="5915025" cy="4120620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629232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46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692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5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3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2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0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9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7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23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04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5" y="527406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5" y="2428351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46" indent="0">
              <a:buNone/>
              <a:defRPr sz="1499" b="1"/>
            </a:lvl2pPr>
            <a:lvl3pPr marL="685692" indent="0">
              <a:buNone/>
              <a:defRPr sz="1351" b="1"/>
            </a:lvl3pPr>
            <a:lvl4pPr marL="1028539" indent="0">
              <a:buNone/>
              <a:defRPr sz="1200" b="1"/>
            </a:lvl4pPr>
            <a:lvl5pPr marL="1371385" indent="0">
              <a:buNone/>
              <a:defRPr sz="1200" b="1"/>
            </a:lvl5pPr>
            <a:lvl6pPr marL="1714231" indent="0">
              <a:buNone/>
              <a:defRPr sz="1200" b="1"/>
            </a:lvl6pPr>
            <a:lvl7pPr marL="2057078" indent="0">
              <a:buNone/>
              <a:defRPr sz="1200" b="1"/>
            </a:lvl7pPr>
            <a:lvl8pPr marL="2399924" indent="0">
              <a:buNone/>
              <a:defRPr sz="1200" b="1"/>
            </a:lvl8pPr>
            <a:lvl9pPr marL="274277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5" y="3618444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6" y="2428351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46" indent="0">
              <a:buNone/>
              <a:defRPr sz="1499" b="1"/>
            </a:lvl2pPr>
            <a:lvl3pPr marL="685692" indent="0">
              <a:buNone/>
              <a:defRPr sz="1351" b="1"/>
            </a:lvl3pPr>
            <a:lvl4pPr marL="1028539" indent="0">
              <a:buNone/>
              <a:defRPr sz="1200" b="1"/>
            </a:lvl4pPr>
            <a:lvl5pPr marL="1371385" indent="0">
              <a:buNone/>
              <a:defRPr sz="1200" b="1"/>
            </a:lvl5pPr>
            <a:lvl6pPr marL="1714231" indent="0">
              <a:buNone/>
              <a:defRPr sz="1200" b="1"/>
            </a:lvl6pPr>
            <a:lvl7pPr marL="2057078" indent="0">
              <a:buNone/>
              <a:defRPr sz="1200" b="1"/>
            </a:lvl7pPr>
            <a:lvl8pPr marL="2399924" indent="0">
              <a:buNone/>
              <a:defRPr sz="1200" b="1"/>
            </a:lvl8pPr>
            <a:lvl9pPr marL="274277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6" y="3618444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78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12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1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7" y="1426290"/>
            <a:ext cx="3471863" cy="7039681"/>
          </a:xfrm>
        </p:spPr>
        <p:txBody>
          <a:bodyPr/>
          <a:lstStyle>
            <a:lvl1pPr>
              <a:defRPr sz="2401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4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46" indent="0">
              <a:buNone/>
              <a:defRPr sz="1050"/>
            </a:lvl2pPr>
            <a:lvl3pPr marL="685692" indent="0">
              <a:buNone/>
              <a:defRPr sz="900"/>
            </a:lvl3pPr>
            <a:lvl4pPr marL="1028539" indent="0">
              <a:buNone/>
              <a:defRPr sz="750"/>
            </a:lvl4pPr>
            <a:lvl5pPr marL="1371385" indent="0">
              <a:buNone/>
              <a:defRPr sz="750"/>
            </a:lvl5pPr>
            <a:lvl6pPr marL="1714231" indent="0">
              <a:buNone/>
              <a:defRPr sz="750"/>
            </a:lvl6pPr>
            <a:lvl7pPr marL="2057078" indent="0">
              <a:buNone/>
              <a:defRPr sz="750"/>
            </a:lvl7pPr>
            <a:lvl8pPr marL="2399924" indent="0">
              <a:buNone/>
              <a:defRPr sz="750"/>
            </a:lvl8pPr>
            <a:lvl9pPr marL="274277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20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7" y="1426290"/>
            <a:ext cx="3471863" cy="703968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846" indent="0">
              <a:buNone/>
              <a:defRPr sz="2100"/>
            </a:lvl2pPr>
            <a:lvl3pPr marL="685692" indent="0">
              <a:buNone/>
              <a:defRPr sz="1800"/>
            </a:lvl3pPr>
            <a:lvl4pPr marL="1028539" indent="0">
              <a:buNone/>
              <a:defRPr sz="1499"/>
            </a:lvl4pPr>
            <a:lvl5pPr marL="1371385" indent="0">
              <a:buNone/>
              <a:defRPr sz="1499"/>
            </a:lvl5pPr>
            <a:lvl6pPr marL="1714231" indent="0">
              <a:buNone/>
              <a:defRPr sz="1499"/>
            </a:lvl6pPr>
            <a:lvl7pPr marL="2057078" indent="0">
              <a:buNone/>
              <a:defRPr sz="1499"/>
            </a:lvl7pPr>
            <a:lvl8pPr marL="2399924" indent="0">
              <a:buNone/>
              <a:defRPr sz="1499"/>
            </a:lvl8pPr>
            <a:lvl9pPr marL="2742770" indent="0">
              <a:buNone/>
              <a:defRPr sz="1499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4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46" indent="0">
              <a:buNone/>
              <a:defRPr sz="1050"/>
            </a:lvl2pPr>
            <a:lvl3pPr marL="685692" indent="0">
              <a:buNone/>
              <a:defRPr sz="900"/>
            </a:lvl3pPr>
            <a:lvl4pPr marL="1028539" indent="0">
              <a:buNone/>
              <a:defRPr sz="750"/>
            </a:lvl4pPr>
            <a:lvl5pPr marL="1371385" indent="0">
              <a:buNone/>
              <a:defRPr sz="750"/>
            </a:lvl5pPr>
            <a:lvl6pPr marL="1714231" indent="0">
              <a:buNone/>
              <a:defRPr sz="750"/>
            </a:lvl6pPr>
            <a:lvl7pPr marL="2057078" indent="0">
              <a:buNone/>
              <a:defRPr sz="750"/>
            </a:lvl7pPr>
            <a:lvl8pPr marL="2399924" indent="0">
              <a:buNone/>
              <a:defRPr sz="750"/>
            </a:lvl8pPr>
            <a:lvl9pPr marL="274277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2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2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2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404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7" y="9181404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404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62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692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22" indent="-171422" algn="l" defTabSz="685692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70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15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199963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2809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655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2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8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4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46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539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5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1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8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4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1"/>
            <a:ext cx="6858000" cy="95410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시스템 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 캐릭터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BED4FF-1D54-4CFD-8ED4-3331C278F3EA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1DFE29-EF6C-430F-8803-74CC939C1D6D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E8A782D-0629-4886-B638-327FEFD4B6A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D2F14F3-73A8-406B-983F-EC035BB840B0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621E09A-072E-4221-9694-044F1CE109E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목차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5C8F1C-618E-453B-B0D8-4FC03B7C54E4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F68A75-4CAD-4048-86E3-091D26B4CFC4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E5D4C72-F8F7-4CBE-99AA-BD38877EF19D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F35DCF-0658-4607-90B3-A44EA8F81ECF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92A65BC-C936-4045-9C12-A0B7F016B235}"/>
              </a:ext>
            </a:extLst>
          </p:cNvPr>
          <p:cNvSpPr txBox="1"/>
          <p:nvPr/>
        </p:nvSpPr>
        <p:spPr>
          <a:xfrm>
            <a:off x="280315" y="2095834"/>
            <a:ext cx="6297381" cy="3046988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문서는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룸의 시스템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기획문서이다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플레이어가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룸에 배치된 퍼즐을 해결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하며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다음 룸으로 이동하는 방식의 게임 흐름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가지고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캐릭터는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항상 어느 룸에 위치한 상태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플레이어는 캐릭터가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위치한 룸의 모습만 보인다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캐릭터가 사망하면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룸의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스폰위치에서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재생성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되며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룸에 있던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 요소들은 전부 초기 위치로 이동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D0212C-878B-44C3-B57B-D72A38BE651A}"/>
              </a:ext>
            </a:extLst>
          </p:cNvPr>
          <p:cNvSpPr txBox="1"/>
          <p:nvPr/>
        </p:nvSpPr>
        <p:spPr>
          <a:xfrm>
            <a:off x="280315" y="5354009"/>
            <a:ext cx="6297381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구성 예상도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A7B7EF-E893-40BE-A467-4217D73608C5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A06055-4EB3-453D-B7B6-F933D8E71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4" t="14714" r="8174" b="18546"/>
          <a:stretch/>
        </p:blipFill>
        <p:spPr>
          <a:xfrm>
            <a:off x="280306" y="5834383"/>
            <a:ext cx="6272550" cy="35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5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F81BAD5-5816-4FCF-8474-BB3D63A0295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8110464-CEF5-4BD1-BE78-BECC49E498AB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5635ADE-9FB9-4161-B441-501D5774BE0B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룸 리셋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72557A-8282-4C7B-8EFE-735F2A789930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6194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F81BAD5-5816-4FCF-8474-BB3D63A0295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8110464-CEF5-4BD1-BE78-BECC49E498AB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5635ADE-9FB9-4161-B441-501D5774BE0B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플레이어에게 보이는 룸 시야</a:t>
              </a: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6D56EF-766C-42D8-AD05-0F89A2126FDE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278117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1786</TotalTime>
  <Words>75</Words>
  <Application>Microsoft Office PowerPoint</Application>
  <PresentationFormat>A4 용지(210x297mm)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HY그래픽M</vt:lpstr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122</cp:revision>
  <dcterms:created xsi:type="dcterms:W3CDTF">2021-01-30T12:26:52Z</dcterms:created>
  <dcterms:modified xsi:type="dcterms:W3CDTF">2021-03-30T08:55:06Z</dcterms:modified>
</cp:coreProperties>
</file>