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3" r:id="rId16"/>
    <p:sldId id="274" r:id="rId17"/>
    <p:sldId id="275" r:id="rId18"/>
    <p:sldId id="276" r:id="rId19"/>
    <p:sldId id="270" r:id="rId20"/>
    <p:sldId id="277" r:id="rId21"/>
    <p:sldId id="278" r:id="rId22"/>
    <p:sldId id="271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F5373-CDEF-44B9-8681-ECC21739AAF9}" v="58" dt="2023-09-04T15:22:3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ha BOUSSEMAHA" userId="d3757a171cf8daaf" providerId="LiveId" clId="{98CF5373-CDEF-44B9-8681-ECC21739AAF9}"/>
    <pc:docChg chg="custSel addSld delSld modSld sldOrd">
      <pc:chgData name="Naziha BOUSSEMAHA" userId="d3757a171cf8daaf" providerId="LiveId" clId="{98CF5373-CDEF-44B9-8681-ECC21739AAF9}" dt="2023-09-04T19:15:54.242" v="7896" actId="20577"/>
      <pc:docMkLst>
        <pc:docMk/>
      </pc:docMkLst>
      <pc:sldChg chg="addSp delSp modSp mod">
        <pc:chgData name="Naziha BOUSSEMAHA" userId="d3757a171cf8daaf" providerId="LiveId" clId="{98CF5373-CDEF-44B9-8681-ECC21739AAF9}" dt="2023-09-03T22:48:44.726" v="3114" actId="14100"/>
        <pc:sldMkLst>
          <pc:docMk/>
          <pc:sldMk cId="0" sldId="256"/>
        </pc:sldMkLst>
        <pc:spChg chg="add del mod">
          <ac:chgData name="Naziha BOUSSEMAHA" userId="d3757a171cf8daaf" providerId="LiveId" clId="{98CF5373-CDEF-44B9-8681-ECC21739AAF9}" dt="2023-09-03T22:44:00.069" v="2994" actId="478"/>
          <ac:spMkLst>
            <pc:docMk/>
            <pc:sldMk cId="0" sldId="256"/>
            <ac:spMk id="4" creationId="{7E644D25-CA8B-C64E-A90F-9D9331250AD9}"/>
          </ac:spMkLst>
        </pc:spChg>
        <pc:spChg chg="mod">
          <ac:chgData name="Naziha BOUSSEMAHA" userId="d3757a171cf8daaf" providerId="LiveId" clId="{98CF5373-CDEF-44B9-8681-ECC21739AAF9}" dt="2023-09-03T22:45:32.090" v="3066" actId="20577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Naziha BOUSSEMAHA" userId="d3757a171cf8daaf" providerId="LiveId" clId="{98CF5373-CDEF-44B9-8681-ECC21739AAF9}" dt="2023-09-03T22:47:16.295" v="3100" actId="14100"/>
          <ac:spMkLst>
            <pc:docMk/>
            <pc:sldMk cId="0" sldId="256"/>
            <ac:spMk id="123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3T22:43:05.174" v="2987" actId="478"/>
          <ac:spMkLst>
            <pc:docMk/>
            <pc:sldMk cId="0" sldId="256"/>
            <ac:spMk id="125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3T22:45:16.260" v="3064" actId="14100"/>
          <ac:picMkLst>
            <pc:docMk/>
            <pc:sldMk cId="0" sldId="256"/>
            <ac:picMk id="3" creationId="{DFE5C5D7-7161-2DD2-EF2F-6B23FCDE39E4}"/>
          </ac:picMkLst>
        </pc:picChg>
        <pc:picChg chg="add mod">
          <ac:chgData name="Naziha BOUSSEMAHA" userId="d3757a171cf8daaf" providerId="LiveId" clId="{98CF5373-CDEF-44B9-8681-ECC21739AAF9}" dt="2023-09-03T22:48:44.726" v="3114" actId="14100"/>
          <ac:picMkLst>
            <pc:docMk/>
            <pc:sldMk cId="0" sldId="256"/>
            <ac:picMk id="6" creationId="{E48AF028-89D8-37E2-846E-251B58E522E0}"/>
          </ac:picMkLst>
        </pc:picChg>
        <pc:picChg chg="del">
          <ac:chgData name="Naziha BOUSSEMAHA" userId="d3757a171cf8daaf" providerId="LiveId" clId="{98CF5373-CDEF-44B9-8681-ECC21739AAF9}" dt="2023-09-03T22:43:36.209" v="2989" actId="478"/>
          <ac:picMkLst>
            <pc:docMk/>
            <pc:sldMk cId="0" sldId="256"/>
            <ac:picMk id="124" creationId="{00000000-0000-0000-0000-000000000000}"/>
          </ac:picMkLst>
        </pc:picChg>
      </pc:sldChg>
      <pc:sldChg chg="addSp delSp modSp mod">
        <pc:chgData name="Naziha BOUSSEMAHA" userId="d3757a171cf8daaf" providerId="LiveId" clId="{98CF5373-CDEF-44B9-8681-ECC21739AAF9}" dt="2023-09-04T13:26:48.248" v="3935" actId="1076"/>
        <pc:sldMkLst>
          <pc:docMk/>
          <pc:sldMk cId="0" sldId="257"/>
        </pc:sldMkLst>
        <pc:spChg chg="mod">
          <ac:chgData name="Naziha BOUSSEMAHA" userId="d3757a171cf8daaf" providerId="LiveId" clId="{98CF5373-CDEF-44B9-8681-ECC21739AAF9}" dt="2023-09-04T13:09:04.452" v="3924" actId="2711"/>
          <ac:spMkLst>
            <pc:docMk/>
            <pc:sldMk cId="0" sldId="257"/>
            <ac:spMk id="130" creationId="{00000000-0000-0000-0000-000000000000}"/>
          </ac:spMkLst>
        </pc:spChg>
        <pc:spChg chg="mod">
          <ac:chgData name="Naziha BOUSSEMAHA" userId="d3757a171cf8daaf" providerId="LiveId" clId="{98CF5373-CDEF-44B9-8681-ECC21739AAF9}" dt="2023-09-04T13:08:57.398" v="3923" actId="2711"/>
          <ac:spMkLst>
            <pc:docMk/>
            <pc:sldMk cId="0" sldId="257"/>
            <ac:spMk id="131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4T13:08:08.271" v="3920" actId="478"/>
          <ac:spMkLst>
            <pc:docMk/>
            <pc:sldMk cId="0" sldId="257"/>
            <ac:spMk id="132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4T13:11:45.937" v="3930" actId="478"/>
          <ac:picMkLst>
            <pc:docMk/>
            <pc:sldMk cId="0" sldId="257"/>
            <ac:picMk id="3" creationId="{C2CBF39C-11D6-A729-0E40-BBC12649C370}"/>
          </ac:picMkLst>
        </pc:picChg>
        <pc:picChg chg="add mod">
          <ac:chgData name="Naziha BOUSSEMAHA" userId="d3757a171cf8daaf" providerId="LiveId" clId="{98CF5373-CDEF-44B9-8681-ECC21739AAF9}" dt="2023-09-04T13:26:48.248" v="3935" actId="1076"/>
          <ac:picMkLst>
            <pc:docMk/>
            <pc:sldMk cId="0" sldId="257"/>
            <ac:picMk id="5" creationId="{FB756A2C-6E10-C065-F5EC-8211F99F2F53}"/>
          </ac:picMkLst>
        </pc:picChg>
      </pc:sldChg>
      <pc:sldChg chg="addSp delSp modSp mod">
        <pc:chgData name="Naziha BOUSSEMAHA" userId="d3757a171cf8daaf" providerId="LiveId" clId="{98CF5373-CDEF-44B9-8681-ECC21739AAF9}" dt="2023-09-04T13:33:05.134" v="3985" actId="1076"/>
        <pc:sldMkLst>
          <pc:docMk/>
          <pc:sldMk cId="0" sldId="258"/>
        </pc:sldMkLst>
        <pc:spChg chg="add mod">
          <ac:chgData name="Naziha BOUSSEMAHA" userId="d3757a171cf8daaf" providerId="LiveId" clId="{98CF5373-CDEF-44B9-8681-ECC21739AAF9}" dt="2023-09-04T13:27:46.970" v="3950" actId="1076"/>
          <ac:spMkLst>
            <pc:docMk/>
            <pc:sldMk cId="0" sldId="258"/>
            <ac:spMk id="2" creationId="{2B433AB1-20EB-8907-6C55-0F8565F223EC}"/>
          </ac:spMkLst>
        </pc:spChg>
        <pc:spChg chg="add del mod">
          <ac:chgData name="Naziha BOUSSEMAHA" userId="d3757a171cf8daaf" providerId="LiveId" clId="{98CF5373-CDEF-44B9-8681-ECC21739AAF9}" dt="2023-09-04T12:56:57.477" v="3834" actId="478"/>
          <ac:spMkLst>
            <pc:docMk/>
            <pc:sldMk cId="0" sldId="258"/>
            <ac:spMk id="3" creationId="{774A3BB0-F518-A6DE-41CE-6B48F81BB56F}"/>
          </ac:spMkLst>
        </pc:spChg>
        <pc:spChg chg="add del mod">
          <ac:chgData name="Naziha BOUSSEMAHA" userId="d3757a171cf8daaf" providerId="LiveId" clId="{98CF5373-CDEF-44B9-8681-ECC21739AAF9}" dt="2023-09-04T13:01:07.265" v="3854" actId="478"/>
          <ac:spMkLst>
            <pc:docMk/>
            <pc:sldMk cId="0" sldId="258"/>
            <ac:spMk id="12" creationId="{62B761A8-E7A9-5F57-61F1-4130A248D5F6}"/>
          </ac:spMkLst>
        </pc:spChg>
        <pc:spChg chg="add del mod">
          <ac:chgData name="Naziha BOUSSEMAHA" userId="d3757a171cf8daaf" providerId="LiveId" clId="{98CF5373-CDEF-44B9-8681-ECC21739AAF9}" dt="2023-09-04T13:02:02.298" v="3860" actId="478"/>
          <ac:spMkLst>
            <pc:docMk/>
            <pc:sldMk cId="0" sldId="258"/>
            <ac:spMk id="15" creationId="{B1F156DE-6840-0536-446F-9EC9D7EB1D80}"/>
          </ac:spMkLst>
        </pc:spChg>
        <pc:spChg chg="mod">
          <ac:chgData name="Naziha BOUSSEMAHA" userId="d3757a171cf8daaf" providerId="LiveId" clId="{98CF5373-CDEF-44B9-8681-ECC21739AAF9}" dt="2023-09-04T13:27:24.401" v="3949" actId="20577"/>
          <ac:spMkLst>
            <pc:docMk/>
            <pc:sldMk cId="0" sldId="258"/>
            <ac:spMk id="137" creationId="{00000000-0000-0000-0000-000000000000}"/>
          </ac:spMkLst>
        </pc:spChg>
        <pc:spChg chg="mod">
          <ac:chgData name="Naziha BOUSSEMAHA" userId="d3757a171cf8daaf" providerId="LiveId" clId="{98CF5373-CDEF-44B9-8681-ECC21739AAF9}" dt="2023-09-04T13:07:37.767" v="3919" actId="2711"/>
          <ac:spMkLst>
            <pc:docMk/>
            <pc:sldMk cId="0" sldId="258"/>
            <ac:spMk id="138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2:55:33.312" v="3807" actId="478"/>
          <ac:spMkLst>
            <pc:docMk/>
            <pc:sldMk cId="0" sldId="258"/>
            <ac:spMk id="139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2:55:37.772" v="3808" actId="478"/>
          <ac:spMkLst>
            <pc:docMk/>
            <pc:sldMk cId="0" sldId="258"/>
            <ac:spMk id="140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4T13:32:51.256" v="3982" actId="1076"/>
          <ac:picMkLst>
            <pc:docMk/>
            <pc:sldMk cId="0" sldId="258"/>
            <ac:picMk id="5" creationId="{96F2B986-DCA4-2B55-3E41-800E75389012}"/>
          </ac:picMkLst>
        </pc:picChg>
        <pc:picChg chg="add mod">
          <ac:chgData name="Naziha BOUSSEMAHA" userId="d3757a171cf8daaf" providerId="LiveId" clId="{98CF5373-CDEF-44B9-8681-ECC21739AAF9}" dt="2023-09-04T13:32:49.866" v="3981" actId="1076"/>
          <ac:picMkLst>
            <pc:docMk/>
            <pc:sldMk cId="0" sldId="258"/>
            <ac:picMk id="7" creationId="{83188329-0BAC-F4E4-E175-21C27016FA59}"/>
          </ac:picMkLst>
        </pc:picChg>
        <pc:picChg chg="add del mod">
          <ac:chgData name="Naziha BOUSSEMAHA" userId="d3757a171cf8daaf" providerId="LiveId" clId="{98CF5373-CDEF-44B9-8681-ECC21739AAF9}" dt="2023-09-04T13:00:24.568" v="3848" actId="478"/>
          <ac:picMkLst>
            <pc:docMk/>
            <pc:sldMk cId="0" sldId="258"/>
            <ac:picMk id="9" creationId="{C22AA56A-6937-0CDD-C892-BB6DAC01C96C}"/>
          </ac:picMkLst>
        </pc:picChg>
        <pc:picChg chg="add mod">
          <ac:chgData name="Naziha BOUSSEMAHA" userId="d3757a171cf8daaf" providerId="LiveId" clId="{98CF5373-CDEF-44B9-8681-ECC21739AAF9}" dt="2023-09-04T13:32:48.711" v="3980" actId="1076"/>
          <ac:picMkLst>
            <pc:docMk/>
            <pc:sldMk cId="0" sldId="258"/>
            <ac:picMk id="11" creationId="{283F12AA-D7A3-087D-2A9D-B1FB46B61EBE}"/>
          </ac:picMkLst>
        </pc:picChg>
        <pc:picChg chg="add mod">
          <ac:chgData name="Naziha BOUSSEMAHA" userId="d3757a171cf8daaf" providerId="LiveId" clId="{98CF5373-CDEF-44B9-8681-ECC21739AAF9}" dt="2023-09-04T13:32:46.897" v="3979" actId="1076"/>
          <ac:picMkLst>
            <pc:docMk/>
            <pc:sldMk cId="0" sldId="258"/>
            <ac:picMk id="14" creationId="{2A1CE714-1752-CA32-C485-798156599EFE}"/>
          </ac:picMkLst>
        </pc:picChg>
        <pc:picChg chg="add mod">
          <ac:chgData name="Naziha BOUSSEMAHA" userId="d3757a171cf8daaf" providerId="LiveId" clId="{98CF5373-CDEF-44B9-8681-ECC21739AAF9}" dt="2023-09-04T13:32:44.773" v="3978" actId="1076"/>
          <ac:picMkLst>
            <pc:docMk/>
            <pc:sldMk cId="0" sldId="258"/>
            <ac:picMk id="17" creationId="{E1A5BD19-CFFA-41A5-0507-12F3DB636B7F}"/>
          </ac:picMkLst>
        </pc:picChg>
        <pc:picChg chg="add del mod">
          <ac:chgData name="Naziha BOUSSEMAHA" userId="d3757a171cf8daaf" providerId="LiveId" clId="{98CF5373-CDEF-44B9-8681-ECC21739AAF9}" dt="2023-09-04T13:04:15.384" v="3875" actId="478"/>
          <ac:picMkLst>
            <pc:docMk/>
            <pc:sldMk cId="0" sldId="258"/>
            <ac:picMk id="19" creationId="{7C384601-3CEF-D8BA-7161-6158B6132E47}"/>
          </ac:picMkLst>
        </pc:picChg>
        <pc:picChg chg="add mod">
          <ac:chgData name="Naziha BOUSSEMAHA" userId="d3757a171cf8daaf" providerId="LiveId" clId="{98CF5373-CDEF-44B9-8681-ECC21739AAF9}" dt="2023-09-04T13:32:43.360" v="3977" actId="1076"/>
          <ac:picMkLst>
            <pc:docMk/>
            <pc:sldMk cId="0" sldId="258"/>
            <ac:picMk id="21" creationId="{FB49CBCF-F66D-2EC4-E8BA-864B95073A0C}"/>
          </ac:picMkLst>
        </pc:picChg>
        <pc:picChg chg="add del mod">
          <ac:chgData name="Naziha BOUSSEMAHA" userId="d3757a171cf8daaf" providerId="LiveId" clId="{98CF5373-CDEF-44B9-8681-ECC21739AAF9}" dt="2023-09-04T13:04:59.574" v="3886" actId="478"/>
          <ac:picMkLst>
            <pc:docMk/>
            <pc:sldMk cId="0" sldId="258"/>
            <ac:picMk id="23" creationId="{A4A8A04E-7644-5001-5285-926048B6CF5A}"/>
          </ac:picMkLst>
        </pc:picChg>
        <pc:picChg chg="add mod">
          <ac:chgData name="Naziha BOUSSEMAHA" userId="d3757a171cf8daaf" providerId="LiveId" clId="{98CF5373-CDEF-44B9-8681-ECC21739AAF9}" dt="2023-09-04T13:33:05.134" v="3985" actId="1076"/>
          <ac:picMkLst>
            <pc:docMk/>
            <pc:sldMk cId="0" sldId="258"/>
            <ac:picMk id="24" creationId="{3B930828-D182-EF8F-AE24-7D4730072F92}"/>
          </ac:picMkLst>
        </pc:picChg>
      </pc:sldChg>
      <pc:sldChg chg="addSp delSp modSp mod">
        <pc:chgData name="Naziha BOUSSEMAHA" userId="d3757a171cf8daaf" providerId="LiveId" clId="{98CF5373-CDEF-44B9-8681-ECC21739AAF9}" dt="2023-09-04T19:13:36.903" v="7784" actId="1076"/>
        <pc:sldMkLst>
          <pc:docMk/>
          <pc:sldMk cId="0" sldId="259"/>
        </pc:sldMkLst>
        <pc:spChg chg="del mod">
          <ac:chgData name="Naziha BOUSSEMAHA" userId="d3757a171cf8daaf" providerId="LiveId" clId="{98CF5373-CDEF-44B9-8681-ECC21739AAF9}" dt="2023-09-04T17:17:10.061" v="6137" actId="478"/>
          <ac:spMkLst>
            <pc:docMk/>
            <pc:sldMk cId="0" sldId="259"/>
            <ac:spMk id="4" creationId="{1DD22942-A435-F045-B2BA-4C9E9781E081}"/>
          </ac:spMkLst>
        </pc:spChg>
        <pc:spChg chg="mod">
          <ac:chgData name="Naziha BOUSSEMAHA" userId="d3757a171cf8daaf" providerId="LiveId" clId="{98CF5373-CDEF-44B9-8681-ECC21739AAF9}" dt="2023-09-04T17:17:27.174" v="6158" actId="20577"/>
          <ac:spMkLst>
            <pc:docMk/>
            <pc:sldMk cId="0" sldId="259"/>
            <ac:spMk id="145" creationId="{00000000-0000-0000-0000-000000000000}"/>
          </ac:spMkLst>
        </pc:spChg>
        <pc:spChg chg="mod">
          <ac:chgData name="Naziha BOUSSEMAHA" userId="d3757a171cf8daaf" providerId="LiveId" clId="{98CF5373-CDEF-44B9-8681-ECC21739AAF9}" dt="2023-09-04T19:13:36.903" v="7784" actId="1076"/>
          <ac:spMkLst>
            <pc:docMk/>
            <pc:sldMk cId="0" sldId="259"/>
            <ac:spMk id="146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4T13:29:44.840" v="3951" actId="478"/>
          <ac:spMkLst>
            <pc:docMk/>
            <pc:sldMk cId="0" sldId="259"/>
            <ac:spMk id="147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4T13:31:51.343" v="3956" actId="478"/>
          <ac:picMkLst>
            <pc:docMk/>
            <pc:sldMk cId="0" sldId="259"/>
            <ac:picMk id="3" creationId="{B4B485CD-878E-7CBE-66D9-EC8F6DA8C7E9}"/>
          </ac:picMkLst>
        </pc:picChg>
      </pc:sldChg>
      <pc:sldChg chg="delSp modSp mod">
        <pc:chgData name="Naziha BOUSSEMAHA" userId="d3757a171cf8daaf" providerId="LiveId" clId="{98CF5373-CDEF-44B9-8681-ECC21739AAF9}" dt="2023-09-04T19:12:59.877" v="7782" actId="1076"/>
        <pc:sldMkLst>
          <pc:docMk/>
          <pc:sldMk cId="0" sldId="260"/>
        </pc:sldMkLst>
        <pc:spChg chg="del mod">
          <ac:chgData name="Naziha BOUSSEMAHA" userId="d3757a171cf8daaf" providerId="LiveId" clId="{98CF5373-CDEF-44B9-8681-ECC21739AAF9}" dt="2023-09-04T17:16:58.622" v="6136" actId="478"/>
          <ac:spMkLst>
            <pc:docMk/>
            <pc:sldMk cId="0" sldId="260"/>
            <ac:spMk id="3" creationId="{583F49C5-363A-550A-8369-3A5F33FD25EE}"/>
          </ac:spMkLst>
        </pc:spChg>
        <pc:spChg chg="mod">
          <ac:chgData name="Naziha BOUSSEMAHA" userId="d3757a171cf8daaf" providerId="LiveId" clId="{98CF5373-CDEF-44B9-8681-ECC21739AAF9}" dt="2023-09-04T19:12:59.877" v="7782" actId="1076"/>
          <ac:spMkLst>
            <pc:docMk/>
            <pc:sldMk cId="0" sldId="260"/>
            <ac:spMk id="7" creationId="{9E10BDE6-7804-910E-D603-F9D4440275BA}"/>
          </ac:spMkLst>
        </pc:spChg>
        <pc:spChg chg="del">
          <ac:chgData name="Naziha BOUSSEMAHA" userId="d3757a171cf8daaf" providerId="LiveId" clId="{98CF5373-CDEF-44B9-8681-ECC21739AAF9}" dt="2023-09-04T17:16:16.982" v="6130" actId="478"/>
          <ac:spMkLst>
            <pc:docMk/>
            <pc:sldMk cId="0" sldId="260"/>
            <ac:spMk id="154" creationId="{00000000-0000-0000-0000-000000000000}"/>
          </ac:spMkLst>
        </pc:spChg>
      </pc:sldChg>
      <pc:sldChg chg="delSp mod">
        <pc:chgData name="Naziha BOUSSEMAHA" userId="d3757a171cf8daaf" providerId="LiveId" clId="{98CF5373-CDEF-44B9-8681-ECC21739AAF9}" dt="2023-09-04T17:16:12.550" v="6129" actId="478"/>
        <pc:sldMkLst>
          <pc:docMk/>
          <pc:sldMk cId="0" sldId="261"/>
        </pc:sldMkLst>
        <pc:spChg chg="del">
          <ac:chgData name="Naziha BOUSSEMAHA" userId="d3757a171cf8daaf" providerId="LiveId" clId="{98CF5373-CDEF-44B9-8681-ECC21739AAF9}" dt="2023-09-04T17:16:12.550" v="6129" actId="478"/>
          <ac:spMkLst>
            <pc:docMk/>
            <pc:sldMk cId="0" sldId="261"/>
            <ac:spMk id="161" creationId="{00000000-0000-0000-0000-000000000000}"/>
          </ac:spMkLst>
        </pc:spChg>
      </pc:sldChg>
      <pc:sldChg chg="delSp modSp mod">
        <pc:chgData name="Naziha BOUSSEMAHA" userId="d3757a171cf8daaf" providerId="LiveId" clId="{98CF5373-CDEF-44B9-8681-ECC21739AAF9}" dt="2023-09-04T17:16:03.189" v="6128" actId="478"/>
        <pc:sldMkLst>
          <pc:docMk/>
          <pc:sldMk cId="0" sldId="262"/>
        </pc:sldMkLst>
        <pc:spChg chg="del">
          <ac:chgData name="Naziha BOUSSEMAHA" userId="d3757a171cf8daaf" providerId="LiveId" clId="{98CF5373-CDEF-44B9-8681-ECC21739AAF9}" dt="2023-09-04T17:16:00.500" v="6127" actId="478"/>
          <ac:spMkLst>
            <pc:docMk/>
            <pc:sldMk cId="0" sldId="262"/>
            <ac:spMk id="168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7:16:03.189" v="6128" actId="478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 mod">
        <pc:chgData name="Naziha BOUSSEMAHA" userId="d3757a171cf8daaf" providerId="LiveId" clId="{98CF5373-CDEF-44B9-8681-ECC21739AAF9}" dt="2023-09-04T17:18:07.859" v="6164" actId="1076"/>
        <pc:sldMkLst>
          <pc:docMk/>
          <pc:sldMk cId="0" sldId="263"/>
        </pc:sldMkLst>
        <pc:spChg chg="add del mod">
          <ac:chgData name="Naziha BOUSSEMAHA" userId="d3757a171cf8daaf" providerId="LiveId" clId="{98CF5373-CDEF-44B9-8681-ECC21739AAF9}" dt="2023-09-04T17:17:48.203" v="6159" actId="478"/>
          <ac:spMkLst>
            <pc:docMk/>
            <pc:sldMk cId="0" sldId="263"/>
            <ac:spMk id="3" creationId="{FE98B768-641E-A668-C55F-1F5DCD8F9E80}"/>
          </ac:spMkLst>
        </pc:spChg>
        <pc:spChg chg="add del mod">
          <ac:chgData name="Naziha BOUSSEMAHA" userId="d3757a171cf8daaf" providerId="LiveId" clId="{98CF5373-CDEF-44B9-8681-ECC21739AAF9}" dt="2023-09-04T17:17:50.942" v="6160" actId="478"/>
          <ac:spMkLst>
            <pc:docMk/>
            <pc:sldMk cId="0" sldId="263"/>
            <ac:spMk id="9" creationId="{198D175F-E882-31ED-C7B2-8ECF6012EC5A}"/>
          </ac:spMkLst>
        </pc:spChg>
        <pc:spChg chg="mod">
          <ac:chgData name="Naziha BOUSSEMAHA" userId="d3757a171cf8daaf" providerId="LiveId" clId="{98CF5373-CDEF-44B9-8681-ECC21739AAF9}" dt="2023-09-04T17:18:07.859" v="6164" actId="1076"/>
          <ac:spMkLst>
            <pc:docMk/>
            <pc:sldMk cId="0" sldId="263"/>
            <ac:spMk id="175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3T12:56:33.472" v="43" actId="478"/>
          <ac:spMkLst>
            <pc:docMk/>
            <pc:sldMk cId="0" sldId="263"/>
            <ac:spMk id="176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3T12:54:48.216" v="27" actId="478"/>
          <ac:picMkLst>
            <pc:docMk/>
            <pc:sldMk cId="0" sldId="263"/>
            <ac:picMk id="5" creationId="{AC774693-15C6-CDD4-A97E-289ED928B782}"/>
          </ac:picMkLst>
        </pc:picChg>
        <pc:picChg chg="add mod">
          <ac:chgData name="Naziha BOUSSEMAHA" userId="d3757a171cf8daaf" providerId="LiveId" clId="{98CF5373-CDEF-44B9-8681-ECC21739AAF9}" dt="2023-09-03T12:56:37.451" v="44" actId="1076"/>
          <ac:picMkLst>
            <pc:docMk/>
            <pc:sldMk cId="0" sldId="263"/>
            <ac:picMk id="7" creationId="{E08972CC-E9AD-2746-18D6-80C6BAB59915}"/>
          </ac:picMkLst>
        </pc:picChg>
      </pc:sldChg>
      <pc:sldChg chg="addSp delSp modSp mod">
        <pc:chgData name="Naziha BOUSSEMAHA" userId="d3757a171cf8daaf" providerId="LiveId" clId="{98CF5373-CDEF-44B9-8681-ECC21739AAF9}" dt="2023-09-04T19:15:00.617" v="7788" actId="1076"/>
        <pc:sldMkLst>
          <pc:docMk/>
          <pc:sldMk cId="0" sldId="264"/>
        </pc:sldMkLst>
        <pc:spChg chg="del mod">
          <ac:chgData name="Naziha BOUSSEMAHA" userId="d3757a171cf8daaf" providerId="LiveId" clId="{98CF5373-CDEF-44B9-8681-ECC21739AAF9}" dt="2023-09-03T14:15:53.641" v="50" actId="478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3T14:15:29.422" v="45" actId="478"/>
          <ac:spMkLst>
            <pc:docMk/>
            <pc:sldMk cId="0" sldId="264"/>
            <ac:spMk id="183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3T14:16:29.271" v="52" actId="478"/>
          <ac:picMkLst>
            <pc:docMk/>
            <pc:sldMk cId="0" sldId="264"/>
            <ac:picMk id="3" creationId="{3756085D-AF1B-E0E2-63C9-E5498DC8A693}"/>
          </ac:picMkLst>
        </pc:picChg>
        <pc:picChg chg="add mod">
          <ac:chgData name="Naziha BOUSSEMAHA" userId="d3757a171cf8daaf" providerId="LiveId" clId="{98CF5373-CDEF-44B9-8681-ECC21739AAF9}" dt="2023-09-04T19:14:55.166" v="7786" actId="1076"/>
          <ac:picMkLst>
            <pc:docMk/>
            <pc:sldMk cId="0" sldId="264"/>
            <ac:picMk id="5" creationId="{DAAB0933-17E8-50F5-1413-D5FF05B04EBE}"/>
          </ac:picMkLst>
        </pc:picChg>
        <pc:picChg chg="add mod">
          <ac:chgData name="Naziha BOUSSEMAHA" userId="d3757a171cf8daaf" providerId="LiveId" clId="{98CF5373-CDEF-44B9-8681-ECC21739AAF9}" dt="2023-09-04T19:15:00.617" v="7788" actId="1076"/>
          <ac:picMkLst>
            <pc:docMk/>
            <pc:sldMk cId="0" sldId="264"/>
            <ac:picMk id="7" creationId="{02FE5827-2A1F-4BEA-16F8-10BE40405BC9}"/>
          </ac:picMkLst>
        </pc:picChg>
      </pc:sldChg>
      <pc:sldChg chg="addSp delSp modSp mod">
        <pc:chgData name="Naziha BOUSSEMAHA" userId="d3757a171cf8daaf" providerId="LiveId" clId="{98CF5373-CDEF-44B9-8681-ECC21739AAF9}" dt="2023-09-04T17:18:29.344" v="6167" actId="1076"/>
        <pc:sldMkLst>
          <pc:docMk/>
          <pc:sldMk cId="0" sldId="265"/>
        </pc:sldMkLst>
        <pc:spChg chg="del">
          <ac:chgData name="Naziha BOUSSEMAHA" userId="d3757a171cf8daaf" providerId="LiveId" clId="{98CF5373-CDEF-44B9-8681-ECC21739AAF9}" dt="2023-09-03T15:04:15.363" v="81" actId="478"/>
          <ac:spMkLst>
            <pc:docMk/>
            <pc:sldMk cId="0" sldId="265"/>
            <ac:spMk id="189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7:15:48.401" v="6126" actId="478"/>
          <ac:spMkLst>
            <pc:docMk/>
            <pc:sldMk cId="0" sldId="265"/>
            <ac:spMk id="190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4T17:18:29.344" v="6167" actId="1076"/>
          <ac:picMkLst>
            <pc:docMk/>
            <pc:sldMk cId="0" sldId="265"/>
            <ac:picMk id="3" creationId="{F902854B-F1B9-0480-3C47-0FD2CCA03766}"/>
          </ac:picMkLst>
        </pc:picChg>
      </pc:sldChg>
      <pc:sldChg chg="addSp delSp modSp mod">
        <pc:chgData name="Naziha BOUSSEMAHA" userId="d3757a171cf8daaf" providerId="LiveId" clId="{98CF5373-CDEF-44B9-8681-ECC21739AAF9}" dt="2023-09-03T16:27:03.277" v="906" actId="1076"/>
        <pc:sldMkLst>
          <pc:docMk/>
          <pc:sldMk cId="0" sldId="266"/>
        </pc:sldMkLst>
        <pc:spChg chg="add del mod">
          <ac:chgData name="Naziha BOUSSEMAHA" userId="d3757a171cf8daaf" providerId="LiveId" clId="{98CF5373-CDEF-44B9-8681-ECC21739AAF9}" dt="2023-09-03T16:15:30.179" v="103"/>
          <ac:spMkLst>
            <pc:docMk/>
            <pc:sldMk cId="0" sldId="266"/>
            <ac:spMk id="4" creationId="{3034987A-614A-628A-6334-09712BB4A684}"/>
          </ac:spMkLst>
        </pc:spChg>
        <pc:spChg chg="add mod">
          <ac:chgData name="Naziha BOUSSEMAHA" userId="d3757a171cf8daaf" providerId="LiveId" clId="{98CF5373-CDEF-44B9-8681-ECC21739AAF9}" dt="2023-09-03T16:27:03.277" v="906" actId="1076"/>
          <ac:spMkLst>
            <pc:docMk/>
            <pc:sldMk cId="0" sldId="266"/>
            <ac:spMk id="7" creationId="{00E46AF2-67FC-CCFC-3FEB-4A197E5EE658}"/>
          </ac:spMkLst>
        </pc:spChg>
        <pc:spChg chg="del">
          <ac:chgData name="Naziha BOUSSEMAHA" userId="d3757a171cf8daaf" providerId="LiveId" clId="{98CF5373-CDEF-44B9-8681-ECC21739AAF9}" dt="2023-09-03T16:12:45.819" v="89" actId="478"/>
          <ac:spMkLst>
            <pc:docMk/>
            <pc:sldMk cId="0" sldId="266"/>
            <ac:spMk id="196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3T16:13:18.328" v="96" actId="478"/>
          <ac:spMkLst>
            <pc:docMk/>
            <pc:sldMk cId="0" sldId="266"/>
            <ac:spMk id="197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3T16:27:00.188" v="905" actId="14100"/>
          <ac:picMkLst>
            <pc:docMk/>
            <pc:sldMk cId="0" sldId="266"/>
            <ac:picMk id="3" creationId="{B4107AF6-FE7F-4221-0C75-771AD731610D}"/>
          </ac:picMkLst>
        </pc:picChg>
        <pc:picChg chg="add del mod">
          <ac:chgData name="Naziha BOUSSEMAHA" userId="d3757a171cf8daaf" providerId="LiveId" clId="{98CF5373-CDEF-44B9-8681-ECC21739AAF9}" dt="2023-09-03T16:20:16.708" v="419" actId="478"/>
          <ac:picMkLst>
            <pc:docMk/>
            <pc:sldMk cId="0" sldId="266"/>
            <ac:picMk id="6" creationId="{1A12CD98-F8E3-83B4-FA63-C523444BB9C7}"/>
          </ac:picMkLst>
        </pc:picChg>
      </pc:sldChg>
      <pc:sldChg chg="addSp delSp modSp mod">
        <pc:chgData name="Naziha BOUSSEMAHA" userId="d3757a171cf8daaf" providerId="LiveId" clId="{98CF5373-CDEF-44B9-8681-ECC21739AAF9}" dt="2023-09-03T18:08:46.664" v="1542" actId="1076"/>
        <pc:sldMkLst>
          <pc:docMk/>
          <pc:sldMk cId="0" sldId="267"/>
        </pc:sldMkLst>
        <pc:spChg chg="add mod">
          <ac:chgData name="Naziha BOUSSEMAHA" userId="d3757a171cf8daaf" providerId="LiveId" clId="{98CF5373-CDEF-44B9-8681-ECC21739AAF9}" dt="2023-09-03T18:08:46.664" v="1542" actId="1076"/>
          <ac:spMkLst>
            <pc:docMk/>
            <pc:sldMk cId="0" sldId="267"/>
            <ac:spMk id="6" creationId="{1BF77F85-D352-BB05-AFB4-1BD361FF9326}"/>
          </ac:spMkLst>
        </pc:spChg>
        <pc:spChg chg="del">
          <ac:chgData name="Naziha BOUSSEMAHA" userId="d3757a171cf8daaf" providerId="LiveId" clId="{98CF5373-CDEF-44B9-8681-ECC21739AAF9}" dt="2023-09-03T17:06:31.616" v="911" actId="478"/>
          <ac:spMkLst>
            <pc:docMk/>
            <pc:sldMk cId="0" sldId="267"/>
            <ac:spMk id="203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3T18:03:16.877" v="1047" actId="478"/>
          <ac:spMkLst>
            <pc:docMk/>
            <pc:sldMk cId="0" sldId="267"/>
            <ac:spMk id="204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3T17:09:36.900" v="914" actId="478"/>
          <ac:picMkLst>
            <pc:docMk/>
            <pc:sldMk cId="0" sldId="267"/>
            <ac:picMk id="3" creationId="{748D780C-D7E5-238A-BE4B-29B3329B1082}"/>
          </ac:picMkLst>
        </pc:picChg>
        <pc:picChg chg="add mod">
          <ac:chgData name="Naziha BOUSSEMAHA" userId="d3757a171cf8daaf" providerId="LiveId" clId="{98CF5373-CDEF-44B9-8681-ECC21739AAF9}" dt="2023-09-03T18:02:59.076" v="1046" actId="1076"/>
          <ac:picMkLst>
            <pc:docMk/>
            <pc:sldMk cId="0" sldId="267"/>
            <ac:picMk id="5" creationId="{5DAED77F-C184-B9E7-5E01-CE6965AB7A4B}"/>
          </ac:picMkLst>
        </pc:picChg>
      </pc:sldChg>
      <pc:sldChg chg="addSp delSp modSp mod ord">
        <pc:chgData name="Naziha BOUSSEMAHA" userId="d3757a171cf8daaf" providerId="LiveId" clId="{98CF5373-CDEF-44B9-8681-ECC21739AAF9}" dt="2023-09-03T18:09:50.103" v="1571" actId="20577"/>
        <pc:sldMkLst>
          <pc:docMk/>
          <pc:sldMk cId="0" sldId="268"/>
        </pc:sldMkLst>
        <pc:spChg chg="add mod">
          <ac:chgData name="Naziha BOUSSEMAHA" userId="d3757a171cf8daaf" providerId="LiveId" clId="{98CF5373-CDEF-44B9-8681-ECC21739AAF9}" dt="2023-09-03T18:09:50.103" v="1571" actId="20577"/>
          <ac:spMkLst>
            <pc:docMk/>
            <pc:sldMk cId="0" sldId="268"/>
            <ac:spMk id="4" creationId="{3AB5A0C9-AE0E-DCDC-88A3-6AAD4BAA85E7}"/>
          </ac:spMkLst>
        </pc:spChg>
        <pc:spChg chg="del">
          <ac:chgData name="Naziha BOUSSEMAHA" userId="d3757a171cf8daaf" providerId="LiveId" clId="{98CF5373-CDEF-44B9-8681-ECC21739AAF9}" dt="2023-09-03T17:09:47.817" v="917" actId="478"/>
          <ac:spMkLst>
            <pc:docMk/>
            <pc:sldMk cId="0" sldId="268"/>
            <ac:spMk id="210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3T17:15:00.563" v="925" actId="478"/>
          <ac:spMkLst>
            <pc:docMk/>
            <pc:sldMk cId="0" sldId="268"/>
            <ac:spMk id="211" creationId="{00000000-0000-0000-0000-000000000000}"/>
          </ac:spMkLst>
        </pc:spChg>
        <pc:picChg chg="add mod">
          <ac:chgData name="Naziha BOUSSEMAHA" userId="d3757a171cf8daaf" providerId="LiveId" clId="{98CF5373-CDEF-44B9-8681-ECC21739AAF9}" dt="2023-09-03T17:18:34.668" v="1039" actId="14100"/>
          <ac:picMkLst>
            <pc:docMk/>
            <pc:sldMk cId="0" sldId="268"/>
            <ac:picMk id="3" creationId="{697DA659-C2B6-8679-01CC-0D4FF9715944}"/>
          </ac:picMkLst>
        </pc:picChg>
      </pc:sldChg>
      <pc:sldChg chg="addSp delSp modSp mod">
        <pc:chgData name="Naziha BOUSSEMAHA" userId="d3757a171cf8daaf" providerId="LiveId" clId="{98CF5373-CDEF-44B9-8681-ECC21739AAF9}" dt="2023-09-04T18:14:18.428" v="7032" actId="478"/>
        <pc:sldMkLst>
          <pc:docMk/>
          <pc:sldMk cId="0" sldId="269"/>
        </pc:sldMkLst>
        <pc:spChg chg="add mod">
          <ac:chgData name="Naziha BOUSSEMAHA" userId="d3757a171cf8daaf" providerId="LiveId" clId="{98CF5373-CDEF-44B9-8681-ECC21739AAF9}" dt="2023-09-03T22:57:06.791" v="3120" actId="1076"/>
          <ac:spMkLst>
            <pc:docMk/>
            <pc:sldMk cId="0" sldId="269"/>
            <ac:spMk id="8" creationId="{EE96227E-8DFF-7293-1FF1-754909575CDF}"/>
          </ac:spMkLst>
        </pc:spChg>
        <pc:spChg chg="add del mod">
          <ac:chgData name="Naziha BOUSSEMAHA" userId="d3757a171cf8daaf" providerId="LiveId" clId="{98CF5373-CDEF-44B9-8681-ECC21739AAF9}" dt="2023-09-03T21:08:36.242" v="1842" actId="478"/>
          <ac:spMkLst>
            <pc:docMk/>
            <pc:sldMk cId="0" sldId="269"/>
            <ac:spMk id="10" creationId="{624C7A2A-80B5-8F0A-2A7D-54A78FEAB2E9}"/>
          </ac:spMkLst>
        </pc:spChg>
        <pc:spChg chg="del">
          <ac:chgData name="Naziha BOUSSEMAHA" userId="d3757a171cf8daaf" providerId="LiveId" clId="{98CF5373-CDEF-44B9-8681-ECC21739AAF9}" dt="2023-09-03T18:39:19.836" v="1572" actId="478"/>
          <ac:spMkLst>
            <pc:docMk/>
            <pc:sldMk cId="0" sldId="269"/>
            <ac:spMk id="217" creationId="{00000000-0000-0000-0000-000000000000}"/>
          </ac:spMkLst>
        </pc:spChg>
        <pc:spChg chg="del mod">
          <ac:chgData name="Naziha BOUSSEMAHA" userId="d3757a171cf8daaf" providerId="LiveId" clId="{98CF5373-CDEF-44B9-8681-ECC21739AAF9}" dt="2023-09-04T18:14:18.428" v="7032" actId="478"/>
          <ac:spMkLst>
            <pc:docMk/>
            <pc:sldMk cId="0" sldId="269"/>
            <ac:spMk id="218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3T21:01:44.909" v="1596" actId="478"/>
          <ac:picMkLst>
            <pc:docMk/>
            <pc:sldMk cId="0" sldId="269"/>
            <ac:picMk id="3" creationId="{082C88D8-721E-FFE2-8C0E-B095677E3BCC}"/>
          </ac:picMkLst>
        </pc:picChg>
        <pc:picChg chg="add del mod">
          <ac:chgData name="Naziha BOUSSEMAHA" userId="d3757a171cf8daaf" providerId="LiveId" clId="{98CF5373-CDEF-44B9-8681-ECC21739AAF9}" dt="2023-09-03T21:03:08.522" v="1612" actId="478"/>
          <ac:picMkLst>
            <pc:docMk/>
            <pc:sldMk cId="0" sldId="269"/>
            <ac:picMk id="5" creationId="{CAF1FE13-A768-171D-473B-8FB9D241429E}"/>
          </ac:picMkLst>
        </pc:picChg>
        <pc:picChg chg="add mod">
          <ac:chgData name="Naziha BOUSSEMAHA" userId="d3757a171cf8daaf" providerId="LiveId" clId="{98CF5373-CDEF-44B9-8681-ECC21739AAF9}" dt="2023-09-03T22:56:46.578" v="3115" actId="14100"/>
          <ac:picMkLst>
            <pc:docMk/>
            <pc:sldMk cId="0" sldId="269"/>
            <ac:picMk id="7" creationId="{E46E9CA5-84F1-97D0-8EDC-A3DA359E265F}"/>
          </ac:picMkLst>
        </pc:picChg>
      </pc:sldChg>
      <pc:sldChg chg="addSp delSp modSp mod">
        <pc:chgData name="Naziha BOUSSEMAHA" userId="d3757a171cf8daaf" providerId="LiveId" clId="{98CF5373-CDEF-44B9-8681-ECC21739AAF9}" dt="2023-09-04T15:12:10.439" v="4926" actId="20577"/>
        <pc:sldMkLst>
          <pc:docMk/>
          <pc:sldMk cId="0" sldId="270"/>
        </pc:sldMkLst>
        <pc:spChg chg="add mod">
          <ac:chgData name="Naziha BOUSSEMAHA" userId="d3757a171cf8daaf" providerId="LiveId" clId="{98CF5373-CDEF-44B9-8681-ECC21739AAF9}" dt="2023-09-04T15:12:10.439" v="4926" actId="20577"/>
          <ac:spMkLst>
            <pc:docMk/>
            <pc:sldMk cId="0" sldId="270"/>
            <ac:spMk id="4" creationId="{511A5185-4BDE-5C5F-8BB2-C4B831B416AB}"/>
          </ac:spMkLst>
        </pc:spChg>
        <pc:spChg chg="mod">
          <ac:chgData name="Naziha BOUSSEMAHA" userId="d3757a171cf8daaf" providerId="LiveId" clId="{98CF5373-CDEF-44B9-8681-ECC21739AAF9}" dt="2023-09-04T14:52:42.449" v="4172" actId="20577"/>
          <ac:spMkLst>
            <pc:docMk/>
            <pc:sldMk cId="0" sldId="270"/>
            <ac:spMk id="223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4T14:31:15.621" v="3988" actId="478"/>
          <ac:spMkLst>
            <pc:docMk/>
            <pc:sldMk cId="0" sldId="270"/>
            <ac:spMk id="224" creationId="{00000000-0000-0000-0000-000000000000}"/>
          </ac:spMkLst>
        </pc:spChg>
        <pc:spChg chg="del">
          <ac:chgData name="Naziha BOUSSEMAHA" userId="d3757a171cf8daaf" providerId="LiveId" clId="{98CF5373-CDEF-44B9-8681-ECC21739AAF9}" dt="2023-09-04T14:30:36.796" v="3986" actId="478"/>
          <ac:spMkLst>
            <pc:docMk/>
            <pc:sldMk cId="0" sldId="270"/>
            <ac:spMk id="225" creationId="{00000000-0000-0000-0000-000000000000}"/>
          </ac:spMkLst>
        </pc:spChg>
        <pc:picChg chg="add del mod">
          <ac:chgData name="Naziha BOUSSEMAHA" userId="d3757a171cf8daaf" providerId="LiveId" clId="{98CF5373-CDEF-44B9-8681-ECC21739AAF9}" dt="2023-09-04T14:45:49.726" v="4065" actId="478"/>
          <ac:picMkLst>
            <pc:docMk/>
            <pc:sldMk cId="0" sldId="270"/>
            <ac:picMk id="3" creationId="{CEF9A817-9C55-87D6-EF33-2AF60B8F6DC9}"/>
          </ac:picMkLst>
        </pc:picChg>
        <pc:picChg chg="add mod">
          <ac:chgData name="Naziha BOUSSEMAHA" userId="d3757a171cf8daaf" providerId="LiveId" clId="{98CF5373-CDEF-44B9-8681-ECC21739AAF9}" dt="2023-09-04T14:46:08.028" v="4070" actId="962"/>
          <ac:picMkLst>
            <pc:docMk/>
            <pc:sldMk cId="0" sldId="270"/>
            <ac:picMk id="6" creationId="{06097ABA-3D1F-300F-1F7F-6AA2D8A9380C}"/>
          </ac:picMkLst>
        </pc:picChg>
        <pc:picChg chg="add del mod">
          <ac:chgData name="Naziha BOUSSEMAHA" userId="d3757a171cf8daaf" providerId="LiveId" clId="{98CF5373-CDEF-44B9-8681-ECC21739AAF9}" dt="2023-09-04T15:11:52.490" v="4886" actId="478"/>
          <ac:picMkLst>
            <pc:docMk/>
            <pc:sldMk cId="0" sldId="270"/>
            <ac:picMk id="7" creationId="{C5C745A4-099B-2E54-6BFC-6A857E167095}"/>
          </ac:picMkLst>
        </pc:picChg>
      </pc:sldChg>
      <pc:sldChg chg="modSp mod">
        <pc:chgData name="Naziha BOUSSEMAHA" userId="d3757a171cf8daaf" providerId="LiveId" clId="{98CF5373-CDEF-44B9-8681-ECC21739AAF9}" dt="2023-09-04T19:15:54.242" v="7896" actId="20577"/>
        <pc:sldMkLst>
          <pc:docMk/>
          <pc:sldMk cId="0" sldId="271"/>
        </pc:sldMkLst>
        <pc:spChg chg="mod">
          <ac:chgData name="Naziha BOUSSEMAHA" userId="d3757a171cf8daaf" providerId="LiveId" clId="{98CF5373-CDEF-44B9-8681-ECC21739AAF9}" dt="2023-09-04T19:15:54.242" v="7896" actId="20577"/>
          <ac:spMkLst>
            <pc:docMk/>
            <pc:sldMk cId="0" sldId="271"/>
            <ac:spMk id="231" creationId="{00000000-0000-0000-0000-000000000000}"/>
          </ac:spMkLst>
        </pc:spChg>
      </pc:sldChg>
      <pc:sldChg chg="addSp delSp modSp new del mod modClrScheme chgLayout">
        <pc:chgData name="Naziha BOUSSEMAHA" userId="d3757a171cf8daaf" providerId="LiveId" clId="{98CF5373-CDEF-44B9-8681-ECC21739AAF9}" dt="2023-09-03T21:03:03.390" v="1611" actId="47"/>
        <pc:sldMkLst>
          <pc:docMk/>
          <pc:sldMk cId="3706808708" sldId="272"/>
        </pc:sldMkLst>
        <pc:spChg chg="del">
          <ac:chgData name="Naziha BOUSSEMAHA" userId="d3757a171cf8daaf" providerId="LiveId" clId="{98CF5373-CDEF-44B9-8681-ECC21739AAF9}" dt="2023-09-03T21:02:11.559" v="1599" actId="26606"/>
          <ac:spMkLst>
            <pc:docMk/>
            <pc:sldMk cId="3706808708" sldId="272"/>
            <ac:spMk id="2" creationId="{A5522D54-4834-101D-702D-EA230B1FCE9C}"/>
          </ac:spMkLst>
        </pc:spChg>
        <pc:spChg chg="del">
          <ac:chgData name="Naziha BOUSSEMAHA" userId="d3757a171cf8daaf" providerId="LiveId" clId="{98CF5373-CDEF-44B9-8681-ECC21739AAF9}" dt="2023-09-03T21:02:11.559" v="1599" actId="26606"/>
          <ac:spMkLst>
            <pc:docMk/>
            <pc:sldMk cId="3706808708" sldId="272"/>
            <ac:spMk id="3" creationId="{29848F1F-925B-19FC-EB55-8B97D05660EE}"/>
          </ac:spMkLst>
        </pc:spChg>
        <pc:picChg chg="add mod">
          <ac:chgData name="Naziha BOUSSEMAHA" userId="d3757a171cf8daaf" providerId="LiveId" clId="{98CF5373-CDEF-44B9-8681-ECC21739AAF9}" dt="2023-09-03T21:02:18.173" v="1600" actId="14100"/>
          <ac:picMkLst>
            <pc:docMk/>
            <pc:sldMk cId="3706808708" sldId="272"/>
            <ac:picMk id="4" creationId="{8AD271F4-3065-F109-9D34-B3BCD60C1CD9}"/>
          </ac:picMkLst>
        </pc:picChg>
      </pc:sldChg>
      <pc:sldChg chg="addSp delSp modSp new mod">
        <pc:chgData name="Naziha BOUSSEMAHA" userId="d3757a171cf8daaf" providerId="LiveId" clId="{98CF5373-CDEF-44B9-8681-ECC21739AAF9}" dt="2023-09-03T21:59:51.010" v="2671" actId="20577"/>
        <pc:sldMkLst>
          <pc:docMk/>
          <pc:sldMk cId="4292925655" sldId="273"/>
        </pc:sldMkLst>
        <pc:spChg chg="mod">
          <ac:chgData name="Naziha BOUSSEMAHA" userId="d3757a171cf8daaf" providerId="LiveId" clId="{98CF5373-CDEF-44B9-8681-ECC21739AAF9}" dt="2023-09-03T21:23:17.908" v="2187" actId="1076"/>
          <ac:spMkLst>
            <pc:docMk/>
            <pc:sldMk cId="4292925655" sldId="273"/>
            <ac:spMk id="2" creationId="{68FE97CD-2F29-DFE0-9A89-8BB4EB26C3B7}"/>
          </ac:spMkLst>
        </pc:spChg>
        <pc:spChg chg="del mod">
          <ac:chgData name="Naziha BOUSSEMAHA" userId="d3757a171cf8daaf" providerId="LiveId" clId="{98CF5373-CDEF-44B9-8681-ECC21739AAF9}" dt="2023-09-03T21:06:34.203" v="1784"/>
          <ac:spMkLst>
            <pc:docMk/>
            <pc:sldMk cId="4292925655" sldId="273"/>
            <ac:spMk id="3" creationId="{A93EC673-4D1D-9286-BC38-D30C6E5BF880}"/>
          </ac:spMkLst>
        </pc:spChg>
        <pc:spChg chg="add mod">
          <ac:chgData name="Naziha BOUSSEMAHA" userId="d3757a171cf8daaf" providerId="LiveId" clId="{98CF5373-CDEF-44B9-8681-ECC21739AAF9}" dt="2023-09-03T21:59:51.010" v="2671" actId="20577"/>
          <ac:spMkLst>
            <pc:docMk/>
            <pc:sldMk cId="4292925655" sldId="273"/>
            <ac:spMk id="5" creationId="{AD2E7FA4-BA19-A340-498B-13CD8932333A}"/>
          </ac:spMkLst>
        </pc:spChg>
        <pc:picChg chg="add mod">
          <ac:chgData name="Naziha BOUSSEMAHA" userId="d3757a171cf8daaf" providerId="LiveId" clId="{98CF5373-CDEF-44B9-8681-ECC21739AAF9}" dt="2023-09-03T21:02:55.690" v="1610" actId="1076"/>
          <ac:picMkLst>
            <pc:docMk/>
            <pc:sldMk cId="4292925655" sldId="273"/>
            <ac:picMk id="4" creationId="{D83A1E94-9CD4-8AF5-18AD-595C6B161CA2}"/>
          </ac:picMkLst>
        </pc:picChg>
      </pc:sldChg>
      <pc:sldChg chg="addSp delSp modSp new mod">
        <pc:chgData name="Naziha BOUSSEMAHA" userId="d3757a171cf8daaf" providerId="LiveId" clId="{98CF5373-CDEF-44B9-8681-ECC21739AAF9}" dt="2023-09-03T22:21:23.409" v="2959" actId="1076"/>
        <pc:sldMkLst>
          <pc:docMk/>
          <pc:sldMk cId="4136918752" sldId="274"/>
        </pc:sldMkLst>
        <pc:spChg chg="mod">
          <ac:chgData name="Naziha BOUSSEMAHA" userId="d3757a171cf8daaf" providerId="LiveId" clId="{98CF5373-CDEF-44B9-8681-ECC21739AAF9}" dt="2023-09-03T22:20:55.683" v="2953" actId="20577"/>
          <ac:spMkLst>
            <pc:docMk/>
            <pc:sldMk cId="4136918752" sldId="274"/>
            <ac:spMk id="2" creationId="{58A5206A-23C1-6CF9-B702-3245AA8DBC97}"/>
          </ac:spMkLst>
        </pc:spChg>
        <pc:spChg chg="del">
          <ac:chgData name="Naziha BOUSSEMAHA" userId="d3757a171cf8daaf" providerId="LiveId" clId="{98CF5373-CDEF-44B9-8681-ECC21739AAF9}" dt="2023-09-03T21:39:34.313" v="2435" actId="478"/>
          <ac:spMkLst>
            <pc:docMk/>
            <pc:sldMk cId="4136918752" sldId="274"/>
            <ac:spMk id="3" creationId="{F569415D-D4BC-6025-C8A7-C956FE0B8B2C}"/>
          </ac:spMkLst>
        </pc:spChg>
        <pc:spChg chg="add del mod">
          <ac:chgData name="Naziha BOUSSEMAHA" userId="d3757a171cf8daaf" providerId="LiveId" clId="{98CF5373-CDEF-44B9-8681-ECC21739AAF9}" dt="2023-09-03T21:50:31.898" v="2613" actId="478"/>
          <ac:spMkLst>
            <pc:docMk/>
            <pc:sldMk cId="4136918752" sldId="274"/>
            <ac:spMk id="8" creationId="{65D2051E-6FBA-D63A-ED0A-6E17B3F1DB1A}"/>
          </ac:spMkLst>
        </pc:spChg>
        <pc:spChg chg="add del mod">
          <ac:chgData name="Naziha BOUSSEMAHA" userId="d3757a171cf8daaf" providerId="LiveId" clId="{98CF5373-CDEF-44B9-8681-ECC21739AAF9}" dt="2023-09-03T21:50:31.900" v="2615"/>
          <ac:spMkLst>
            <pc:docMk/>
            <pc:sldMk cId="4136918752" sldId="274"/>
            <ac:spMk id="9" creationId="{25383574-71E8-6241-93F0-0C5A1DDE53B6}"/>
          </ac:spMkLst>
        </pc:spChg>
        <pc:picChg chg="add del mod">
          <ac:chgData name="Naziha BOUSSEMAHA" userId="d3757a171cf8daaf" providerId="LiveId" clId="{98CF5373-CDEF-44B9-8681-ECC21739AAF9}" dt="2023-09-03T22:20:51.423" v="2950" actId="478"/>
          <ac:picMkLst>
            <pc:docMk/>
            <pc:sldMk cId="4136918752" sldId="274"/>
            <ac:picMk id="5" creationId="{AD5AAEC3-189F-D294-5C4C-E8C030A60989}"/>
          </ac:picMkLst>
        </pc:picChg>
        <pc:picChg chg="add del mod">
          <ac:chgData name="Naziha BOUSSEMAHA" userId="d3757a171cf8daaf" providerId="LiveId" clId="{98CF5373-CDEF-44B9-8681-ECC21739AAF9}" dt="2023-09-03T21:50:57.095" v="2619" actId="478"/>
          <ac:picMkLst>
            <pc:docMk/>
            <pc:sldMk cId="4136918752" sldId="274"/>
            <ac:picMk id="7" creationId="{3E5BA306-8B3F-8951-245D-614EC91B1997}"/>
          </ac:picMkLst>
        </pc:picChg>
        <pc:picChg chg="add mod">
          <ac:chgData name="Naziha BOUSSEMAHA" userId="d3757a171cf8daaf" providerId="LiveId" clId="{98CF5373-CDEF-44B9-8681-ECC21739AAF9}" dt="2023-09-03T22:21:23.409" v="2959" actId="1076"/>
          <ac:picMkLst>
            <pc:docMk/>
            <pc:sldMk cId="4136918752" sldId="274"/>
            <ac:picMk id="11" creationId="{BD644F39-A294-4943-8373-B67494B46A51}"/>
          </ac:picMkLst>
        </pc:picChg>
      </pc:sldChg>
      <pc:sldChg chg="addSp delSp modSp new mod">
        <pc:chgData name="Naziha BOUSSEMAHA" userId="d3757a171cf8daaf" providerId="LiveId" clId="{98CF5373-CDEF-44B9-8681-ECC21739AAF9}" dt="2023-09-03T22:14:38.413" v="2949" actId="1076"/>
        <pc:sldMkLst>
          <pc:docMk/>
          <pc:sldMk cId="2429605678" sldId="275"/>
        </pc:sldMkLst>
        <pc:spChg chg="mod">
          <ac:chgData name="Naziha BOUSSEMAHA" userId="d3757a171cf8daaf" providerId="LiveId" clId="{98CF5373-CDEF-44B9-8681-ECC21739AAF9}" dt="2023-09-03T22:11:03.318" v="2692" actId="20577"/>
          <ac:spMkLst>
            <pc:docMk/>
            <pc:sldMk cId="2429605678" sldId="275"/>
            <ac:spMk id="2" creationId="{95DF679A-FD89-550D-D4A0-564ADA35D3DC}"/>
          </ac:spMkLst>
        </pc:spChg>
        <pc:spChg chg="del">
          <ac:chgData name="Naziha BOUSSEMAHA" userId="d3757a171cf8daaf" providerId="LiveId" clId="{98CF5373-CDEF-44B9-8681-ECC21739AAF9}" dt="2023-09-03T21:51:01.516" v="2620" actId="478"/>
          <ac:spMkLst>
            <pc:docMk/>
            <pc:sldMk cId="2429605678" sldId="275"/>
            <ac:spMk id="3" creationId="{49A80D5D-8890-3E9D-C8D6-2320813A31AC}"/>
          </ac:spMkLst>
        </pc:spChg>
        <pc:spChg chg="add mod">
          <ac:chgData name="Naziha BOUSSEMAHA" userId="d3757a171cf8daaf" providerId="LiveId" clId="{98CF5373-CDEF-44B9-8681-ECC21739AAF9}" dt="2023-09-03T22:14:38.413" v="2949" actId="1076"/>
          <ac:spMkLst>
            <pc:docMk/>
            <pc:sldMk cId="2429605678" sldId="275"/>
            <ac:spMk id="10" creationId="{C53933C2-27AA-5BBD-B1B7-5100A9B00852}"/>
          </ac:spMkLst>
        </pc:spChg>
        <pc:picChg chg="add del mod">
          <ac:chgData name="Naziha BOUSSEMAHA" userId="d3757a171cf8daaf" providerId="LiveId" clId="{98CF5373-CDEF-44B9-8681-ECC21739AAF9}" dt="2023-09-03T21:53:01.519" v="2665" actId="478"/>
          <ac:picMkLst>
            <pc:docMk/>
            <pc:sldMk cId="2429605678" sldId="275"/>
            <ac:picMk id="4" creationId="{6042C707-1320-0110-1C14-9043B4A42EBD}"/>
          </ac:picMkLst>
        </pc:picChg>
        <pc:picChg chg="add del mod">
          <ac:chgData name="Naziha BOUSSEMAHA" userId="d3757a171cf8daaf" providerId="LiveId" clId="{98CF5373-CDEF-44B9-8681-ECC21739AAF9}" dt="2023-09-03T22:09:18.411" v="2674" actId="478"/>
          <ac:picMkLst>
            <pc:docMk/>
            <pc:sldMk cId="2429605678" sldId="275"/>
            <ac:picMk id="6" creationId="{EE75D5B4-4C67-8F60-2976-3FDB4162538D}"/>
          </ac:picMkLst>
        </pc:picChg>
        <pc:picChg chg="add mod">
          <ac:chgData name="Naziha BOUSSEMAHA" userId="d3757a171cf8daaf" providerId="LiveId" clId="{98CF5373-CDEF-44B9-8681-ECC21739AAF9}" dt="2023-09-03T22:09:46.323" v="2680" actId="1076"/>
          <ac:picMkLst>
            <pc:docMk/>
            <pc:sldMk cId="2429605678" sldId="275"/>
            <ac:picMk id="8" creationId="{3C0F4E7F-8CD5-6DB8-BE26-B311783BCCE1}"/>
          </ac:picMkLst>
        </pc:picChg>
      </pc:sldChg>
      <pc:sldChg chg="addSp delSp modSp new mod">
        <pc:chgData name="Naziha BOUSSEMAHA" userId="d3757a171cf8daaf" providerId="LiveId" clId="{98CF5373-CDEF-44B9-8681-ECC21739AAF9}" dt="2023-09-03T23:21:44.910" v="3463" actId="1076"/>
        <pc:sldMkLst>
          <pc:docMk/>
          <pc:sldMk cId="4216534406" sldId="276"/>
        </pc:sldMkLst>
        <pc:spChg chg="mod">
          <ac:chgData name="Naziha BOUSSEMAHA" userId="d3757a171cf8daaf" providerId="LiveId" clId="{98CF5373-CDEF-44B9-8681-ECC21739AAF9}" dt="2023-09-03T23:18:28.004" v="3205" actId="255"/>
          <ac:spMkLst>
            <pc:docMk/>
            <pc:sldMk cId="4216534406" sldId="276"/>
            <ac:spMk id="2" creationId="{27361CE8-5948-A6AA-BBFB-7ED3E3F3427E}"/>
          </ac:spMkLst>
        </pc:spChg>
        <pc:spChg chg="del">
          <ac:chgData name="Naziha BOUSSEMAHA" userId="d3757a171cf8daaf" providerId="LiveId" clId="{98CF5373-CDEF-44B9-8681-ECC21739AAF9}" dt="2023-09-03T23:18:37.611" v="3208" actId="478"/>
          <ac:spMkLst>
            <pc:docMk/>
            <pc:sldMk cId="4216534406" sldId="276"/>
            <ac:spMk id="3" creationId="{C6DDC82C-962D-4CC6-F6AE-7FE15C43F14D}"/>
          </ac:spMkLst>
        </pc:spChg>
        <pc:spChg chg="add mod">
          <ac:chgData name="Naziha BOUSSEMAHA" userId="d3757a171cf8daaf" providerId="LiveId" clId="{98CF5373-CDEF-44B9-8681-ECC21739AAF9}" dt="2023-09-03T23:21:41.382" v="3461" actId="1076"/>
          <ac:spMkLst>
            <pc:docMk/>
            <pc:sldMk cId="4216534406" sldId="276"/>
            <ac:spMk id="6" creationId="{C7D7CF4F-81A5-443B-6BE4-B0911C6D8CBF}"/>
          </ac:spMkLst>
        </pc:spChg>
        <pc:picChg chg="add mod">
          <ac:chgData name="Naziha BOUSSEMAHA" userId="d3757a171cf8daaf" providerId="LiveId" clId="{98CF5373-CDEF-44B9-8681-ECC21739AAF9}" dt="2023-09-03T23:21:44.910" v="3463" actId="1076"/>
          <ac:picMkLst>
            <pc:docMk/>
            <pc:sldMk cId="4216534406" sldId="276"/>
            <ac:picMk id="5" creationId="{2F8E0237-3BB7-DED8-8DF0-16CD204DA199}"/>
          </ac:picMkLst>
        </pc:picChg>
      </pc:sldChg>
      <pc:sldChg chg="addSp delSp modSp new mod ord">
        <pc:chgData name="Naziha BOUSSEMAHA" userId="d3757a171cf8daaf" providerId="LiveId" clId="{98CF5373-CDEF-44B9-8681-ECC21739AAF9}" dt="2023-09-04T18:56:00.278" v="7035" actId="20577"/>
        <pc:sldMkLst>
          <pc:docMk/>
          <pc:sldMk cId="3414992686" sldId="277"/>
        </pc:sldMkLst>
        <pc:spChg chg="mod">
          <ac:chgData name="Naziha BOUSSEMAHA" userId="d3757a171cf8daaf" providerId="LiveId" clId="{98CF5373-CDEF-44B9-8681-ECC21739AAF9}" dt="2023-09-04T14:53:05.987" v="4177" actId="20577"/>
          <ac:spMkLst>
            <pc:docMk/>
            <pc:sldMk cId="3414992686" sldId="277"/>
            <ac:spMk id="2" creationId="{A0816195-43D7-DE67-E540-4D29D2118EC0}"/>
          </ac:spMkLst>
        </pc:spChg>
        <pc:spChg chg="del">
          <ac:chgData name="Naziha BOUSSEMAHA" userId="d3757a171cf8daaf" providerId="LiveId" clId="{98CF5373-CDEF-44B9-8681-ECC21739AAF9}" dt="2023-09-04T14:53:10.369" v="4178" actId="478"/>
          <ac:spMkLst>
            <pc:docMk/>
            <pc:sldMk cId="3414992686" sldId="277"/>
            <ac:spMk id="3" creationId="{59CF5D4E-6986-9308-FA0D-4FC9718BE7A3}"/>
          </ac:spMkLst>
        </pc:spChg>
        <pc:spChg chg="add mod">
          <ac:chgData name="Naziha BOUSSEMAHA" userId="d3757a171cf8daaf" providerId="LiveId" clId="{98CF5373-CDEF-44B9-8681-ECC21739AAF9}" dt="2023-09-04T15:29:24.367" v="5477" actId="20577"/>
          <ac:spMkLst>
            <pc:docMk/>
            <pc:sldMk cId="3414992686" sldId="277"/>
            <ac:spMk id="8" creationId="{69764BF1-7638-8491-889E-BD6FABF611A1}"/>
          </ac:spMkLst>
        </pc:spChg>
        <pc:spChg chg="add del mod">
          <ac:chgData name="Naziha BOUSSEMAHA" userId="d3757a171cf8daaf" providerId="LiveId" clId="{98CF5373-CDEF-44B9-8681-ECC21739AAF9}" dt="2023-09-04T15:22:59.855" v="5275" actId="478"/>
          <ac:spMkLst>
            <pc:docMk/>
            <pc:sldMk cId="3414992686" sldId="277"/>
            <ac:spMk id="9" creationId="{BFF7918D-56C9-DD7B-18CA-6CE89B1D9FBC}"/>
          </ac:spMkLst>
        </pc:spChg>
        <pc:spChg chg="add mod">
          <ac:chgData name="Naziha BOUSSEMAHA" userId="d3757a171cf8daaf" providerId="LiveId" clId="{98CF5373-CDEF-44B9-8681-ECC21739AAF9}" dt="2023-09-04T18:56:00.278" v="7035" actId="20577"/>
          <ac:spMkLst>
            <pc:docMk/>
            <pc:sldMk cId="3414992686" sldId="277"/>
            <ac:spMk id="10" creationId="{B8A69D4E-FEA8-7F2B-625D-C0D50E3A3E54}"/>
          </ac:spMkLst>
        </pc:spChg>
        <pc:picChg chg="add del mod">
          <ac:chgData name="Naziha BOUSSEMAHA" userId="d3757a171cf8daaf" providerId="LiveId" clId="{98CF5373-CDEF-44B9-8681-ECC21739AAF9}" dt="2023-09-04T14:57:13.658" v="4185" actId="478"/>
          <ac:picMkLst>
            <pc:docMk/>
            <pc:sldMk cId="3414992686" sldId="277"/>
            <ac:picMk id="5" creationId="{0E999995-A585-8E17-8D9B-D6944C468120}"/>
          </ac:picMkLst>
        </pc:picChg>
        <pc:picChg chg="add mod">
          <ac:chgData name="Naziha BOUSSEMAHA" userId="d3757a171cf8daaf" providerId="LiveId" clId="{98CF5373-CDEF-44B9-8681-ECC21739AAF9}" dt="2023-09-04T14:57:34.322" v="4189" actId="962"/>
          <ac:picMkLst>
            <pc:docMk/>
            <pc:sldMk cId="3414992686" sldId="277"/>
            <ac:picMk id="7" creationId="{6EC99449-DD33-1EA6-58A6-1129086801EB}"/>
          </ac:picMkLst>
        </pc:picChg>
      </pc:sldChg>
      <pc:sldChg chg="addSp delSp modSp new mod">
        <pc:chgData name="Naziha BOUSSEMAHA" userId="d3757a171cf8daaf" providerId="LiveId" clId="{98CF5373-CDEF-44B9-8681-ECC21739AAF9}" dt="2023-09-04T19:04:26.301" v="7458" actId="14100"/>
        <pc:sldMkLst>
          <pc:docMk/>
          <pc:sldMk cId="666666306" sldId="278"/>
        </pc:sldMkLst>
        <pc:spChg chg="mod">
          <ac:chgData name="Naziha BOUSSEMAHA" userId="d3757a171cf8daaf" providerId="LiveId" clId="{98CF5373-CDEF-44B9-8681-ECC21739AAF9}" dt="2023-09-04T15:39:58.751" v="6109" actId="20577"/>
          <ac:spMkLst>
            <pc:docMk/>
            <pc:sldMk cId="666666306" sldId="278"/>
            <ac:spMk id="2" creationId="{BC83BDB9-6834-AD76-F9BC-A9DDAE2545D1}"/>
          </ac:spMkLst>
        </pc:spChg>
        <pc:spChg chg="del">
          <ac:chgData name="Naziha BOUSSEMAHA" userId="d3757a171cf8daaf" providerId="LiveId" clId="{98CF5373-CDEF-44B9-8681-ECC21739AAF9}" dt="2023-09-04T15:08:37.217" v="4796" actId="478"/>
          <ac:spMkLst>
            <pc:docMk/>
            <pc:sldMk cId="666666306" sldId="278"/>
            <ac:spMk id="3" creationId="{EBD781C3-DAA2-3896-191B-26A43429DFB4}"/>
          </ac:spMkLst>
        </pc:spChg>
        <pc:spChg chg="add mod">
          <ac:chgData name="Naziha BOUSSEMAHA" userId="d3757a171cf8daaf" providerId="LiveId" clId="{98CF5373-CDEF-44B9-8681-ECC21739AAF9}" dt="2023-09-04T19:04:06.613" v="7454" actId="14100"/>
          <ac:spMkLst>
            <pc:docMk/>
            <pc:sldMk cId="666666306" sldId="278"/>
            <ac:spMk id="5" creationId="{BD1B4A93-A20F-8CAB-56A6-1ABD9F7147A5}"/>
          </ac:spMkLst>
        </pc:spChg>
        <pc:spChg chg="add mod">
          <ac:chgData name="Naziha BOUSSEMAHA" userId="d3757a171cf8daaf" providerId="LiveId" clId="{98CF5373-CDEF-44B9-8681-ECC21739AAF9}" dt="2023-09-04T15:21:57.992" v="5231" actId="20577"/>
          <ac:spMkLst>
            <pc:docMk/>
            <pc:sldMk cId="666666306" sldId="278"/>
            <ac:spMk id="6" creationId="{AA5B5BE5-CCBA-B304-332E-04235BC581A0}"/>
          </ac:spMkLst>
        </pc:spChg>
        <pc:picChg chg="add mod">
          <ac:chgData name="Naziha BOUSSEMAHA" userId="d3757a171cf8daaf" providerId="LiveId" clId="{98CF5373-CDEF-44B9-8681-ECC21739AAF9}" dt="2023-09-04T19:04:26.301" v="7458" actId="14100"/>
          <ac:picMkLst>
            <pc:docMk/>
            <pc:sldMk cId="666666306" sldId="278"/>
            <ac:picMk id="4" creationId="{9BC340B7-58F7-7CE4-7239-9203512C0A11}"/>
          </ac:picMkLst>
        </pc:picChg>
      </pc:sldChg>
      <pc:sldMasterChg chg="delSldLayout">
        <pc:chgData name="Naziha BOUSSEMAHA" userId="d3757a171cf8daaf" providerId="LiveId" clId="{98CF5373-CDEF-44B9-8681-ECC21739AAF9}" dt="2023-09-03T21:03:03.390" v="1611" actId="47"/>
        <pc:sldMasterMkLst>
          <pc:docMk/>
          <pc:sldMasterMk cId="0" sldId="2147483648"/>
        </pc:sldMasterMkLst>
        <pc:sldLayoutChg chg="del">
          <pc:chgData name="Naziha BOUSSEMAHA" userId="d3757a171cf8daaf" providerId="LiveId" clId="{98CF5373-CDEF-44B9-8681-ECC21739AAF9}" dt="2023-09-03T21:03:03.390" v="1611" actId="47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uffingtonpost.fr/hlne-delisle/developpement-malnutrition-pauvrete_a_21582611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patrice-hardouin.canoprof.fr/eleve/HR/1_BTS_MHR/accueil_BTS_SHR_eleve/activities/certification_qualite_marchande.x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rierinternational.com/grand-format/infographie-exportations-de-ble-quels-sont-les-pays-qui-alimentent-le-mond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www.programsbuzz.com/course/seaborn-tutorial" TargetMode="External"/><Relationship Id="rId3" Type="http://schemas.openxmlformats.org/officeDocument/2006/relationships/hyperlink" Target="https://www.cnil.fr/fr/reglement-europeen-protection-donnees" TargetMode="External"/><Relationship Id="rId7" Type="http://schemas.openxmlformats.org/officeDocument/2006/relationships/hyperlink" Target="https://1000marcas.net/python-logo/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s://pdf.wps.com/blog/a-detailed-guide-on-how-to-convert-ipynb-to-pdf-for-free-in-2022-post345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hyperlink" Target="https://escape2020.github.io/school2021/posts/clase10/" TargetMode="External"/><Relationship Id="rId5" Type="http://schemas.openxmlformats.org/officeDocument/2006/relationships/hyperlink" Target="https://www.aemics.nl/pyg-documentation/visual-studio-code-logo/" TargetMode="External"/><Relationship Id="rId15" Type="http://schemas.openxmlformats.org/officeDocument/2006/relationships/hyperlink" Target="https://www.tutoringlounge.com.au/10-best-python-libraries-for-data-analysis/plotly-logo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geo-python.github.io/2017/lessons/L5/pandas-overview.html" TargetMode="Externa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271991" y="3552824"/>
            <a:ext cx="4290483" cy="149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i="1" dirty="0"/>
              <a:t>Par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i="1" dirty="0"/>
              <a:t>Julien </a:t>
            </a:r>
            <a:r>
              <a:rPr lang="fr-FR" i="1" dirty="0" err="1"/>
              <a:t>Laole</a:t>
            </a:r>
            <a:r>
              <a:rPr lang="fr-FR" i="1" dirty="0"/>
              <a:t> &amp; Naziha Boussemaha</a:t>
            </a:r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4581525" y="122752"/>
            <a:ext cx="7324725" cy="219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 dirty="0"/>
              <a:t>Étude sur la sous-nutrition dans le monde</a:t>
            </a:r>
            <a:endParaRPr dirty="0"/>
          </a:p>
        </p:txBody>
      </p:sp>
      <p:pic>
        <p:nvPicPr>
          <p:cNvPr id="3" name="Image 2" descr="Une image contenant texte, Police, logo, conception&#10;&#10;Description générée automatiquement">
            <a:extLst>
              <a:ext uri="{FF2B5EF4-FFF2-40B4-BE49-F238E27FC236}">
                <a16:creationId xmlns:a16="http://schemas.microsoft.com/office/drawing/2014/main" id="{DFE5C5D7-7161-2DD2-EF2F-6B23FCDE3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8638" y="2215714"/>
            <a:ext cx="4100512" cy="1303774"/>
          </a:xfrm>
          <a:prstGeom prst="rect">
            <a:avLst/>
          </a:prstGeom>
        </p:spPr>
      </p:pic>
      <p:pic>
        <p:nvPicPr>
          <p:cNvPr id="6" name="Image 5" descr="Une image contenant riz, personne, ongle, plein air">
            <a:extLst>
              <a:ext uri="{FF2B5EF4-FFF2-40B4-BE49-F238E27FC236}">
                <a16:creationId xmlns:a16="http://schemas.microsoft.com/office/drawing/2014/main" id="{E48AF028-89D8-37E2-846E-251B58E52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60515" y="3200401"/>
            <a:ext cx="663148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pic>
        <p:nvPicPr>
          <p:cNvPr id="3" name="Image 2" descr="Une image contenant texte, capture d’écran, logiciel, nombre">
            <a:extLst>
              <a:ext uri="{FF2B5EF4-FFF2-40B4-BE49-F238E27FC236}">
                <a16:creationId xmlns:a16="http://schemas.microsoft.com/office/drawing/2014/main" id="{F902854B-F1B9-0480-3C47-0FD2CCA0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82" y="2268360"/>
            <a:ext cx="9201593" cy="43320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pic>
        <p:nvPicPr>
          <p:cNvPr id="3" name="Image 2" descr="Une image contenant texte, diagramme, ligne, capture d’écran">
            <a:extLst>
              <a:ext uri="{FF2B5EF4-FFF2-40B4-BE49-F238E27FC236}">
                <a16:creationId xmlns:a16="http://schemas.microsoft.com/office/drawing/2014/main" id="{B4107AF6-FE7F-4221-0C75-771AD731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0" y="2278755"/>
            <a:ext cx="7664303" cy="43991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0E46AF2-67FC-CCFC-3FEB-4A197E5EE658}"/>
              </a:ext>
            </a:extLst>
          </p:cNvPr>
          <p:cNvSpPr txBox="1"/>
          <p:nvPr/>
        </p:nvSpPr>
        <p:spPr>
          <a:xfrm>
            <a:off x="8325294" y="2541182"/>
            <a:ext cx="3466214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</a:rPr>
              <a:t>En 2016, la Syrie bénéficie de moins d’aides alimentaire : -72% d’aides en moins depuis 2015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</a:rPr>
              <a:t>Depuis 2014, les aides alimentaires ont drastiquement diminué pour le Soudan, le Soudan du Sud et l’Ethiopie</a:t>
            </a:r>
          </a:p>
          <a:p>
            <a:pPr>
              <a:buClr>
                <a:schemeClr val="accent1"/>
              </a:buClr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</a:rPr>
              <a:t>Entre 2013 et 2016, le Yémen a reçu +75% d’aides alimentaires et +35% d’aides supplémentaires depuis 2015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pic>
        <p:nvPicPr>
          <p:cNvPr id="3" name="Image 2" descr="Une image contenant texte, capture d’écran, ligne, Parallèle">
            <a:extLst>
              <a:ext uri="{FF2B5EF4-FFF2-40B4-BE49-F238E27FC236}">
                <a16:creationId xmlns:a16="http://schemas.microsoft.com/office/drawing/2014/main" id="{697DA659-C2B6-8679-01CC-0D4FF971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3" y="2317899"/>
            <a:ext cx="7293201" cy="43508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AB5A0C9-AE0E-DCDC-88A3-6AAD4BAA85E7}"/>
              </a:ext>
            </a:extLst>
          </p:cNvPr>
          <p:cNvSpPr txBox="1"/>
          <p:nvPr/>
        </p:nvSpPr>
        <p:spPr>
          <a:xfrm>
            <a:off x="7758224" y="2987749"/>
            <a:ext cx="4171506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+mj-lt"/>
              </a:rPr>
              <a:t>Ces 10 pays se trouvent bien en dessous de la moyenne de </a:t>
            </a:r>
            <a:r>
              <a:rPr lang="fr-FR" sz="1800" b="0" dirty="0">
                <a:solidFill>
                  <a:schemeClr val="bg1"/>
                </a:solidFill>
                <a:effectLst/>
                <a:latin typeface="+mj-lt"/>
              </a:rPr>
              <a:t>la ration alimentaire nécessaire </a:t>
            </a:r>
            <a:r>
              <a:rPr lang="fr-FR" sz="1800" dirty="0">
                <a:solidFill>
                  <a:schemeClr val="bg1"/>
                </a:solidFill>
                <a:latin typeface="+mj-lt"/>
              </a:rPr>
              <a:t>à la survie</a:t>
            </a:r>
            <a:r>
              <a:rPr lang="fr-FR" sz="1800" b="0" dirty="0">
                <a:solidFill>
                  <a:schemeClr val="bg1"/>
                </a:solidFill>
                <a:effectLst/>
                <a:latin typeface="+mj-lt"/>
              </a:rPr>
              <a:t> :</a:t>
            </a:r>
          </a:p>
          <a:p>
            <a:endParaRPr lang="fr-FR" sz="1800" b="0" dirty="0">
              <a:solidFill>
                <a:schemeClr val="bg1"/>
              </a:solidFill>
              <a:effectLst/>
              <a:latin typeface="+mj-lt"/>
            </a:endParaRPr>
          </a:p>
          <a:p>
            <a:pPr algn="ctr"/>
            <a:r>
              <a:rPr lang="fr-FR" sz="1800" b="1" dirty="0">
                <a:solidFill>
                  <a:schemeClr val="accent1"/>
                </a:solidFill>
                <a:effectLst/>
                <a:latin typeface="+mj-lt"/>
              </a:rPr>
              <a:t>2 500 kcal/personne/jour.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pic>
        <p:nvPicPr>
          <p:cNvPr id="5" name="Image 4" descr="Une image contenant texte, capture d’écran, Police, Parallèle">
            <a:extLst>
              <a:ext uri="{FF2B5EF4-FFF2-40B4-BE49-F238E27FC236}">
                <a16:creationId xmlns:a16="http://schemas.microsoft.com/office/drawing/2014/main" id="{5DAED77F-C184-B9E7-5E01-CE6965AB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0" y="2370396"/>
            <a:ext cx="7467600" cy="42862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F77F85-D352-BB05-AFB4-1BD361FF9326}"/>
              </a:ext>
            </a:extLst>
          </p:cNvPr>
          <p:cNvSpPr txBox="1"/>
          <p:nvPr/>
        </p:nvSpPr>
        <p:spPr>
          <a:xfrm>
            <a:off x="7974419" y="2870790"/>
            <a:ext cx="377455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Ces 10 pays présentent une disponibilité alimentaire en Kcal par habitant bien au-delà de la ration des 2500 Kcal.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On peut s’interroger sur un éventuel problème de santé publique inversé 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dirty="0">
              <a:solidFill>
                <a:schemeClr val="bg1"/>
              </a:solidFill>
            </a:endParaRPr>
          </a:p>
          <a:p>
            <a:pPr lvl="1" algn="ctr">
              <a:buClr>
                <a:schemeClr val="accent1"/>
              </a:buClr>
            </a:pPr>
            <a:r>
              <a:rPr lang="fr-FR" sz="1600" b="1" dirty="0">
                <a:solidFill>
                  <a:schemeClr val="accent1"/>
                </a:solidFill>
              </a:rPr>
              <a:t>L’Obésité 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pic>
        <p:nvPicPr>
          <p:cNvPr id="7" name="Image 6" descr="Une image contenant texte, capture d’écran, nombre">
            <a:extLst>
              <a:ext uri="{FF2B5EF4-FFF2-40B4-BE49-F238E27FC236}">
                <a16:creationId xmlns:a16="http://schemas.microsoft.com/office/drawing/2014/main" id="{E46E9CA5-84F1-97D0-8EDC-A3DA359E2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2003680"/>
            <a:ext cx="7773064" cy="446158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96227E-8DFF-7293-1FF1-754909575CDF}"/>
              </a:ext>
            </a:extLst>
          </p:cNvPr>
          <p:cNvSpPr txBox="1"/>
          <p:nvPr/>
        </p:nvSpPr>
        <p:spPr>
          <a:xfrm>
            <a:off x="373026" y="3190875"/>
            <a:ext cx="35226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1800" dirty="0">
                <a:solidFill>
                  <a:schemeClr val="bg1"/>
                </a:solidFill>
              </a:rPr>
              <a:t>Depuis 2015, la part de la population en sous-nutrition augmente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97CD-2F29-DFE0-9A89-8BB4EB26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4" y="350873"/>
            <a:ext cx="11578856" cy="1066763"/>
          </a:xfrm>
        </p:spPr>
        <p:txBody>
          <a:bodyPr/>
          <a:lstStyle/>
          <a:p>
            <a:r>
              <a:rPr lang="fr-FR" sz="3600" dirty="0"/>
              <a:t>Répartition du manioc par rapport à la production</a:t>
            </a:r>
          </a:p>
        </p:txBody>
      </p:sp>
      <p:pic>
        <p:nvPicPr>
          <p:cNvPr id="4" name="Image 3" descr="Une image contenant texte, capture d’écran, diagramme, cercle">
            <a:extLst>
              <a:ext uri="{FF2B5EF4-FFF2-40B4-BE49-F238E27FC236}">
                <a16:creationId xmlns:a16="http://schemas.microsoft.com/office/drawing/2014/main" id="{D83A1E94-9CD4-8AF5-18AD-595C6B161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4"/>
          <a:stretch/>
        </p:blipFill>
        <p:spPr>
          <a:xfrm>
            <a:off x="4157351" y="2131839"/>
            <a:ext cx="7740482" cy="435402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2E7FA4-BA19-A340-498B-13CD89323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3569" y="2703245"/>
            <a:ext cx="3200990" cy="30572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1600" b="0" dirty="0">
                <a:solidFill>
                  <a:srgbClr val="F8F8F2"/>
                </a:solidFill>
                <a:effectLst/>
                <a:latin typeface="+mj-lt"/>
              </a:rPr>
              <a:t>En 2017, la Thaïlande a exporté +80 % de sa production totale de manioc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1600" dirty="0">
              <a:solidFill>
                <a:srgbClr val="F8F8F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1" u="sng" dirty="0">
                <a:solidFill>
                  <a:srgbClr val="F8F8F2"/>
                </a:solidFill>
                <a:effectLst/>
                <a:latin typeface="+mj-lt"/>
              </a:rPr>
              <a:t>Pour </a:t>
            </a:r>
            <a:r>
              <a:rPr lang="fr-FR" sz="1600" b="1" u="sng" dirty="0">
                <a:solidFill>
                  <a:srgbClr val="F8F8F2"/>
                </a:solidFill>
                <a:latin typeface="+mj-lt"/>
              </a:rPr>
              <a:t>rappel </a:t>
            </a:r>
            <a:r>
              <a:rPr lang="fr-FR" sz="1600" b="1" dirty="0">
                <a:solidFill>
                  <a:srgbClr val="F8F8F2"/>
                </a:solidFill>
                <a:latin typeface="+mj-lt"/>
              </a:rPr>
              <a:t>: l</a:t>
            </a:r>
            <a:r>
              <a:rPr lang="fr-FR" sz="1600" b="0" dirty="0">
                <a:solidFill>
                  <a:srgbClr val="F8F8F2"/>
                </a:solidFill>
                <a:effectLst/>
                <a:latin typeface="+mj-lt"/>
              </a:rPr>
              <a:t>e taux de sous-nutrition </a:t>
            </a:r>
            <a:r>
              <a:rPr lang="fr-FR" sz="1600" dirty="0">
                <a:solidFill>
                  <a:srgbClr val="F8F8F2"/>
                </a:solidFill>
                <a:latin typeface="+mj-lt"/>
              </a:rPr>
              <a:t>en 2017 </a:t>
            </a:r>
            <a:r>
              <a:rPr lang="fr-FR" sz="1600" b="0" dirty="0">
                <a:solidFill>
                  <a:srgbClr val="F8F8F2"/>
                </a:solidFill>
                <a:effectLst/>
                <a:latin typeface="+mj-lt"/>
              </a:rPr>
              <a:t>était d'approximativement de </a:t>
            </a:r>
            <a:r>
              <a:rPr lang="fr-FR" sz="1600" b="1" dirty="0">
                <a:solidFill>
                  <a:srgbClr val="F8F8F2"/>
                </a:solidFill>
                <a:effectLst/>
                <a:latin typeface="+mj-lt"/>
              </a:rPr>
              <a:t>9%</a:t>
            </a:r>
            <a:endParaRPr lang="fr-FR" sz="1600" dirty="0">
              <a:solidFill>
                <a:srgbClr val="F8F8F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fr-FR" sz="1600" b="0" dirty="0">
              <a:solidFill>
                <a:srgbClr val="F8F8F2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1600" b="0" dirty="0">
                <a:solidFill>
                  <a:srgbClr val="F8F8F2"/>
                </a:solidFill>
                <a:effectLst/>
                <a:latin typeface="+mj-lt"/>
              </a:rPr>
              <a:t> La part de manioc laissée à la consommation nationale est de 3%</a:t>
            </a:r>
          </a:p>
        </p:txBody>
      </p:sp>
    </p:spTree>
    <p:extLst>
      <p:ext uri="{BB962C8B-B14F-4D97-AF65-F5344CB8AC3E}">
        <p14:creationId xmlns:p14="http://schemas.microsoft.com/office/powerpoint/2010/main" val="4292925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5206A-23C1-6CF9-B702-3245AA8D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des produits les plus exportés</a:t>
            </a:r>
          </a:p>
        </p:txBody>
      </p:sp>
      <p:pic>
        <p:nvPicPr>
          <p:cNvPr id="11" name="Image 10" descr="Une image contenant texte, capture d’écran, Police, ligne">
            <a:extLst>
              <a:ext uri="{FF2B5EF4-FFF2-40B4-BE49-F238E27FC236}">
                <a16:creationId xmlns:a16="http://schemas.microsoft.com/office/drawing/2014/main" id="{BD644F39-A294-4943-8373-B67494B4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22" y="2041450"/>
            <a:ext cx="8003647" cy="45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1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F679A-FD89-550D-D4A0-564ADA35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Balance commerciale négative</a:t>
            </a:r>
          </a:p>
        </p:txBody>
      </p:sp>
      <p:pic>
        <p:nvPicPr>
          <p:cNvPr id="8" name="Image 7" descr="Une image contenant texte, capture d’écran, nombre, diagramme">
            <a:extLst>
              <a:ext uri="{FF2B5EF4-FFF2-40B4-BE49-F238E27FC236}">
                <a16:creationId xmlns:a16="http://schemas.microsoft.com/office/drawing/2014/main" id="{3C0F4E7F-8CD5-6DB8-BE26-B311783B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454" y="2062716"/>
            <a:ext cx="8133315" cy="46683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3933C2-27AA-5BBD-B1B7-5100A9B00852}"/>
              </a:ext>
            </a:extLst>
          </p:cNvPr>
          <p:cNvSpPr txBox="1"/>
          <p:nvPr/>
        </p:nvSpPr>
        <p:spPr>
          <a:xfrm>
            <a:off x="446566" y="2973212"/>
            <a:ext cx="28601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dirty="0">
                <a:solidFill>
                  <a:srgbClr val="F8F8F2"/>
                </a:solidFill>
                <a:effectLst/>
                <a:latin typeface="+mj-lt"/>
              </a:rPr>
              <a:t>Les 3 produits les plus importés sont :</a:t>
            </a:r>
          </a:p>
          <a:p>
            <a:endParaRPr lang="fr-FR" sz="1800" dirty="0">
              <a:solidFill>
                <a:srgbClr val="F8F8F2"/>
              </a:solidFill>
              <a:latin typeface="+mj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1800" b="0" dirty="0">
                <a:solidFill>
                  <a:srgbClr val="F8F8F2"/>
                </a:solidFill>
                <a:effectLst/>
                <a:latin typeface="+mj-lt"/>
              </a:rPr>
              <a:t>Le blé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rgbClr val="F8F8F2"/>
                </a:solidFill>
                <a:latin typeface="+mj-lt"/>
              </a:rPr>
              <a:t>Le soja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fr-FR" sz="1800" b="0" dirty="0">
                <a:solidFill>
                  <a:srgbClr val="F8F8F2"/>
                </a:solidFill>
                <a:effectLst/>
                <a:latin typeface="+mj-lt"/>
              </a:rPr>
              <a:t>Le lait</a:t>
            </a:r>
          </a:p>
        </p:txBody>
      </p:sp>
    </p:spTree>
    <p:extLst>
      <p:ext uri="{BB962C8B-B14F-4D97-AF65-F5344CB8AC3E}">
        <p14:creationId xmlns:p14="http://schemas.microsoft.com/office/powerpoint/2010/main" val="242960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61CE8-5948-A6AA-BBFB-7ED3E3F3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810500" cy="970450"/>
          </a:xfrm>
        </p:spPr>
        <p:txBody>
          <a:bodyPr/>
          <a:lstStyle/>
          <a:p>
            <a:r>
              <a:rPr lang="fr-FR" sz="3200" dirty="0"/>
              <a:t>Disponibilité alimentaire par habitant en Kcal/jour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8E0237-3BB7-DED8-8DF0-16CD204D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95" y="3670619"/>
            <a:ext cx="6127880" cy="10315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7D7CF4F-81A5-443B-6BE4-B0911C6D8CBF}"/>
              </a:ext>
            </a:extLst>
          </p:cNvPr>
          <p:cNvSpPr txBox="1"/>
          <p:nvPr/>
        </p:nvSpPr>
        <p:spPr>
          <a:xfrm>
            <a:off x="3276600" y="2743200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La Thaïlande est au-dessus de la moyenne de la ration alimentaire</a:t>
            </a:r>
          </a:p>
        </p:txBody>
      </p:sp>
    </p:spTree>
    <p:extLst>
      <p:ext uri="{BB962C8B-B14F-4D97-AF65-F5344CB8AC3E}">
        <p14:creationId xmlns:p14="http://schemas.microsoft.com/office/powerpoint/2010/main" val="421653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11) Analyses complémentaires : le Blé</a:t>
            </a:r>
            <a:endParaRPr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A5185-4BDE-5C5F-8BB2-C4B831B416AB}"/>
              </a:ext>
            </a:extLst>
          </p:cNvPr>
          <p:cNvSpPr txBox="1"/>
          <p:nvPr/>
        </p:nvSpPr>
        <p:spPr>
          <a:xfrm>
            <a:off x="647700" y="2514600"/>
            <a:ext cx="2781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En 2017, l’Egypte est le premier acheteur de blé :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algn="ctr"/>
            <a:r>
              <a:rPr lang="fr-FR" sz="2400" b="1" dirty="0">
                <a:solidFill>
                  <a:schemeClr val="accent1"/>
                </a:solidFill>
              </a:rPr>
              <a:t>+10 millions de tonnes !</a:t>
            </a:r>
          </a:p>
        </p:txBody>
      </p:sp>
      <p:pic>
        <p:nvPicPr>
          <p:cNvPr id="6" name="Image 5" descr="Une image contenant texte, capture d’écran, Police, ligne">
            <a:extLst>
              <a:ext uri="{FF2B5EF4-FFF2-40B4-BE49-F238E27FC236}">
                <a16:creationId xmlns:a16="http://schemas.microsoft.com/office/drawing/2014/main" id="{06097ABA-3D1F-300F-1F7F-6AA2D8A9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49" y="2190750"/>
            <a:ext cx="7683331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>
                <a:latin typeface="+mj-lt"/>
              </a:rPr>
              <a:t>Contexte</a:t>
            </a:r>
            <a:endParaRPr sz="3200" dirty="0">
              <a:latin typeface="+mj-lt"/>
            </a:endParaRPr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7258488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+mj-lt"/>
              </a:rPr>
              <a:t>En tant que Data Analyst, nous avons pour mission de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+mj-lt"/>
              </a:rPr>
              <a:t>mener différentes analyses d’une étude sur la sous-nutrition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>
                <a:latin typeface="+mj-lt"/>
              </a:rPr>
              <a:t>dans le monde.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+mj-lt"/>
            </a:endParaRPr>
          </a:p>
        </p:txBody>
      </p:sp>
      <p:pic>
        <p:nvPicPr>
          <p:cNvPr id="5" name="Graphique 4" descr="Intelligence artificielle avec un remplissage uni">
            <a:extLst>
              <a:ext uri="{FF2B5EF4-FFF2-40B4-BE49-F238E27FC236}">
                <a16:creationId xmlns:a16="http://schemas.microsoft.com/office/drawing/2014/main" id="{FB756A2C-6E10-C065-F5EC-8211F99F2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599" y="2724150"/>
            <a:ext cx="223837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16195-43D7-DE67-E540-4D29D211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12) Analyses complémentaires : le Blé</a:t>
            </a:r>
            <a:endParaRPr lang="fr-FR" dirty="0"/>
          </a:p>
        </p:txBody>
      </p:sp>
      <p:pic>
        <p:nvPicPr>
          <p:cNvPr id="7" name="Image 6" descr="Une image contenant texte, capture d’écran, Police, diagramme">
            <a:extLst>
              <a:ext uri="{FF2B5EF4-FFF2-40B4-BE49-F238E27FC236}">
                <a16:creationId xmlns:a16="http://schemas.microsoft.com/office/drawing/2014/main" id="{6EC99449-DD33-1EA6-58A6-11290868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152650"/>
            <a:ext cx="7467600" cy="42862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764BF1-7638-8491-889E-BD6FABF611A1}"/>
              </a:ext>
            </a:extLst>
          </p:cNvPr>
          <p:cNvSpPr txBox="1"/>
          <p:nvPr/>
        </p:nvSpPr>
        <p:spPr>
          <a:xfrm>
            <a:off x="504825" y="2667000"/>
            <a:ext cx="3267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La Russie et l’Ukraine font partis des pays qui alimentent le monde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Ces 2 grands exportateurs sont en guerre depuis février 2022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A69D4E-FEA8-7F2B-625D-C0D50E3A3E54}"/>
              </a:ext>
            </a:extLst>
          </p:cNvPr>
          <p:cNvSpPr/>
          <p:nvPr/>
        </p:nvSpPr>
        <p:spPr>
          <a:xfrm>
            <a:off x="504825" y="4191000"/>
            <a:ext cx="3390900" cy="2371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pourrait analyser l’impact de cette guerre sur l’alimentaire égyptien et plus largement sur tous les pays qui s’approvisionnent en blé russe et ukrainien</a:t>
            </a:r>
          </a:p>
        </p:txBody>
      </p:sp>
    </p:spTree>
    <p:extLst>
      <p:ext uri="{BB962C8B-B14F-4D97-AF65-F5344CB8AC3E}">
        <p14:creationId xmlns:p14="http://schemas.microsoft.com/office/powerpoint/2010/main" val="3414992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3BDB9-6834-AD76-F9BC-A9DDAE25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complémentaires externes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C340B7-58F7-7CE4-7239-9203512C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8" y="2238375"/>
            <a:ext cx="4933950" cy="44862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1B4A93-A20F-8CAB-56A6-1ABD9F7147A5}"/>
              </a:ext>
            </a:extLst>
          </p:cNvPr>
          <p:cNvSpPr txBox="1"/>
          <p:nvPr/>
        </p:nvSpPr>
        <p:spPr>
          <a:xfrm>
            <a:off x="6810375" y="2981325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L’Egypte importe principalement son blé de l’Ukraine (26,4%) et de la Russie (32,1%)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5B5BE5-CCBA-B304-332E-04235BC581A0}"/>
              </a:ext>
            </a:extLst>
          </p:cNvPr>
          <p:cNvSpPr txBox="1"/>
          <p:nvPr/>
        </p:nvSpPr>
        <p:spPr>
          <a:xfrm>
            <a:off x="5686425" y="4305300"/>
            <a:ext cx="602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chemeClr val="accent1"/>
                </a:solidFill>
              </a:rPr>
              <a:t>Source de 2020 par Courrier International :</a:t>
            </a:r>
          </a:p>
          <a:p>
            <a:pPr algn="ctr"/>
            <a:r>
              <a:rPr lang="fr-FR" sz="1000" i="1" dirty="0">
                <a:solidFill>
                  <a:schemeClr val="bg1"/>
                </a:solidFill>
              </a:rPr>
              <a:t>Lien :  </a:t>
            </a:r>
            <a:r>
              <a:rPr lang="fr-FR" sz="1000" i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Exportations de blé : quels sont les pays qui alimentent le monde ? (courrierinternational.com)</a:t>
            </a:r>
            <a:endParaRPr lang="fr-FR" sz="1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66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333625"/>
            <a:ext cx="10554574" cy="35251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La sous-nutrition touchent principalement les pays du tiers-monde,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La disponibilité globale du monde suffit largement pour endiguer la sous-nutrition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Un pays n’a pas forcément besoin de protéines animales pour nourrir sa population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Un pays peut fournir en Kcal suffisante par jour et par habitant mais souffrir de sous-nutrition (cas de la Thaïlande) par une mauvaise gestion de la balance commerciale (cas du manioc)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A l’inverse certains pays comme l’Autriche peuvent fournir + de 3700 Kcal/jour/personne, avec le risque de développer l’obésité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fr-FR" dirty="0"/>
              <a:t>Les conflits et guerre ainsi que les catastrophes naturelles peuvent avoir des conséquences désastreuses pour les pays concernés mais aussi en cascades sur les autres pays (cas de l’Egypte)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Technos et méthodologie de l’analyse</a:t>
            </a:r>
            <a:endParaRPr sz="3200"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1800225" y="4505325"/>
            <a:ext cx="9334500" cy="18392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200" b="0" i="0" dirty="0">
                <a:solidFill>
                  <a:srgbClr val="FFFFFF"/>
                </a:solidFill>
                <a:effectLst/>
                <a:latin typeface="+mj-lt"/>
              </a:rPr>
              <a:t>Le sigle RGPD signifie « </a:t>
            </a:r>
            <a:r>
              <a:rPr lang="fr-FR" sz="1200" b="0" i="0" u="none" strike="noStrike" dirty="0">
                <a:solidFill>
                  <a:srgbClr val="3879BF"/>
                </a:solidFill>
                <a:effectLst/>
                <a:latin typeface="+mj-lt"/>
                <a:hlinkClick r:id="rId3" tooltip="Le règlement général sur la protection des données - RGPD - Nouvelle fenêtre"/>
              </a:rPr>
              <a:t>Règlement Général sur la Protection des Données</a:t>
            </a:r>
            <a:r>
              <a:rPr lang="fr-FR" sz="1200" b="0" i="0" dirty="0">
                <a:solidFill>
                  <a:srgbClr val="FFFFFF"/>
                </a:solidFill>
                <a:effectLst/>
                <a:latin typeface="+mj-lt"/>
              </a:rPr>
              <a:t> » (en anglais « General Data Protection </a:t>
            </a:r>
            <a:r>
              <a:rPr lang="fr-FR" sz="1200" b="0" i="0" dirty="0" err="1">
                <a:solidFill>
                  <a:srgbClr val="FFFFFF"/>
                </a:solidFill>
                <a:effectLst/>
                <a:latin typeface="+mj-lt"/>
              </a:rPr>
              <a:t>Regulation</a:t>
            </a:r>
            <a:r>
              <a:rPr lang="fr-FR" sz="1200" b="0" i="0" dirty="0">
                <a:solidFill>
                  <a:srgbClr val="FFFFFF"/>
                </a:solidFill>
                <a:effectLst/>
                <a:latin typeface="+mj-lt"/>
              </a:rPr>
              <a:t> » ou GDPR). Le RGPD encadre le traitement des données personnelles sur le territoire de l’Union européenne.</a:t>
            </a:r>
          </a:p>
          <a:p>
            <a:pPr marL="114300" indent="0">
              <a:spcBef>
                <a:spcPts val="0"/>
              </a:spcBef>
              <a:buNone/>
            </a:pPr>
            <a:endParaRPr lang="fr-FR" sz="1200" dirty="0">
              <a:latin typeface="+mj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200" dirty="0">
                <a:latin typeface="+mj-lt"/>
              </a:rPr>
              <a:t>Le RGPD (Règlement Général sur la Protection des Données) ne s’applique pas pour ce projet car nous ne traiterons pas de données personnelles se rapportant à une personne physique identifiée ou identifiable</a:t>
            </a:r>
            <a:endParaRPr sz="1200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433AB1-20EB-8907-6C55-0F8565F223EC}"/>
              </a:ext>
            </a:extLst>
          </p:cNvPr>
          <p:cNvSpPr txBox="1"/>
          <p:nvPr/>
        </p:nvSpPr>
        <p:spPr>
          <a:xfrm>
            <a:off x="3667125" y="2352675"/>
            <a:ext cx="50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>
                <a:solidFill>
                  <a:schemeClr val="accent1"/>
                </a:solidFill>
              </a:rPr>
              <a:t>Technos</a:t>
            </a:r>
          </a:p>
        </p:txBody>
      </p:sp>
      <p:pic>
        <p:nvPicPr>
          <p:cNvPr id="5" name="Image 4" descr="Une image contenant Police, Graphique, logo, symbole">
            <a:extLst>
              <a:ext uri="{FF2B5EF4-FFF2-40B4-BE49-F238E27FC236}">
                <a16:creationId xmlns:a16="http://schemas.microsoft.com/office/drawing/2014/main" id="{96F2B986-DCA4-2B55-3E41-800E75389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8651" y="3295650"/>
            <a:ext cx="1642532" cy="923924"/>
          </a:xfrm>
          <a:prstGeom prst="rect">
            <a:avLst/>
          </a:prstGeom>
        </p:spPr>
      </p:pic>
      <p:pic>
        <p:nvPicPr>
          <p:cNvPr id="7" name="Image 6" descr="Une image contenant Police, texte, logo, Graphique">
            <a:extLst>
              <a:ext uri="{FF2B5EF4-FFF2-40B4-BE49-F238E27FC236}">
                <a16:creationId xmlns:a16="http://schemas.microsoft.com/office/drawing/2014/main" id="{83188329-0BAC-F4E4-E175-21C27016F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438401" y="3703091"/>
            <a:ext cx="962024" cy="395833"/>
          </a:xfrm>
          <a:prstGeom prst="rect">
            <a:avLst/>
          </a:prstGeom>
        </p:spPr>
      </p:pic>
      <p:pic>
        <p:nvPicPr>
          <p:cNvPr id="11" name="Image 10" descr="Une image contenant dessin humoristique, clipart, silhouette&#10;&#10;Description générée automatiquement">
            <a:extLst>
              <a:ext uri="{FF2B5EF4-FFF2-40B4-BE49-F238E27FC236}">
                <a16:creationId xmlns:a16="http://schemas.microsoft.com/office/drawing/2014/main" id="{283F12AA-D7A3-087D-2A9D-B1FB46B61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41238" y="3257550"/>
            <a:ext cx="1521609" cy="898019"/>
          </a:xfrm>
          <a:prstGeom prst="rect">
            <a:avLst/>
          </a:prstGeom>
        </p:spPr>
      </p:pic>
      <p:pic>
        <p:nvPicPr>
          <p:cNvPr id="14" name="Image 13" descr="Une image contenant Graphique, logo, graphisme, Police">
            <a:extLst>
              <a:ext uri="{FF2B5EF4-FFF2-40B4-BE49-F238E27FC236}">
                <a16:creationId xmlns:a16="http://schemas.microsoft.com/office/drawing/2014/main" id="{2A1CE714-1752-CA32-C485-798156599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705475" y="3844290"/>
            <a:ext cx="1543050" cy="308610"/>
          </a:xfrm>
          <a:prstGeom prst="rect">
            <a:avLst/>
          </a:prstGeom>
        </p:spPr>
      </p:pic>
      <p:pic>
        <p:nvPicPr>
          <p:cNvPr id="17" name="Image 16" descr="Une image contenant logo, Graphique, Police, cercle">
            <a:extLst>
              <a:ext uri="{FF2B5EF4-FFF2-40B4-BE49-F238E27FC236}">
                <a16:creationId xmlns:a16="http://schemas.microsoft.com/office/drawing/2014/main" id="{E1A5BD19-CFFA-41A5-0507-12F3DB636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43788" y="3371849"/>
            <a:ext cx="890587" cy="890587"/>
          </a:xfrm>
          <a:prstGeom prst="rect">
            <a:avLst/>
          </a:prstGeom>
        </p:spPr>
      </p:pic>
      <p:pic>
        <p:nvPicPr>
          <p:cNvPr id="21" name="Image 20" descr="Une image contenant Graphique, Police, capture d’écran, graphisme">
            <a:extLst>
              <a:ext uri="{FF2B5EF4-FFF2-40B4-BE49-F238E27FC236}">
                <a16:creationId xmlns:a16="http://schemas.microsoft.com/office/drawing/2014/main" id="{FB49CBCF-F66D-2EC4-E8BA-864B95073A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696322" y="3682224"/>
            <a:ext cx="1133478" cy="3778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Image 23" descr="Une image contenant texte, Graphique, Police, graphisme">
            <a:extLst>
              <a:ext uri="{FF2B5EF4-FFF2-40B4-BE49-F238E27FC236}">
                <a16:creationId xmlns:a16="http://schemas.microsoft.com/office/drawing/2014/main" id="{3B930828-D182-EF8F-AE24-7D4730072F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247178" y="3286125"/>
            <a:ext cx="1331767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1) Proportion de personnes en état de sous-nutrition mondiale en 2017</a:t>
            </a:r>
            <a:endParaRPr sz="3200" dirty="0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1390212" y="2231812"/>
            <a:ext cx="9877863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Nombre total d'êtres humains en sous-nutrition : 535 700 000 individus, soit 7.1% de la population mondiale (7,44 milliards d’individus)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7035800" y="2431795"/>
            <a:ext cx="4965700" cy="35453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 2017, on aurait pu nourrir approximativement : 8367593851.0 d'êtres humains ! Selon les estimations de l'ONU, la population mondiale en 2017 était d'environs : 7,44 milliards d'individus.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AB7E29-ED37-B8D2-0718-ABF359561FF7}"/>
              </a:ext>
            </a:extLst>
          </p:cNvPr>
          <p:cNvSpPr txBox="1"/>
          <p:nvPr/>
        </p:nvSpPr>
        <p:spPr>
          <a:xfrm>
            <a:off x="386080" y="3518916"/>
            <a:ext cx="6300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bg1"/>
                </a:solidFill>
                <a:latin typeface="+mj-lt"/>
              </a:rPr>
              <a:t>DISPONIBILITE ALIMENTAIRE TOTALE : </a:t>
            </a:r>
            <a:r>
              <a:rPr lang="fr-FR" sz="1600" b="0" i="0" dirty="0">
                <a:solidFill>
                  <a:schemeClr val="bg1"/>
                </a:solidFill>
                <a:effectLst/>
                <a:latin typeface="+mj-lt"/>
              </a:rPr>
              <a:t>20 918 984 627 331 milliers de tonnes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600" b="0" i="0" dirty="0">
                <a:solidFill>
                  <a:schemeClr val="bg1"/>
                </a:solidFill>
                <a:effectLst/>
                <a:latin typeface="+mj-lt"/>
              </a:rPr>
              <a:t>Une personne adulte a besoin en moyenne d’environs 2500 Kcal par jour en nutriments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248B04B-B5F0-D655-B378-1025C885F366}"/>
              </a:ext>
            </a:extLst>
          </p:cNvPr>
          <p:cNvCxnSpPr>
            <a:cxnSpLocks/>
          </p:cNvCxnSpPr>
          <p:nvPr/>
        </p:nvCxnSpPr>
        <p:spPr>
          <a:xfrm>
            <a:off x="6870700" y="3149600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9E10BDE6-7804-910E-D603-F9D4440275BA}"/>
              </a:ext>
            </a:extLst>
          </p:cNvPr>
          <p:cNvSpPr/>
          <p:nvPr/>
        </p:nvSpPr>
        <p:spPr>
          <a:xfrm>
            <a:off x="5203825" y="1257300"/>
            <a:ext cx="3254375" cy="17716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 ration alimentaire moyenne nécessaire est de 2 500 kcal/personne/jour.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8A274F5-0DEF-36B4-6A18-8E1486C79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9150" y="2922747"/>
            <a:ext cx="5403850" cy="223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+mj-lt"/>
              </a:rPr>
              <a:t>DISPONIBILITE ALIMENTAIRE DES VEGETAUX : </a:t>
            </a:r>
            <a:r>
              <a:rPr lang="fr-FR" b="0" i="0" dirty="0">
                <a:solidFill>
                  <a:srgbClr val="F8F8F2"/>
                </a:solidFill>
                <a:effectLst/>
                <a:latin typeface="+mj-lt"/>
              </a:rPr>
              <a:t>17260764211501 </a:t>
            </a:r>
            <a:r>
              <a:rPr lang="fr-FR" b="0" i="0" dirty="0">
                <a:solidFill>
                  <a:schemeClr val="bg1"/>
                </a:solidFill>
                <a:effectLst/>
                <a:latin typeface="+mj-lt"/>
              </a:rPr>
              <a:t>milliers de tonnes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b="0" i="0" dirty="0">
                <a:solidFill>
                  <a:schemeClr val="bg1"/>
                </a:solidFill>
                <a:effectLst/>
                <a:latin typeface="+mj-lt"/>
              </a:rPr>
              <a:t>Une personne adulte a besoin en moyenne d’environs 2500 Kcal par jour en nutriments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73C88E-A970-4874-1A1A-AF67C2B9EC0A}"/>
              </a:ext>
            </a:extLst>
          </p:cNvPr>
          <p:cNvSpPr txBox="1"/>
          <p:nvPr/>
        </p:nvSpPr>
        <p:spPr>
          <a:xfrm>
            <a:off x="6972300" y="3213100"/>
            <a:ext cx="4495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0" i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 2017, on aurait pu nourrir 6904305684.6 individus : soit 6,9 milliards d'individus !! Selon les estimations de l'ONU, la population mondiale en 2017 était d'environs : 7,44 milliards d'individus.</a:t>
            </a: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FC7ECB5-27DB-7C51-4603-79D855F11B72}"/>
              </a:ext>
            </a:extLst>
          </p:cNvPr>
          <p:cNvCxnSpPr/>
          <p:nvPr/>
        </p:nvCxnSpPr>
        <p:spPr>
          <a:xfrm>
            <a:off x="6388100" y="2489200"/>
            <a:ext cx="0" cy="27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Répartition de la disponibilité intérieure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7962900" y="2006600"/>
            <a:ext cx="4140200" cy="48513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Les 2 PARTS IMORTANTES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fr-FR" dirty="0"/>
              <a:t>Nourriture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fr-FR" dirty="0"/>
              <a:t>Aliments pour animaux</a:t>
            </a:r>
            <a:endParaRPr dirty="0"/>
          </a:p>
        </p:txBody>
      </p:sp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5BE178E7-1B2A-9957-F546-F2DB97F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3300"/>
            <a:ext cx="7810500" cy="4584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406169" y="2793175"/>
            <a:ext cx="3870556" cy="21536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Somme globale des céréales disponibles sur terre : 2378371000000.0</a:t>
            </a:r>
            <a:endParaRPr dirty="0"/>
          </a:p>
        </p:txBody>
      </p:sp>
      <p:pic>
        <p:nvPicPr>
          <p:cNvPr id="7" name="Image 6" descr="Une image contenant texte, capture d’écran, diagramme, Police">
            <a:extLst>
              <a:ext uri="{FF2B5EF4-FFF2-40B4-BE49-F238E27FC236}">
                <a16:creationId xmlns:a16="http://schemas.microsoft.com/office/drawing/2014/main" id="{E08972CC-E9AD-2746-18D6-80C6BAB5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47" y="2137558"/>
            <a:ext cx="74676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pic>
        <p:nvPicPr>
          <p:cNvPr id="5" name="Image 4" descr="Une image contenant texte, capture d’écran, diagramme, illustration">
            <a:extLst>
              <a:ext uri="{FF2B5EF4-FFF2-40B4-BE49-F238E27FC236}">
                <a16:creationId xmlns:a16="http://schemas.microsoft.com/office/drawing/2014/main" id="{DAAB0933-17E8-50F5-1413-D5FF05B0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1953960"/>
            <a:ext cx="7067550" cy="4503989"/>
          </a:xfrm>
          <a:prstGeom prst="rect">
            <a:avLst/>
          </a:prstGeom>
        </p:spPr>
      </p:pic>
      <p:pic>
        <p:nvPicPr>
          <p:cNvPr id="7" name="Image 6" descr="Une image contenant texte, capture d’écran, nombre, Police">
            <a:extLst>
              <a:ext uri="{FF2B5EF4-FFF2-40B4-BE49-F238E27FC236}">
                <a16:creationId xmlns:a16="http://schemas.microsoft.com/office/drawing/2014/main" id="{02FE5827-2A1F-4BEA-16F8-10BE40405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30" y="3009900"/>
            <a:ext cx="4585585" cy="2760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921</Words>
  <Application>Microsoft Office PowerPoint</Application>
  <PresentationFormat>Grand écran</PresentationFormat>
  <Paragraphs>89</Paragraphs>
  <Slides>22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Century Gothic</vt:lpstr>
      <vt:lpstr>Calibri</vt:lpstr>
      <vt:lpstr>Arial</vt:lpstr>
      <vt:lpstr>Wingdings</vt:lpstr>
      <vt:lpstr>Noto Sans Symbols</vt:lpstr>
      <vt:lpstr>Consolas</vt:lpstr>
      <vt:lpstr>Entre guillemets</vt:lpstr>
      <vt:lpstr>Étude sur la sous-nutrition dans le monde</vt:lpstr>
      <vt:lpstr>Contexte</vt:lpstr>
      <vt:lpstr>Technos et méthodologie de l’analyse</vt:lpstr>
      <vt:lpstr>1) Proportion de personnes en état de sous-nutrition mondiale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faible disponibilité alimentaire par habitant</vt:lpstr>
      <vt:lpstr>9) Liste des 10 pays qui ont la plus forte disponibilité alimentaire par habitant</vt:lpstr>
      <vt:lpstr>10) Étude sur le manioc en Thaïlande</vt:lpstr>
      <vt:lpstr>Répartition du manioc par rapport à la production</vt:lpstr>
      <vt:lpstr>Top 10 des produits les plus exportés</vt:lpstr>
      <vt:lpstr>Balance commerciale négative</vt:lpstr>
      <vt:lpstr>Disponibilité alimentaire par habitant en Kcal/jour</vt:lpstr>
      <vt:lpstr>11) Analyses complémentaires : le Blé</vt:lpstr>
      <vt:lpstr>12) Analyses complémentaires : le Blé</vt:lpstr>
      <vt:lpstr>Ressources complémentaires externes 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Naziha BOUSSEMAHA</cp:lastModifiedBy>
  <cp:revision>2</cp:revision>
  <dcterms:created xsi:type="dcterms:W3CDTF">2023-03-17T20:58:30Z</dcterms:created>
  <dcterms:modified xsi:type="dcterms:W3CDTF">2023-09-04T19:16:07Z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