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19" r:id="rId4"/>
    <p:sldId id="320" r:id="rId5"/>
    <p:sldId id="316" r:id="rId6"/>
    <p:sldId id="322" r:id="rId7"/>
    <p:sldId id="326" r:id="rId8"/>
    <p:sldId id="323" r:id="rId9"/>
    <p:sldId id="325" r:id="rId10"/>
    <p:sldId id="318" r:id="rId11"/>
    <p:sldId id="324" r:id="rId12"/>
    <p:sldId id="327" r:id="rId13"/>
    <p:sldId id="334" r:id="rId14"/>
    <p:sldId id="328" r:id="rId15"/>
    <p:sldId id="330" r:id="rId16"/>
    <p:sldId id="332" r:id="rId17"/>
    <p:sldId id="333" r:id="rId18"/>
    <p:sldId id="329" r:id="rId19"/>
    <p:sldId id="331" r:id="rId20"/>
    <p:sldId id="301" r:id="rId21"/>
    <p:sldId id="337" r:id="rId22"/>
    <p:sldId id="335" r:id="rId23"/>
    <p:sldId id="336" r:id="rId24"/>
    <p:sldId id="314" r:id="rId25"/>
    <p:sldId id="31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4073"/>
    <a:srgbClr val="003F72"/>
    <a:srgbClr val="D84630"/>
    <a:srgbClr val="C8C8C8"/>
    <a:srgbClr val="5E61FD"/>
    <a:srgbClr val="176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명 지수" userId="b07435be59d152df" providerId="LiveId" clId="{24F69A20-F583-4F19-9C2F-7FDBE0C42666}"/>
    <pc:docChg chg="undo custSel addSld delSld modSld">
      <pc:chgData name="명 지수" userId="b07435be59d152df" providerId="LiveId" clId="{24F69A20-F583-4F19-9C2F-7FDBE0C42666}" dt="2021-03-20T15:13:45.768" v="352"/>
      <pc:docMkLst>
        <pc:docMk/>
      </pc:docMkLst>
      <pc:sldChg chg="modSp mod">
        <pc:chgData name="명 지수" userId="b07435be59d152df" providerId="LiveId" clId="{24F69A20-F583-4F19-9C2F-7FDBE0C42666}" dt="2021-03-20T14:34:18.651" v="63" actId="20577"/>
        <pc:sldMkLst>
          <pc:docMk/>
          <pc:sldMk cId="2532589336" sldId="256"/>
        </pc:sldMkLst>
        <pc:spChg chg="mod">
          <ac:chgData name="명 지수" userId="b07435be59d152df" providerId="LiveId" clId="{24F69A20-F583-4F19-9C2F-7FDBE0C42666}" dt="2021-03-20T14:34:12.526" v="59" actId="20577"/>
          <ac:spMkLst>
            <pc:docMk/>
            <pc:sldMk cId="2532589336" sldId="256"/>
            <ac:spMk id="32" creationId="{0F6B8921-937F-4D62-84ED-829849BB95C7}"/>
          </ac:spMkLst>
        </pc:spChg>
        <pc:spChg chg="mod">
          <ac:chgData name="명 지수" userId="b07435be59d152df" providerId="LiveId" clId="{24F69A20-F583-4F19-9C2F-7FDBE0C42666}" dt="2021-03-20T14:34:18.651" v="63" actId="20577"/>
          <ac:spMkLst>
            <pc:docMk/>
            <pc:sldMk cId="2532589336" sldId="256"/>
            <ac:spMk id="33" creationId="{4DB7BA57-EB8A-47DF-ACD8-3BFC3AF28408}"/>
          </ac:spMkLst>
        </pc:spChg>
      </pc:sldChg>
      <pc:sldChg chg="addSp delSp modSp mod">
        <pc:chgData name="명 지수" userId="b07435be59d152df" providerId="LiveId" clId="{24F69A20-F583-4F19-9C2F-7FDBE0C42666}" dt="2021-03-20T15:09:55.849" v="293" actId="2710"/>
        <pc:sldMkLst>
          <pc:docMk/>
          <pc:sldMk cId="2539832251" sldId="258"/>
        </pc:sldMkLst>
        <pc:spChg chg="del">
          <ac:chgData name="명 지수" userId="b07435be59d152df" providerId="LiveId" clId="{24F69A20-F583-4F19-9C2F-7FDBE0C42666}" dt="2021-03-20T05:49:30.054" v="0" actId="478"/>
          <ac:spMkLst>
            <pc:docMk/>
            <pc:sldMk cId="2539832251" sldId="258"/>
            <ac:spMk id="6" creationId="{D89CD81C-ECCB-4534-B176-C51EFD8B9673}"/>
          </ac:spMkLst>
        </pc:spChg>
        <pc:spChg chg="mod">
          <ac:chgData name="명 지수" userId="b07435be59d152df" providerId="LiveId" clId="{24F69A20-F583-4F19-9C2F-7FDBE0C42666}" dt="2021-03-20T14:35:35.743" v="116" actId="404"/>
          <ac:spMkLst>
            <pc:docMk/>
            <pc:sldMk cId="2539832251" sldId="258"/>
            <ac:spMk id="11" creationId="{E99631C4-B17E-4C6C-9EA5-7FB47E5A2826}"/>
          </ac:spMkLst>
        </pc:spChg>
        <pc:spChg chg="add del">
          <ac:chgData name="명 지수" userId="b07435be59d152df" providerId="LiveId" clId="{24F69A20-F583-4F19-9C2F-7FDBE0C42666}" dt="2021-03-20T14:36:14.991" v="123" actId="478"/>
          <ac:spMkLst>
            <pc:docMk/>
            <pc:sldMk cId="2539832251" sldId="258"/>
            <ac:spMk id="19" creationId="{ADE29FFB-2AD1-4ACD-B8CD-F633946A4B8A}"/>
          </ac:spMkLst>
        </pc:spChg>
        <pc:spChg chg="del">
          <ac:chgData name="명 지수" userId="b07435be59d152df" providerId="LiveId" clId="{24F69A20-F583-4F19-9C2F-7FDBE0C42666}" dt="2021-03-20T05:49:31.862" v="1" actId="478"/>
          <ac:spMkLst>
            <pc:docMk/>
            <pc:sldMk cId="2539832251" sldId="258"/>
            <ac:spMk id="20" creationId="{8B8EADD3-7068-424E-BC64-631386E7CF38}"/>
          </ac:spMkLst>
        </pc:spChg>
        <pc:spChg chg="add mod">
          <ac:chgData name="명 지수" userId="b07435be59d152df" providerId="LiveId" clId="{24F69A20-F583-4F19-9C2F-7FDBE0C42666}" dt="2021-03-20T15:09:55.849" v="293" actId="2710"/>
          <ac:spMkLst>
            <pc:docMk/>
            <pc:sldMk cId="2539832251" sldId="258"/>
            <ac:spMk id="22" creationId="{A2B56FA3-872E-4EDF-83DF-7C6BDB2C1B51}"/>
          </ac:spMkLst>
        </pc:spChg>
        <pc:grpChg chg="mod">
          <ac:chgData name="명 지수" userId="b07435be59d152df" providerId="LiveId" clId="{24F69A20-F583-4F19-9C2F-7FDBE0C42666}" dt="2021-03-20T14:35:43.433" v="117" actId="14100"/>
          <ac:grpSpMkLst>
            <pc:docMk/>
            <pc:sldMk cId="2539832251" sldId="258"/>
            <ac:grpSpMk id="3" creationId="{2506A1A0-1442-4CDC-9E91-614686037598}"/>
          </ac:grpSpMkLst>
        </pc:grpChg>
        <pc:grpChg chg="add del">
          <ac:chgData name="명 지수" userId="b07435be59d152df" providerId="LiveId" clId="{24F69A20-F583-4F19-9C2F-7FDBE0C42666}" dt="2021-03-20T14:36:14.991" v="123" actId="478"/>
          <ac:grpSpMkLst>
            <pc:docMk/>
            <pc:sldMk cId="2539832251" sldId="258"/>
            <ac:grpSpMk id="16" creationId="{93415971-1DE3-436C-94D7-78E882633AF3}"/>
          </ac:grpSpMkLst>
        </pc:grpChg>
        <pc:picChg chg="del">
          <ac:chgData name="명 지수" userId="b07435be59d152df" providerId="LiveId" clId="{24F69A20-F583-4F19-9C2F-7FDBE0C42666}" dt="2021-03-20T05:49:41.776" v="2" actId="478"/>
          <ac:picMkLst>
            <pc:docMk/>
            <pc:sldMk cId="2539832251" sldId="258"/>
            <ac:picMk id="1026" creationId="{BA85EA42-A2F0-42E3-8459-0AE7F1EE1160}"/>
          </ac:picMkLst>
        </pc:picChg>
      </pc:sldChg>
      <pc:sldChg chg="delSp mod">
        <pc:chgData name="명 지수" userId="b07435be59d152df" providerId="LiveId" clId="{24F69A20-F583-4F19-9C2F-7FDBE0C42666}" dt="2021-03-20T05:50:33.176" v="20" actId="478"/>
        <pc:sldMkLst>
          <pc:docMk/>
          <pc:sldMk cId="1674068773" sldId="259"/>
        </pc:sldMkLst>
        <pc:spChg chg="del">
          <ac:chgData name="명 지수" userId="b07435be59d152df" providerId="LiveId" clId="{24F69A20-F583-4F19-9C2F-7FDBE0C42666}" dt="2021-03-20T05:50:32.601" v="19" actId="478"/>
          <ac:spMkLst>
            <pc:docMk/>
            <pc:sldMk cId="1674068773" sldId="259"/>
            <ac:spMk id="14" creationId="{1DE8261D-5190-4426-9B53-D3C06449DAE1}"/>
          </ac:spMkLst>
        </pc:spChg>
        <pc:spChg chg="del">
          <ac:chgData name="명 지수" userId="b07435be59d152df" providerId="LiveId" clId="{24F69A20-F583-4F19-9C2F-7FDBE0C42666}" dt="2021-03-20T05:50:30.275" v="18" actId="478"/>
          <ac:spMkLst>
            <pc:docMk/>
            <pc:sldMk cId="1674068773" sldId="259"/>
            <ac:spMk id="19" creationId="{A1787367-5A00-43C8-89AD-D1469AE7698C}"/>
          </ac:spMkLst>
        </pc:spChg>
        <pc:picChg chg="del">
          <ac:chgData name="명 지수" userId="b07435be59d152df" providerId="LiveId" clId="{24F69A20-F583-4F19-9C2F-7FDBE0C42666}" dt="2021-03-20T05:50:28.852" v="17" actId="478"/>
          <ac:picMkLst>
            <pc:docMk/>
            <pc:sldMk cId="1674068773" sldId="259"/>
            <ac:picMk id="3" creationId="{7A98965A-78AF-4179-B11A-953FB3AA43BE}"/>
          </ac:picMkLst>
        </pc:picChg>
        <pc:picChg chg="del">
          <ac:chgData name="명 지수" userId="b07435be59d152df" providerId="LiveId" clId="{24F69A20-F583-4F19-9C2F-7FDBE0C42666}" dt="2021-03-20T05:50:28.277" v="16" actId="478"/>
          <ac:picMkLst>
            <pc:docMk/>
            <pc:sldMk cId="1674068773" sldId="259"/>
            <ac:picMk id="22" creationId="{C3B914FD-6C1B-47CD-AC1E-0916EAC82655}"/>
          </ac:picMkLst>
        </pc:picChg>
        <pc:picChg chg="del">
          <ac:chgData name="명 지수" userId="b07435be59d152df" providerId="LiveId" clId="{24F69A20-F583-4F19-9C2F-7FDBE0C42666}" dt="2021-03-20T05:50:33.176" v="20" actId="478"/>
          <ac:picMkLst>
            <pc:docMk/>
            <pc:sldMk cId="1674068773" sldId="259"/>
            <ac:picMk id="24" creationId="{C6FF5B7B-18A8-4118-A8A3-DDF627CF04F0}"/>
          </ac:picMkLst>
        </pc:picChg>
      </pc:sldChg>
      <pc:sldChg chg="delSp mod">
        <pc:chgData name="명 지수" userId="b07435be59d152df" providerId="LiveId" clId="{24F69A20-F583-4F19-9C2F-7FDBE0C42666}" dt="2021-03-20T12:28:30.152" v="48" actId="478"/>
        <pc:sldMkLst>
          <pc:docMk/>
          <pc:sldMk cId="3616522369" sldId="260"/>
        </pc:sldMkLst>
        <pc:grpChg chg="del">
          <ac:chgData name="명 지수" userId="b07435be59d152df" providerId="LiveId" clId="{24F69A20-F583-4F19-9C2F-7FDBE0C42666}" dt="2021-03-20T12:28:30.152" v="48" actId="478"/>
          <ac:grpSpMkLst>
            <pc:docMk/>
            <pc:sldMk cId="3616522369" sldId="260"/>
            <ac:grpSpMk id="6" creationId="{4878834C-8C00-4203-B499-DBAD1A9006EC}"/>
          </ac:grpSpMkLst>
        </pc:grpChg>
      </pc:sldChg>
      <pc:sldChg chg="delSp del mod">
        <pc:chgData name="명 지수" userId="b07435be59d152df" providerId="LiveId" clId="{24F69A20-F583-4F19-9C2F-7FDBE0C42666}" dt="2021-03-20T05:50:48.901" v="27" actId="47"/>
        <pc:sldMkLst>
          <pc:docMk/>
          <pc:sldMk cId="2699981838" sldId="261"/>
        </pc:sldMkLst>
        <pc:spChg chg="del">
          <ac:chgData name="명 지수" userId="b07435be59d152df" providerId="LiveId" clId="{24F69A20-F583-4F19-9C2F-7FDBE0C42666}" dt="2021-03-20T05:49:52.439" v="3" actId="478"/>
          <ac:spMkLst>
            <pc:docMk/>
            <pc:sldMk cId="2699981838" sldId="261"/>
            <ac:spMk id="20" creationId="{8B8EADD3-7068-424E-BC64-631386E7CF38}"/>
          </ac:spMkLst>
        </pc:spChg>
        <pc:spChg chg="del">
          <ac:chgData name="명 지수" userId="b07435be59d152df" providerId="LiveId" clId="{24F69A20-F583-4F19-9C2F-7FDBE0C42666}" dt="2021-03-20T05:49:54.512" v="5" actId="478"/>
          <ac:spMkLst>
            <pc:docMk/>
            <pc:sldMk cId="2699981838" sldId="261"/>
            <ac:spMk id="37" creationId="{5CF5ACA1-7C83-48DD-8CA3-144269FE645F}"/>
          </ac:spMkLst>
        </pc:spChg>
        <pc:picChg chg="del">
          <ac:chgData name="명 지수" userId="b07435be59d152df" providerId="LiveId" clId="{24F69A20-F583-4F19-9C2F-7FDBE0C42666}" dt="2021-03-20T05:49:53.251" v="4" actId="478"/>
          <ac:picMkLst>
            <pc:docMk/>
            <pc:sldMk cId="2699981838" sldId="261"/>
            <ac:picMk id="2057" creationId="{3DACA24D-6C98-44DE-8543-B36689CAAB06}"/>
          </ac:picMkLst>
        </pc:picChg>
      </pc:sldChg>
      <pc:sldChg chg="addSp delSp add mod">
        <pc:chgData name="명 지수" userId="b07435be59d152df" providerId="LiveId" clId="{24F69A20-F583-4F19-9C2F-7FDBE0C42666}" dt="2021-03-20T15:13:26.341" v="338" actId="21"/>
        <pc:sldMkLst>
          <pc:docMk/>
          <pc:sldMk cId="1298621774" sldId="263"/>
        </pc:sldMkLst>
        <pc:spChg chg="del">
          <ac:chgData name="명 지수" userId="b07435be59d152df" providerId="LiveId" clId="{24F69A20-F583-4F19-9C2F-7FDBE0C42666}" dt="2021-03-20T14:36:02.668" v="119" actId="478"/>
          <ac:spMkLst>
            <pc:docMk/>
            <pc:sldMk cId="1298621774" sldId="263"/>
            <ac:spMk id="12" creationId="{DD5484DD-8934-4E7A-943F-45F16BFC5AFF}"/>
          </ac:spMkLst>
        </pc:spChg>
        <pc:spChg chg="del">
          <ac:chgData name="명 지수" userId="b07435be59d152df" providerId="LiveId" clId="{24F69A20-F583-4F19-9C2F-7FDBE0C42666}" dt="2021-03-20T14:36:02.668" v="119" actId="478"/>
          <ac:spMkLst>
            <pc:docMk/>
            <pc:sldMk cId="1298621774" sldId="263"/>
            <ac:spMk id="19" creationId="{ADE29FFB-2AD1-4ACD-B8CD-F633946A4B8A}"/>
          </ac:spMkLst>
        </pc:spChg>
        <pc:spChg chg="add del">
          <ac:chgData name="명 지수" userId="b07435be59d152df" providerId="LiveId" clId="{24F69A20-F583-4F19-9C2F-7FDBE0C42666}" dt="2021-03-20T15:13:26.341" v="338" actId="21"/>
          <ac:spMkLst>
            <pc:docMk/>
            <pc:sldMk cId="1298621774" sldId="263"/>
            <ac:spMk id="20" creationId="{76D64EC8-9836-4C19-995D-6134AF0D1DB0}"/>
          </ac:spMkLst>
        </pc:spChg>
        <pc:spChg chg="del">
          <ac:chgData name="명 지수" userId="b07435be59d152df" providerId="LiveId" clId="{24F69A20-F583-4F19-9C2F-7FDBE0C42666}" dt="2021-03-20T14:36:06.072" v="120" actId="478"/>
          <ac:spMkLst>
            <pc:docMk/>
            <pc:sldMk cId="1298621774" sldId="263"/>
            <ac:spMk id="22" creationId="{A2B56FA3-872E-4EDF-83DF-7C6BDB2C1B51}"/>
          </ac:spMkLst>
        </pc:spChg>
        <pc:grpChg chg="del">
          <ac:chgData name="명 지수" userId="b07435be59d152df" providerId="LiveId" clId="{24F69A20-F583-4F19-9C2F-7FDBE0C42666}" dt="2021-03-20T14:36:02.668" v="119" actId="478"/>
          <ac:grpSpMkLst>
            <pc:docMk/>
            <pc:sldMk cId="1298621774" sldId="263"/>
            <ac:grpSpMk id="3" creationId="{2506A1A0-1442-4CDC-9E91-614686037598}"/>
          </ac:grpSpMkLst>
        </pc:grpChg>
        <pc:grpChg chg="del">
          <ac:chgData name="명 지수" userId="b07435be59d152df" providerId="LiveId" clId="{24F69A20-F583-4F19-9C2F-7FDBE0C42666}" dt="2021-03-20T14:36:02.668" v="119" actId="478"/>
          <ac:grpSpMkLst>
            <pc:docMk/>
            <pc:sldMk cId="1298621774" sldId="263"/>
            <ac:grpSpMk id="16" creationId="{93415971-1DE3-436C-94D7-78E882633AF3}"/>
          </ac:grpSpMkLst>
        </pc:grpChg>
      </pc:sldChg>
      <pc:sldChg chg="addSp delSp del mod">
        <pc:chgData name="명 지수" userId="b07435be59d152df" providerId="LiveId" clId="{24F69A20-F583-4F19-9C2F-7FDBE0C42666}" dt="2021-03-20T05:50:49.409" v="28" actId="47"/>
        <pc:sldMkLst>
          <pc:docMk/>
          <pc:sldMk cId="3977911236" sldId="263"/>
        </pc:sldMkLst>
        <pc:spChg chg="add del">
          <ac:chgData name="명 지수" userId="b07435be59d152df" providerId="LiveId" clId="{24F69A20-F583-4F19-9C2F-7FDBE0C42666}" dt="2021-03-20T05:50:00.292" v="7" actId="478"/>
          <ac:spMkLst>
            <pc:docMk/>
            <pc:sldMk cId="3977911236" sldId="263"/>
            <ac:spMk id="5" creationId="{3449A2A3-5C83-4996-8EA1-2D54ABDBD2D9}"/>
          </ac:spMkLst>
        </pc:spChg>
        <pc:spChg chg="del">
          <ac:chgData name="명 지수" userId="b07435be59d152df" providerId="LiveId" clId="{24F69A20-F583-4F19-9C2F-7FDBE0C42666}" dt="2021-03-20T05:50:14.303" v="10" actId="478"/>
          <ac:spMkLst>
            <pc:docMk/>
            <pc:sldMk cId="3977911236" sldId="263"/>
            <ac:spMk id="20" creationId="{8B8EADD3-7068-424E-BC64-631386E7CF38}"/>
          </ac:spMkLst>
        </pc:spChg>
        <pc:spChg chg="del">
          <ac:chgData name="명 지수" userId="b07435be59d152df" providerId="LiveId" clId="{24F69A20-F583-4F19-9C2F-7FDBE0C42666}" dt="2021-03-20T05:50:18.776" v="12" actId="478"/>
          <ac:spMkLst>
            <pc:docMk/>
            <pc:sldMk cId="3977911236" sldId="263"/>
            <ac:spMk id="34" creationId="{1C967748-2419-4AC9-81BC-C334CFBF68F3}"/>
          </ac:spMkLst>
        </pc:spChg>
        <pc:picChg chg="del">
          <ac:chgData name="명 지수" userId="b07435be59d152df" providerId="LiveId" clId="{24F69A20-F583-4F19-9C2F-7FDBE0C42666}" dt="2021-03-20T05:50:19.212" v="13" actId="478"/>
          <ac:picMkLst>
            <pc:docMk/>
            <pc:sldMk cId="3977911236" sldId="263"/>
            <ac:picMk id="2054" creationId="{4617DB21-A67C-4AF6-8356-CA73A484A7F1}"/>
          </ac:picMkLst>
        </pc:picChg>
        <pc:picChg chg="del">
          <ac:chgData name="명 지수" userId="b07435be59d152df" providerId="LiveId" clId="{24F69A20-F583-4F19-9C2F-7FDBE0C42666}" dt="2021-03-20T05:50:15.263" v="11" actId="478"/>
          <ac:picMkLst>
            <pc:docMk/>
            <pc:sldMk cId="3977911236" sldId="263"/>
            <ac:picMk id="3076" creationId="{7B587817-548A-4A60-941D-4738DD97CF0C}"/>
          </ac:picMkLst>
        </pc:picChg>
      </pc:sldChg>
      <pc:sldChg chg="delSp del mod">
        <pc:chgData name="명 지수" userId="b07435be59d152df" providerId="LiveId" clId="{24F69A20-F583-4F19-9C2F-7FDBE0C42666}" dt="2021-03-20T05:50:49.748" v="29" actId="47"/>
        <pc:sldMkLst>
          <pc:docMk/>
          <pc:sldMk cId="735123557" sldId="264"/>
        </pc:sldMkLst>
        <pc:spChg chg="del">
          <ac:chgData name="명 지수" userId="b07435be59d152df" providerId="LiveId" clId="{24F69A20-F583-4F19-9C2F-7FDBE0C42666}" dt="2021-03-20T05:50:22.538" v="14" actId="478"/>
          <ac:spMkLst>
            <pc:docMk/>
            <pc:sldMk cId="735123557" sldId="264"/>
            <ac:spMk id="20" creationId="{8B8EADD3-7068-424E-BC64-631386E7CF38}"/>
          </ac:spMkLst>
        </pc:spChg>
      </pc:sldChg>
      <pc:sldChg chg="addSp delSp modSp add mod">
        <pc:chgData name="명 지수" userId="b07435be59d152df" providerId="LiveId" clId="{24F69A20-F583-4F19-9C2F-7FDBE0C42666}" dt="2021-03-20T15:11:32.499" v="319" actId="21"/>
        <pc:sldMkLst>
          <pc:docMk/>
          <pc:sldMk cId="1005334750" sldId="264"/>
        </pc:sldMkLst>
        <pc:spChg chg="add del mod">
          <ac:chgData name="명 지수" userId="b07435be59d152df" providerId="LiveId" clId="{24F69A20-F583-4F19-9C2F-7FDBE0C42666}" dt="2021-03-20T15:11:32.499" v="319" actId="21"/>
          <ac:spMkLst>
            <pc:docMk/>
            <pc:sldMk cId="1005334750" sldId="264"/>
            <ac:spMk id="15" creationId="{7C4FEC3D-575C-4B38-AA58-F1FA11191991}"/>
          </ac:spMkLst>
        </pc:spChg>
        <pc:spChg chg="mod">
          <ac:chgData name="명 지수" userId="b07435be59d152df" providerId="LiveId" clId="{24F69A20-F583-4F19-9C2F-7FDBE0C42666}" dt="2021-03-20T15:10:49.835" v="305" actId="1076"/>
          <ac:spMkLst>
            <pc:docMk/>
            <pc:sldMk cId="1005334750" sldId="264"/>
            <ac:spMk id="22" creationId="{A2B56FA3-872E-4EDF-83DF-7C6BDB2C1B51}"/>
          </ac:spMkLst>
        </pc:spChg>
      </pc:sldChg>
      <pc:sldChg chg="delSp del mod">
        <pc:chgData name="명 지수" userId="b07435be59d152df" providerId="LiveId" clId="{24F69A20-F583-4F19-9C2F-7FDBE0C42666}" dt="2021-03-20T05:50:50.214" v="30" actId="47"/>
        <pc:sldMkLst>
          <pc:docMk/>
          <pc:sldMk cId="327455574" sldId="265"/>
        </pc:sldMkLst>
        <pc:spChg chg="del">
          <ac:chgData name="명 지수" userId="b07435be59d152df" providerId="LiveId" clId="{24F69A20-F583-4F19-9C2F-7FDBE0C42666}" dt="2021-03-20T05:50:25.313" v="15" actId="478"/>
          <ac:spMkLst>
            <pc:docMk/>
            <pc:sldMk cId="327455574" sldId="265"/>
            <ac:spMk id="20" creationId="{8B8EADD3-7068-424E-BC64-631386E7CF38}"/>
          </ac:spMkLst>
        </pc:spChg>
      </pc:sldChg>
      <pc:sldChg chg="addSp delSp modSp add mod">
        <pc:chgData name="명 지수" userId="b07435be59d152df" providerId="LiveId" clId="{24F69A20-F583-4F19-9C2F-7FDBE0C42666}" dt="2021-03-20T15:12:09.725" v="332" actId="21"/>
        <pc:sldMkLst>
          <pc:docMk/>
          <pc:sldMk cId="2885853123" sldId="265"/>
        </pc:sldMkLst>
        <pc:spChg chg="add mod">
          <ac:chgData name="명 지수" userId="b07435be59d152df" providerId="LiveId" clId="{24F69A20-F583-4F19-9C2F-7FDBE0C42666}" dt="2021-03-20T15:11:33.317" v="320"/>
          <ac:spMkLst>
            <pc:docMk/>
            <pc:sldMk cId="2885853123" sldId="265"/>
            <ac:spMk id="15" creationId="{34B21094-883E-4F29-9F2A-3DFE00885FE8}"/>
          </ac:spMkLst>
        </pc:spChg>
        <pc:spChg chg="add del mod">
          <ac:chgData name="명 지수" userId="b07435be59d152df" providerId="LiveId" clId="{24F69A20-F583-4F19-9C2F-7FDBE0C42666}" dt="2021-03-20T15:12:09.725" v="332" actId="21"/>
          <ac:spMkLst>
            <pc:docMk/>
            <pc:sldMk cId="2885853123" sldId="265"/>
            <ac:spMk id="16" creationId="{C641A1DF-8771-4A61-92CD-4EBEAD47E0B8}"/>
          </ac:spMkLst>
        </pc:spChg>
        <pc:spChg chg="del mod">
          <ac:chgData name="명 지수" userId="b07435be59d152df" providerId="LiveId" clId="{24F69A20-F583-4F19-9C2F-7FDBE0C42666}" dt="2021-03-20T15:11:27.012" v="312" actId="21"/>
          <ac:spMkLst>
            <pc:docMk/>
            <pc:sldMk cId="2885853123" sldId="265"/>
            <ac:spMk id="22" creationId="{A2B56FA3-872E-4EDF-83DF-7C6BDB2C1B51}"/>
          </ac:spMkLst>
        </pc:spChg>
      </pc:sldChg>
      <pc:sldChg chg="addSp delSp modSp add mod">
        <pc:chgData name="명 지수" userId="b07435be59d152df" providerId="LiveId" clId="{24F69A20-F583-4F19-9C2F-7FDBE0C42666}" dt="2021-03-20T15:13:43.991" v="351" actId="21"/>
        <pc:sldMkLst>
          <pc:docMk/>
          <pc:sldMk cId="178408674" sldId="266"/>
        </pc:sldMkLst>
        <pc:spChg chg="del mod">
          <ac:chgData name="명 지수" userId="b07435be59d152df" providerId="LiveId" clId="{24F69A20-F583-4F19-9C2F-7FDBE0C42666}" dt="2021-03-20T15:12:04.851" v="326" actId="21"/>
          <ac:spMkLst>
            <pc:docMk/>
            <pc:sldMk cId="178408674" sldId="266"/>
            <ac:spMk id="15" creationId="{34B21094-883E-4F29-9F2A-3DFE00885FE8}"/>
          </ac:spMkLst>
        </pc:spChg>
        <pc:spChg chg="add mod">
          <ac:chgData name="명 지수" userId="b07435be59d152df" providerId="LiveId" clId="{24F69A20-F583-4F19-9C2F-7FDBE0C42666}" dt="2021-03-20T15:13:02.936" v="334" actId="1036"/>
          <ac:spMkLst>
            <pc:docMk/>
            <pc:sldMk cId="178408674" sldId="266"/>
            <ac:spMk id="16" creationId="{B8411131-49B4-4B45-A819-D1CAE51EE6D0}"/>
          </ac:spMkLst>
        </pc:spChg>
        <pc:spChg chg="add del mod">
          <ac:chgData name="명 지수" userId="b07435be59d152df" providerId="LiveId" clId="{24F69A20-F583-4F19-9C2F-7FDBE0C42666}" dt="2021-03-20T15:13:43.991" v="351" actId="21"/>
          <ac:spMkLst>
            <pc:docMk/>
            <pc:sldMk cId="178408674" sldId="266"/>
            <ac:spMk id="17" creationId="{AD119DE7-37EE-4065-85A9-513CBD4D0AC2}"/>
          </ac:spMkLst>
        </pc:spChg>
      </pc:sldChg>
      <pc:sldChg chg="del">
        <pc:chgData name="명 지수" userId="b07435be59d152df" providerId="LiveId" clId="{24F69A20-F583-4F19-9C2F-7FDBE0C42666}" dt="2021-03-20T05:51:04.288" v="47" actId="47"/>
        <pc:sldMkLst>
          <pc:docMk/>
          <pc:sldMk cId="1828671099" sldId="266"/>
        </pc:sldMkLst>
      </pc:sldChg>
      <pc:sldChg chg="addSp delSp modSp add mod">
        <pc:chgData name="명 지수" userId="b07435be59d152df" providerId="LiveId" clId="{24F69A20-F583-4F19-9C2F-7FDBE0C42666}" dt="2021-03-20T15:13:45.768" v="352"/>
        <pc:sldMkLst>
          <pc:docMk/>
          <pc:sldMk cId="879599952" sldId="267"/>
        </pc:sldMkLst>
        <pc:spChg chg="add mod">
          <ac:chgData name="명 지수" userId="b07435be59d152df" providerId="LiveId" clId="{24F69A20-F583-4F19-9C2F-7FDBE0C42666}" dt="2021-03-20T15:13:45.768" v="352"/>
          <ac:spMkLst>
            <pc:docMk/>
            <pc:sldMk cId="879599952" sldId="267"/>
            <ac:spMk id="15" creationId="{22D9E9DF-B692-4CEC-9DDF-E9E91E43C327}"/>
          </ac:spMkLst>
        </pc:spChg>
        <pc:spChg chg="del">
          <ac:chgData name="명 지수" userId="b07435be59d152df" providerId="LiveId" clId="{24F69A20-F583-4F19-9C2F-7FDBE0C42666}" dt="2021-03-20T15:13:22.725" v="337" actId="478"/>
          <ac:spMkLst>
            <pc:docMk/>
            <pc:sldMk cId="879599952" sldId="267"/>
            <ac:spMk id="16" creationId="{B8411131-49B4-4B45-A819-D1CAE51EE6D0}"/>
          </ac:spMkLst>
        </pc:spChg>
      </pc:sldChg>
      <pc:sldChg chg="del">
        <pc:chgData name="명 지수" userId="b07435be59d152df" providerId="LiveId" clId="{24F69A20-F583-4F19-9C2F-7FDBE0C42666}" dt="2021-03-20T05:50:56.764" v="39" actId="47"/>
        <pc:sldMkLst>
          <pc:docMk/>
          <pc:sldMk cId="1145935240" sldId="267"/>
        </pc:sldMkLst>
      </pc:sldChg>
      <pc:sldChg chg="delSp del mod">
        <pc:chgData name="명 지수" userId="b07435be59d152df" providerId="LiveId" clId="{24F69A20-F583-4F19-9C2F-7FDBE0C42666}" dt="2021-03-20T05:50:52.321" v="31" actId="47"/>
        <pc:sldMkLst>
          <pc:docMk/>
          <pc:sldMk cId="3140106576" sldId="268"/>
        </pc:sldMkLst>
        <pc:spChg chg="del">
          <ac:chgData name="명 지수" userId="b07435be59d152df" providerId="LiveId" clId="{24F69A20-F583-4F19-9C2F-7FDBE0C42666}" dt="2021-03-20T05:50:36.177" v="22" actId="478"/>
          <ac:spMkLst>
            <pc:docMk/>
            <pc:sldMk cId="3140106576" sldId="268"/>
            <ac:spMk id="14" creationId="{1DE8261D-5190-4426-9B53-D3C06449DAE1}"/>
          </ac:spMkLst>
        </pc:spChg>
        <pc:picChg chg="del">
          <ac:chgData name="명 지수" userId="b07435be59d152df" providerId="LiveId" clId="{24F69A20-F583-4F19-9C2F-7FDBE0C42666}" dt="2021-03-20T05:50:35.026" v="21" actId="478"/>
          <ac:picMkLst>
            <pc:docMk/>
            <pc:sldMk cId="3140106576" sldId="268"/>
            <ac:picMk id="34" creationId="{8D69DD7F-DAF2-42CC-AA7E-7FF7B08360DD}"/>
          </ac:picMkLst>
        </pc:picChg>
      </pc:sldChg>
      <pc:sldChg chg="delSp del mod">
        <pc:chgData name="명 지수" userId="b07435be59d152df" providerId="LiveId" clId="{24F69A20-F583-4F19-9C2F-7FDBE0C42666}" dt="2021-03-20T05:50:52.635" v="32" actId="47"/>
        <pc:sldMkLst>
          <pc:docMk/>
          <pc:sldMk cId="862385040" sldId="269"/>
        </pc:sldMkLst>
        <pc:spChg chg="del">
          <ac:chgData name="명 지수" userId="b07435be59d152df" providerId="LiveId" clId="{24F69A20-F583-4F19-9C2F-7FDBE0C42666}" dt="2021-03-20T05:50:40.314" v="24" actId="478"/>
          <ac:spMkLst>
            <pc:docMk/>
            <pc:sldMk cId="862385040" sldId="269"/>
            <ac:spMk id="14" creationId="{1DE8261D-5190-4426-9B53-D3C06449DAE1}"/>
          </ac:spMkLst>
        </pc:spChg>
        <pc:spChg chg="del">
          <ac:chgData name="명 지수" userId="b07435be59d152df" providerId="LiveId" clId="{24F69A20-F583-4F19-9C2F-7FDBE0C42666}" dt="2021-03-20T05:50:41.752" v="25" actId="478"/>
          <ac:spMkLst>
            <pc:docMk/>
            <pc:sldMk cId="862385040" sldId="269"/>
            <ac:spMk id="15" creationId="{5829CB9F-0942-4DA7-B447-95A4FED78D65}"/>
          </ac:spMkLst>
        </pc:spChg>
        <pc:picChg chg="del">
          <ac:chgData name="명 지수" userId="b07435be59d152df" providerId="LiveId" clId="{24F69A20-F583-4F19-9C2F-7FDBE0C42666}" dt="2021-03-20T05:50:38.701" v="23" actId="478"/>
          <ac:picMkLst>
            <pc:docMk/>
            <pc:sldMk cId="862385040" sldId="269"/>
            <ac:picMk id="33" creationId="{5F529EF7-9FBA-46FB-B205-8A18DEA7C00E}"/>
          </ac:picMkLst>
        </pc:picChg>
        <pc:picChg chg="del">
          <ac:chgData name="명 지수" userId="b07435be59d152df" providerId="LiveId" clId="{24F69A20-F583-4F19-9C2F-7FDBE0C42666}" dt="2021-03-20T05:50:42.463" v="26" actId="478"/>
          <ac:picMkLst>
            <pc:docMk/>
            <pc:sldMk cId="862385040" sldId="269"/>
            <ac:picMk id="34" creationId="{A430D695-4D1F-4ED6-BAA7-34E14807DB70}"/>
          </ac:picMkLst>
        </pc:picChg>
      </pc:sldChg>
      <pc:sldChg chg="del">
        <pc:chgData name="명 지수" userId="b07435be59d152df" providerId="LiveId" clId="{24F69A20-F583-4F19-9C2F-7FDBE0C42666}" dt="2021-03-20T05:50:53.017" v="33" actId="47"/>
        <pc:sldMkLst>
          <pc:docMk/>
          <pc:sldMk cId="471765675" sldId="270"/>
        </pc:sldMkLst>
      </pc:sldChg>
      <pc:sldChg chg="del">
        <pc:chgData name="명 지수" userId="b07435be59d152df" providerId="LiveId" clId="{24F69A20-F583-4F19-9C2F-7FDBE0C42666}" dt="2021-03-20T05:50:54.004" v="34" actId="47"/>
        <pc:sldMkLst>
          <pc:docMk/>
          <pc:sldMk cId="1534681068" sldId="271"/>
        </pc:sldMkLst>
      </pc:sldChg>
      <pc:sldChg chg="del">
        <pc:chgData name="명 지수" userId="b07435be59d152df" providerId="LiveId" clId="{24F69A20-F583-4F19-9C2F-7FDBE0C42666}" dt="2021-03-20T05:50:55.630" v="37" actId="47"/>
        <pc:sldMkLst>
          <pc:docMk/>
          <pc:sldMk cId="4033621386" sldId="272"/>
        </pc:sldMkLst>
      </pc:sldChg>
      <pc:sldChg chg="del">
        <pc:chgData name="명 지수" userId="b07435be59d152df" providerId="LiveId" clId="{24F69A20-F583-4F19-9C2F-7FDBE0C42666}" dt="2021-03-20T05:50:54.538" v="35" actId="47"/>
        <pc:sldMkLst>
          <pc:docMk/>
          <pc:sldMk cId="1591518630" sldId="273"/>
        </pc:sldMkLst>
      </pc:sldChg>
      <pc:sldChg chg="del">
        <pc:chgData name="명 지수" userId="b07435be59d152df" providerId="LiveId" clId="{24F69A20-F583-4F19-9C2F-7FDBE0C42666}" dt="2021-03-20T05:50:54.924" v="36" actId="47"/>
        <pc:sldMkLst>
          <pc:docMk/>
          <pc:sldMk cId="3834036923" sldId="274"/>
        </pc:sldMkLst>
      </pc:sldChg>
      <pc:sldChg chg="del">
        <pc:chgData name="명 지수" userId="b07435be59d152df" providerId="LiveId" clId="{24F69A20-F583-4F19-9C2F-7FDBE0C42666}" dt="2021-03-20T05:50:57.273" v="40" actId="47"/>
        <pc:sldMkLst>
          <pc:docMk/>
          <pc:sldMk cId="2902629813" sldId="275"/>
        </pc:sldMkLst>
      </pc:sldChg>
      <pc:sldChg chg="del">
        <pc:chgData name="명 지수" userId="b07435be59d152df" providerId="LiveId" clId="{24F69A20-F583-4F19-9C2F-7FDBE0C42666}" dt="2021-03-20T05:50:56.261" v="38" actId="47"/>
        <pc:sldMkLst>
          <pc:docMk/>
          <pc:sldMk cId="1646544395" sldId="276"/>
        </pc:sldMkLst>
      </pc:sldChg>
      <pc:sldChg chg="del">
        <pc:chgData name="명 지수" userId="b07435be59d152df" providerId="LiveId" clId="{24F69A20-F583-4F19-9C2F-7FDBE0C42666}" dt="2021-03-20T05:50:57.772" v="41" actId="47"/>
        <pc:sldMkLst>
          <pc:docMk/>
          <pc:sldMk cId="1751435975" sldId="277"/>
        </pc:sldMkLst>
      </pc:sldChg>
      <pc:sldChg chg="del">
        <pc:chgData name="명 지수" userId="b07435be59d152df" providerId="LiveId" clId="{24F69A20-F583-4F19-9C2F-7FDBE0C42666}" dt="2021-03-20T05:51:00.358" v="46" actId="47"/>
        <pc:sldMkLst>
          <pc:docMk/>
          <pc:sldMk cId="3968535492" sldId="278"/>
        </pc:sldMkLst>
      </pc:sldChg>
      <pc:sldChg chg="del">
        <pc:chgData name="명 지수" userId="b07435be59d152df" providerId="LiveId" clId="{24F69A20-F583-4F19-9C2F-7FDBE0C42666}" dt="2021-03-20T05:50:58.784" v="42" actId="47"/>
        <pc:sldMkLst>
          <pc:docMk/>
          <pc:sldMk cId="2782660666" sldId="279"/>
        </pc:sldMkLst>
      </pc:sldChg>
      <pc:sldChg chg="del">
        <pc:chgData name="명 지수" userId="b07435be59d152df" providerId="LiveId" clId="{24F69A20-F583-4F19-9C2F-7FDBE0C42666}" dt="2021-03-20T05:50:59.122" v="43" actId="47"/>
        <pc:sldMkLst>
          <pc:docMk/>
          <pc:sldMk cId="2432753277" sldId="280"/>
        </pc:sldMkLst>
      </pc:sldChg>
      <pc:sldChg chg="del">
        <pc:chgData name="명 지수" userId="b07435be59d152df" providerId="LiveId" clId="{24F69A20-F583-4F19-9C2F-7FDBE0C42666}" dt="2021-03-20T05:50:59.547" v="44" actId="47"/>
        <pc:sldMkLst>
          <pc:docMk/>
          <pc:sldMk cId="427547066" sldId="281"/>
        </pc:sldMkLst>
      </pc:sldChg>
      <pc:sldChg chg="del">
        <pc:chgData name="명 지수" userId="b07435be59d152df" providerId="LiveId" clId="{24F69A20-F583-4F19-9C2F-7FDBE0C42666}" dt="2021-03-20T05:50:59.934" v="45" actId="47"/>
        <pc:sldMkLst>
          <pc:docMk/>
          <pc:sldMk cId="1257313131" sldId="282"/>
        </pc:sldMkLst>
      </pc:sldChg>
    </pc:docChg>
  </pc:docChgLst>
  <pc:docChgLst>
    <pc:chgData name="명 지수" userId="b07435be59d152df" providerId="LiveId" clId="{E8CACF16-FB4B-415C-BB49-8DE1AA79E881}"/>
    <pc:docChg chg="undo custSel addSld delSld modSld">
      <pc:chgData name="명 지수" userId="b07435be59d152df" providerId="LiveId" clId="{E8CACF16-FB4B-415C-BB49-8DE1AA79E881}" dt="2021-03-28T08:34:01.778" v="7231" actId="20577"/>
      <pc:docMkLst>
        <pc:docMk/>
      </pc:docMkLst>
      <pc:sldChg chg="modSp mod">
        <pc:chgData name="명 지수" userId="b07435be59d152df" providerId="LiveId" clId="{E8CACF16-FB4B-415C-BB49-8DE1AA79E881}" dt="2021-03-28T08:34:01.778" v="7231" actId="20577"/>
        <pc:sldMkLst>
          <pc:docMk/>
          <pc:sldMk cId="2532589336" sldId="256"/>
        </pc:sldMkLst>
        <pc:spChg chg="mod">
          <ac:chgData name="명 지수" userId="b07435be59d152df" providerId="LiveId" clId="{E8CACF16-FB4B-415C-BB49-8DE1AA79E881}" dt="2021-03-28T08:34:01.778" v="7231" actId="20577"/>
          <ac:spMkLst>
            <pc:docMk/>
            <pc:sldMk cId="2532589336" sldId="256"/>
            <ac:spMk id="32" creationId="{0F6B8921-937F-4D62-84ED-829849BB95C7}"/>
          </ac:spMkLst>
        </pc:spChg>
      </pc:sldChg>
      <pc:sldChg chg="addSp delSp modSp mod">
        <pc:chgData name="명 지수" userId="b07435be59d152df" providerId="LiveId" clId="{E8CACF16-FB4B-415C-BB49-8DE1AA79E881}" dt="2021-03-27T13:28:08.683" v="781" actId="1035"/>
        <pc:sldMkLst>
          <pc:docMk/>
          <pc:sldMk cId="2539832251" sldId="258"/>
        </pc:sldMkLst>
        <pc:spChg chg="mod ord">
          <ac:chgData name="명 지수" userId="b07435be59d152df" providerId="LiveId" clId="{E8CACF16-FB4B-415C-BB49-8DE1AA79E881}" dt="2021-03-27T13:16:07.711" v="684" actId="171"/>
          <ac:spMkLst>
            <pc:docMk/>
            <pc:sldMk cId="2539832251" sldId="258"/>
            <ac:spMk id="5" creationId="{3449A2A3-5C83-4996-8EA1-2D54ABDBD2D9}"/>
          </ac:spMkLst>
        </pc:spChg>
        <pc:spChg chg="add mod ord">
          <ac:chgData name="명 지수" userId="b07435be59d152df" providerId="LiveId" clId="{E8CACF16-FB4B-415C-BB49-8DE1AA79E881}" dt="2021-03-27T13:26:59.109" v="775" actId="164"/>
          <ac:spMkLst>
            <pc:docMk/>
            <pc:sldMk cId="2539832251" sldId="258"/>
            <ac:spMk id="9" creationId="{2D483037-FC0C-488D-8CE6-4296129A56F7}"/>
          </ac:spMkLst>
        </pc:spChg>
        <pc:spChg chg="add mod ord">
          <ac:chgData name="명 지수" userId="b07435be59d152df" providerId="LiveId" clId="{E8CACF16-FB4B-415C-BB49-8DE1AA79E881}" dt="2021-03-27T13:28:08.683" v="781" actId="1035"/>
          <ac:spMkLst>
            <pc:docMk/>
            <pc:sldMk cId="2539832251" sldId="258"/>
            <ac:spMk id="10" creationId="{EED9265F-B417-4C95-9A91-01A06631CAF9}"/>
          </ac:spMkLst>
        </pc:spChg>
        <pc:spChg chg="mod">
          <ac:chgData name="명 지수" userId="b07435be59d152df" providerId="LiveId" clId="{E8CACF16-FB4B-415C-BB49-8DE1AA79E881}" dt="2021-03-27T11:05:44.210" v="83" actId="20577"/>
          <ac:spMkLst>
            <pc:docMk/>
            <pc:sldMk cId="2539832251" sldId="258"/>
            <ac:spMk id="11" creationId="{E99631C4-B17E-4C6C-9EA5-7FB47E5A2826}"/>
          </ac:spMkLst>
        </pc:spChg>
        <pc:spChg chg="add mod">
          <ac:chgData name="명 지수" userId="b07435be59d152df" providerId="LiveId" clId="{E8CACF16-FB4B-415C-BB49-8DE1AA79E881}" dt="2021-03-27T13:26:59.109" v="775" actId="164"/>
          <ac:spMkLst>
            <pc:docMk/>
            <pc:sldMk cId="2539832251" sldId="258"/>
            <ac:spMk id="13" creationId="{16701C6A-88AA-41E0-A439-085C475AC4E7}"/>
          </ac:spMkLst>
        </pc:spChg>
        <pc:spChg chg="mod">
          <ac:chgData name="명 지수" userId="b07435be59d152df" providerId="LiveId" clId="{E8CACF16-FB4B-415C-BB49-8DE1AA79E881}" dt="2021-03-27T13:03:05.318" v="581" actId="20577"/>
          <ac:spMkLst>
            <pc:docMk/>
            <pc:sldMk cId="2539832251" sldId="258"/>
            <ac:spMk id="15" creationId="{2142C36E-EC4D-4627-9679-7C3EE0154327}"/>
          </ac:spMkLst>
        </pc:spChg>
        <pc:spChg chg="del mod">
          <ac:chgData name="명 지수" userId="b07435be59d152df" providerId="LiveId" clId="{E8CACF16-FB4B-415C-BB49-8DE1AA79E881}" dt="2021-03-27T13:05:24.830" v="584" actId="478"/>
          <ac:spMkLst>
            <pc:docMk/>
            <pc:sldMk cId="2539832251" sldId="258"/>
            <ac:spMk id="22" creationId="{A2B56FA3-872E-4EDF-83DF-7C6BDB2C1B51}"/>
          </ac:spMkLst>
        </pc:spChg>
        <pc:spChg chg="del">
          <ac:chgData name="명 지수" userId="b07435be59d152df" providerId="LiveId" clId="{E8CACF16-FB4B-415C-BB49-8DE1AA79E881}" dt="2021-03-27T11:06:46.560" v="85" actId="478"/>
          <ac:spMkLst>
            <pc:docMk/>
            <pc:sldMk cId="2539832251" sldId="258"/>
            <ac:spMk id="23" creationId="{0AECA567-9182-4C41-A483-6094E5C241BB}"/>
          </ac:spMkLst>
        </pc:spChg>
        <pc:spChg chg="add mod">
          <ac:chgData name="명 지수" userId="b07435be59d152df" providerId="LiveId" clId="{E8CACF16-FB4B-415C-BB49-8DE1AA79E881}" dt="2021-03-27T13:16:02.004" v="682" actId="207"/>
          <ac:spMkLst>
            <pc:docMk/>
            <pc:sldMk cId="2539832251" sldId="258"/>
            <ac:spMk id="24" creationId="{9C6DB5C8-5F33-4564-BB15-BB5E8F57458E}"/>
          </ac:spMkLst>
        </pc:spChg>
        <pc:spChg chg="add mod">
          <ac:chgData name="명 지수" userId="b07435be59d152df" providerId="LiveId" clId="{E8CACF16-FB4B-415C-BB49-8DE1AA79E881}" dt="2021-03-27T13:16:02.004" v="682" actId="207"/>
          <ac:spMkLst>
            <pc:docMk/>
            <pc:sldMk cId="2539832251" sldId="258"/>
            <ac:spMk id="25" creationId="{105A2F97-4A37-4CAC-BADE-6931E853551F}"/>
          </ac:spMkLst>
        </pc:spChg>
        <pc:spChg chg="add mod">
          <ac:chgData name="명 지수" userId="b07435be59d152df" providerId="LiveId" clId="{E8CACF16-FB4B-415C-BB49-8DE1AA79E881}" dt="2021-03-27T13:26:59.109" v="775" actId="164"/>
          <ac:spMkLst>
            <pc:docMk/>
            <pc:sldMk cId="2539832251" sldId="258"/>
            <ac:spMk id="26" creationId="{B8902A37-7432-4013-B1E9-DE10B30C1234}"/>
          </ac:spMkLst>
        </pc:spChg>
        <pc:grpChg chg="mod">
          <ac:chgData name="명 지수" userId="b07435be59d152df" providerId="LiveId" clId="{E8CACF16-FB4B-415C-BB49-8DE1AA79E881}" dt="2021-03-27T11:05:53.309" v="84" actId="14100"/>
          <ac:grpSpMkLst>
            <pc:docMk/>
            <pc:sldMk cId="2539832251" sldId="258"/>
            <ac:grpSpMk id="3" creationId="{2506A1A0-1442-4CDC-9E91-614686037598}"/>
          </ac:grpSpMkLst>
        </pc:grpChg>
        <pc:grpChg chg="del mod">
          <ac:chgData name="명 지수" userId="b07435be59d152df" providerId="LiveId" clId="{E8CACF16-FB4B-415C-BB49-8DE1AA79E881}" dt="2021-03-27T13:03:10.254" v="582" actId="478"/>
          <ac:grpSpMkLst>
            <pc:docMk/>
            <pc:sldMk cId="2539832251" sldId="258"/>
            <ac:grpSpMk id="8" creationId="{2FB37B5E-21A7-445F-A43F-004D1F8F62A8}"/>
          </ac:grpSpMkLst>
        </pc:grpChg>
        <pc:grpChg chg="add mod ord">
          <ac:chgData name="명 지수" userId="b07435be59d152df" providerId="LiveId" clId="{E8CACF16-FB4B-415C-BB49-8DE1AA79E881}" dt="2021-03-27T13:26:59.109" v="775" actId="164"/>
          <ac:grpSpMkLst>
            <pc:docMk/>
            <pc:sldMk cId="2539832251" sldId="258"/>
            <ac:grpSpMk id="14" creationId="{390BE645-5573-4B91-B85E-DE5F44629A9E}"/>
          </ac:grpSpMkLst>
        </pc:grpChg>
        <pc:grpChg chg="add mod">
          <ac:chgData name="명 지수" userId="b07435be59d152df" providerId="LiveId" clId="{E8CACF16-FB4B-415C-BB49-8DE1AA79E881}" dt="2021-03-27T13:26:59.109" v="775" actId="164"/>
          <ac:grpSpMkLst>
            <pc:docMk/>
            <pc:sldMk cId="2539832251" sldId="258"/>
            <ac:grpSpMk id="16" creationId="{6D1FC9C4-59CC-4ACC-B0D3-9030FD8EDEB2}"/>
          </ac:grpSpMkLst>
        </pc:grpChg>
      </pc:sldChg>
      <pc:sldChg chg="del">
        <pc:chgData name="명 지수" userId="b07435be59d152df" providerId="LiveId" clId="{E8CACF16-FB4B-415C-BB49-8DE1AA79E881}" dt="2021-03-27T11:13:21.826" v="333" actId="47"/>
        <pc:sldMkLst>
          <pc:docMk/>
          <pc:sldMk cId="3616522369" sldId="260"/>
        </pc:sldMkLst>
      </pc:sldChg>
      <pc:sldChg chg="modSp mod">
        <pc:chgData name="명 지수" userId="b07435be59d152df" providerId="LiveId" clId="{E8CACF16-FB4B-415C-BB49-8DE1AA79E881}" dt="2021-03-28T05:02:07.903" v="2587" actId="20577"/>
        <pc:sldMkLst>
          <pc:docMk/>
          <pc:sldMk cId="2516242189" sldId="262"/>
        </pc:sldMkLst>
        <pc:spChg chg="mod">
          <ac:chgData name="명 지수" userId="b07435be59d152df" providerId="LiveId" clId="{E8CACF16-FB4B-415C-BB49-8DE1AA79E881}" dt="2021-03-28T05:02:07.903" v="2587" actId="20577"/>
          <ac:spMkLst>
            <pc:docMk/>
            <pc:sldMk cId="2516242189" sldId="262"/>
            <ac:spMk id="5" creationId="{3449A2A3-5C83-4996-8EA1-2D54ABDBD2D9}"/>
          </ac:spMkLst>
        </pc:spChg>
      </pc:sldChg>
      <pc:sldChg chg="del">
        <pc:chgData name="명 지수" userId="b07435be59d152df" providerId="LiveId" clId="{E8CACF16-FB4B-415C-BB49-8DE1AA79E881}" dt="2021-03-27T11:04:04.531" v="1" actId="47"/>
        <pc:sldMkLst>
          <pc:docMk/>
          <pc:sldMk cId="1005334750" sldId="264"/>
        </pc:sldMkLst>
      </pc:sldChg>
      <pc:sldChg chg="del">
        <pc:chgData name="명 지수" userId="b07435be59d152df" providerId="LiveId" clId="{E8CACF16-FB4B-415C-BB49-8DE1AA79E881}" dt="2021-03-27T11:04:07.146" v="4" actId="47"/>
        <pc:sldMkLst>
          <pc:docMk/>
          <pc:sldMk cId="879599952" sldId="267"/>
        </pc:sldMkLst>
      </pc:sldChg>
      <pc:sldChg chg="del">
        <pc:chgData name="명 지수" userId="b07435be59d152df" providerId="LiveId" clId="{E8CACF16-FB4B-415C-BB49-8DE1AA79E881}" dt="2021-03-27T11:04:05.683" v="3" actId="47"/>
        <pc:sldMkLst>
          <pc:docMk/>
          <pc:sldMk cId="2588087799" sldId="268"/>
        </pc:sldMkLst>
      </pc:sldChg>
      <pc:sldChg chg="addSp delSp modSp mod">
        <pc:chgData name="명 지수" userId="b07435be59d152df" providerId="LiveId" clId="{E8CACF16-FB4B-415C-BB49-8DE1AA79E881}" dt="2021-03-28T06:51:30.855" v="5260" actId="1076"/>
        <pc:sldMkLst>
          <pc:docMk/>
          <pc:sldMk cId="3098368476" sldId="270"/>
        </pc:sldMkLst>
        <pc:spChg chg="mod">
          <ac:chgData name="명 지수" userId="b07435be59d152df" providerId="LiveId" clId="{E8CACF16-FB4B-415C-BB49-8DE1AA79E881}" dt="2021-03-28T06:51:30.855" v="5260" actId="1076"/>
          <ac:spMkLst>
            <pc:docMk/>
            <pc:sldMk cId="3098368476" sldId="270"/>
            <ac:spMk id="17" creationId="{5674D082-092F-415A-B5BD-626F824276DE}"/>
          </ac:spMkLst>
        </pc:spChg>
        <pc:picChg chg="del">
          <ac:chgData name="명 지수" userId="b07435be59d152df" providerId="LiveId" clId="{E8CACF16-FB4B-415C-BB49-8DE1AA79E881}" dt="2021-03-27T11:08:42.317" v="183" actId="478"/>
          <ac:picMkLst>
            <pc:docMk/>
            <pc:sldMk cId="3098368476" sldId="270"/>
            <ac:picMk id="3" creationId="{B31691B9-25FE-4C3C-8179-393C65FEB7D8}"/>
          </ac:picMkLst>
        </pc:picChg>
        <pc:picChg chg="add mod">
          <ac:chgData name="명 지수" userId="b07435be59d152df" providerId="LiveId" clId="{E8CACF16-FB4B-415C-BB49-8DE1AA79E881}" dt="2021-03-28T05:41:19.287" v="3684" actId="1076"/>
          <ac:picMkLst>
            <pc:docMk/>
            <pc:sldMk cId="3098368476" sldId="270"/>
            <ac:picMk id="6" creationId="{0827B340-80D4-4F3C-98EE-8DFFACE3BC5A}"/>
          </ac:picMkLst>
        </pc:picChg>
        <pc:picChg chg="add del mod">
          <ac:chgData name="명 지수" userId="b07435be59d152df" providerId="LiveId" clId="{E8CACF16-FB4B-415C-BB49-8DE1AA79E881}" dt="2021-03-28T05:50:56.744" v="3766" actId="21"/>
          <ac:picMkLst>
            <pc:docMk/>
            <pc:sldMk cId="3098368476" sldId="270"/>
            <ac:picMk id="8" creationId="{FCD86F06-AC62-4C52-A390-842B4C6F43C2}"/>
          </ac:picMkLst>
        </pc:picChg>
      </pc:sldChg>
      <pc:sldChg chg="del">
        <pc:chgData name="명 지수" userId="b07435be59d152df" providerId="LiveId" clId="{E8CACF16-FB4B-415C-BB49-8DE1AA79E881}" dt="2021-03-27T11:04:05.084" v="2" actId="47"/>
        <pc:sldMkLst>
          <pc:docMk/>
          <pc:sldMk cId="253071944" sldId="272"/>
        </pc:sldMkLst>
      </pc:sldChg>
      <pc:sldChg chg="del">
        <pc:chgData name="명 지수" userId="b07435be59d152df" providerId="LiveId" clId="{E8CACF16-FB4B-415C-BB49-8DE1AA79E881}" dt="2021-03-27T11:12:16.489" v="330" actId="47"/>
        <pc:sldMkLst>
          <pc:docMk/>
          <pc:sldMk cId="1608185" sldId="273"/>
        </pc:sldMkLst>
      </pc:sldChg>
      <pc:sldChg chg="del">
        <pc:chgData name="명 지수" userId="b07435be59d152df" providerId="LiveId" clId="{E8CACF16-FB4B-415C-BB49-8DE1AA79E881}" dt="2021-03-27T11:04:08.088" v="5" actId="47"/>
        <pc:sldMkLst>
          <pc:docMk/>
          <pc:sldMk cId="3743086882" sldId="274"/>
        </pc:sldMkLst>
      </pc:sldChg>
      <pc:sldChg chg="del">
        <pc:chgData name="명 지수" userId="b07435be59d152df" providerId="LiveId" clId="{E8CACF16-FB4B-415C-BB49-8DE1AA79E881}" dt="2021-03-27T11:04:03.923" v="0" actId="47"/>
        <pc:sldMkLst>
          <pc:docMk/>
          <pc:sldMk cId="1239921364" sldId="275"/>
        </pc:sldMkLst>
      </pc:sldChg>
      <pc:sldChg chg="del">
        <pc:chgData name="명 지수" userId="b07435be59d152df" providerId="LiveId" clId="{E8CACF16-FB4B-415C-BB49-8DE1AA79E881}" dt="2021-03-27T11:13:53.647" v="338" actId="47"/>
        <pc:sldMkLst>
          <pc:docMk/>
          <pc:sldMk cId="3571741629" sldId="277"/>
        </pc:sldMkLst>
      </pc:sldChg>
      <pc:sldChg chg="del">
        <pc:chgData name="명 지수" userId="b07435be59d152df" providerId="LiveId" clId="{E8CACF16-FB4B-415C-BB49-8DE1AA79E881}" dt="2021-03-27T11:14:24.197" v="343" actId="47"/>
        <pc:sldMkLst>
          <pc:docMk/>
          <pc:sldMk cId="1899047519" sldId="278"/>
        </pc:sldMkLst>
      </pc:sldChg>
      <pc:sldChg chg="addSp delSp modSp mod">
        <pc:chgData name="명 지수" userId="b07435be59d152df" providerId="LiveId" clId="{E8CACF16-FB4B-415C-BB49-8DE1AA79E881}" dt="2021-03-28T06:51:55.551" v="5303" actId="20577"/>
        <pc:sldMkLst>
          <pc:docMk/>
          <pc:sldMk cId="3214100332" sldId="280"/>
        </pc:sldMkLst>
        <pc:spChg chg="mod">
          <ac:chgData name="명 지수" userId="b07435be59d152df" providerId="LiveId" clId="{E8CACF16-FB4B-415C-BB49-8DE1AA79E881}" dt="2021-03-28T05:45:08.249" v="3706"/>
          <ac:spMkLst>
            <pc:docMk/>
            <pc:sldMk cId="3214100332" sldId="280"/>
            <ac:spMk id="16" creationId="{006BE2C7-278B-4342-AB86-F506AF39230E}"/>
          </ac:spMkLst>
        </pc:spChg>
        <pc:spChg chg="mod">
          <ac:chgData name="명 지수" userId="b07435be59d152df" providerId="LiveId" clId="{E8CACF16-FB4B-415C-BB49-8DE1AA79E881}" dt="2021-03-28T05:44:58.676" v="3687" actId="20577"/>
          <ac:spMkLst>
            <pc:docMk/>
            <pc:sldMk cId="3214100332" sldId="280"/>
            <ac:spMk id="17" creationId="{17668403-8F74-44D4-8394-24F0C0AE012D}"/>
          </ac:spMkLst>
        </pc:spChg>
        <pc:spChg chg="add mod">
          <ac:chgData name="명 지수" userId="b07435be59d152df" providerId="LiveId" clId="{E8CACF16-FB4B-415C-BB49-8DE1AA79E881}" dt="2021-03-28T06:51:55.551" v="5303" actId="20577"/>
          <ac:spMkLst>
            <pc:docMk/>
            <pc:sldMk cId="3214100332" sldId="280"/>
            <ac:spMk id="19" creationId="{B2B0D936-8168-4B5A-9D02-E8FCB99A17CE}"/>
          </ac:spMkLst>
        </pc:spChg>
        <pc:spChg chg="mod">
          <ac:chgData name="명 지수" userId="b07435be59d152df" providerId="LiveId" clId="{E8CACF16-FB4B-415C-BB49-8DE1AA79E881}" dt="2021-03-27T11:08:09.255" v="115" actId="20577"/>
          <ac:spMkLst>
            <pc:docMk/>
            <pc:sldMk cId="3214100332" sldId="280"/>
            <ac:spMk id="27" creationId="{EBE36CAF-DE84-44E0-A9B4-BBCDAB1A9DF5}"/>
          </ac:spMkLst>
        </pc:spChg>
        <pc:grpChg chg="mod">
          <ac:chgData name="명 지수" userId="b07435be59d152df" providerId="LiveId" clId="{E8CACF16-FB4B-415C-BB49-8DE1AA79E881}" dt="2021-03-27T11:09:29.528" v="226" actId="14100"/>
          <ac:grpSpMkLst>
            <pc:docMk/>
            <pc:sldMk cId="3214100332" sldId="280"/>
            <ac:grpSpMk id="14" creationId="{56A166B8-C0DA-4C26-88DB-655DADB982D4}"/>
          </ac:grpSpMkLst>
        </pc:grpChg>
        <pc:picChg chg="add mod modCrop">
          <ac:chgData name="명 지수" userId="b07435be59d152df" providerId="LiveId" clId="{E8CACF16-FB4B-415C-BB49-8DE1AA79E881}" dt="2021-03-28T05:45:43.155" v="3712" actId="1038"/>
          <ac:picMkLst>
            <pc:docMk/>
            <pc:sldMk cId="3214100332" sldId="280"/>
            <ac:picMk id="3" creationId="{D12471FC-5512-40CE-9BE8-33A22EDB7839}"/>
          </ac:picMkLst>
        </pc:picChg>
        <pc:picChg chg="add del mod modCrop">
          <ac:chgData name="명 지수" userId="b07435be59d152df" providerId="LiveId" clId="{E8CACF16-FB4B-415C-BB49-8DE1AA79E881}" dt="2021-03-28T06:06:02.952" v="3935" actId="21"/>
          <ac:picMkLst>
            <pc:docMk/>
            <pc:sldMk cId="3214100332" sldId="280"/>
            <ac:picMk id="18" creationId="{DBCBC9C3-E7D9-4971-9813-4D9CD1535F2B}"/>
          </ac:picMkLst>
        </pc:picChg>
        <pc:picChg chg="del">
          <ac:chgData name="명 지수" userId="b07435be59d152df" providerId="LiveId" clId="{E8CACF16-FB4B-415C-BB49-8DE1AA79E881}" dt="2021-03-27T11:04:20.738" v="6" actId="478"/>
          <ac:picMkLst>
            <pc:docMk/>
            <pc:sldMk cId="3214100332" sldId="280"/>
            <ac:picMk id="32" creationId="{9B0121BE-07D8-43B0-890C-0E0873C996F5}"/>
          </ac:picMkLst>
        </pc:picChg>
      </pc:sldChg>
      <pc:sldChg chg="del">
        <pc:chgData name="명 지수" userId="b07435be59d152df" providerId="LiveId" clId="{E8CACF16-FB4B-415C-BB49-8DE1AA79E881}" dt="2021-03-27T11:04:32.637" v="65" actId="47"/>
        <pc:sldMkLst>
          <pc:docMk/>
          <pc:sldMk cId="2997925284" sldId="281"/>
        </pc:sldMkLst>
      </pc:sldChg>
      <pc:sldChg chg="del">
        <pc:chgData name="명 지수" userId="b07435be59d152df" providerId="LiveId" clId="{E8CACF16-FB4B-415C-BB49-8DE1AA79E881}" dt="2021-03-27T11:04:40.757" v="67" actId="47"/>
        <pc:sldMkLst>
          <pc:docMk/>
          <pc:sldMk cId="3013702099" sldId="282"/>
        </pc:sldMkLst>
      </pc:sldChg>
      <pc:sldChg chg="delSp del mod">
        <pc:chgData name="명 지수" userId="b07435be59d152df" providerId="LiveId" clId="{E8CACF16-FB4B-415C-BB49-8DE1AA79E881}" dt="2021-03-27T11:08:37.011" v="181" actId="47"/>
        <pc:sldMkLst>
          <pc:docMk/>
          <pc:sldMk cId="2812393817" sldId="283"/>
        </pc:sldMkLst>
        <pc:picChg chg="del">
          <ac:chgData name="명 지수" userId="b07435be59d152df" providerId="LiveId" clId="{E8CACF16-FB4B-415C-BB49-8DE1AA79E881}" dt="2021-03-27T11:05:22.670" v="68" actId="478"/>
          <ac:picMkLst>
            <pc:docMk/>
            <pc:sldMk cId="2812393817" sldId="283"/>
            <ac:picMk id="20" creationId="{5D89357C-FC3C-4AD9-9672-C07E54858E49}"/>
          </ac:picMkLst>
        </pc:picChg>
      </pc:sldChg>
      <pc:sldChg chg="del">
        <pc:chgData name="명 지수" userId="b07435be59d152df" providerId="LiveId" clId="{E8CACF16-FB4B-415C-BB49-8DE1AA79E881}" dt="2021-03-27T11:10:06.174" v="257" actId="47"/>
        <pc:sldMkLst>
          <pc:docMk/>
          <pc:sldMk cId="1404301513" sldId="284"/>
        </pc:sldMkLst>
      </pc:sldChg>
      <pc:sldChg chg="delSp modSp del mod">
        <pc:chgData name="명 지수" userId="b07435be59d152df" providerId="LiveId" clId="{E8CACF16-FB4B-415C-BB49-8DE1AA79E881}" dt="2021-03-28T06:00:49.073" v="3801" actId="47"/>
        <pc:sldMkLst>
          <pc:docMk/>
          <pc:sldMk cId="2598817119" sldId="285"/>
        </pc:sldMkLst>
        <pc:spChg chg="mod">
          <ac:chgData name="명 지수" userId="b07435be59d152df" providerId="LiveId" clId="{E8CACF16-FB4B-415C-BB49-8DE1AA79E881}" dt="2021-03-27T11:11:33.280" v="286" actId="14100"/>
          <ac:spMkLst>
            <pc:docMk/>
            <pc:sldMk cId="2598817119" sldId="285"/>
            <ac:spMk id="15" creationId="{5769A893-63A1-4A90-9BD9-05BB5F9872AD}"/>
          </ac:spMkLst>
        </pc:spChg>
        <pc:spChg chg="mod">
          <ac:chgData name="명 지수" userId="b07435be59d152df" providerId="LiveId" clId="{E8CACF16-FB4B-415C-BB49-8DE1AA79E881}" dt="2021-03-27T11:11:49.318" v="290" actId="1036"/>
          <ac:spMkLst>
            <pc:docMk/>
            <pc:sldMk cId="2598817119" sldId="285"/>
            <ac:spMk id="16" creationId="{006BE2C7-278B-4342-AB86-F506AF39230E}"/>
          </ac:spMkLst>
        </pc:spChg>
        <pc:spChg chg="mod">
          <ac:chgData name="명 지수" userId="b07435be59d152df" providerId="LiveId" clId="{E8CACF16-FB4B-415C-BB49-8DE1AA79E881}" dt="2021-03-27T11:10:20.195" v="261" actId="20577"/>
          <ac:spMkLst>
            <pc:docMk/>
            <pc:sldMk cId="2598817119" sldId="285"/>
            <ac:spMk id="17" creationId="{17668403-8F74-44D4-8394-24F0C0AE012D}"/>
          </ac:spMkLst>
        </pc:spChg>
        <pc:spChg chg="mod">
          <ac:chgData name="명 지수" userId="b07435be59d152df" providerId="LiveId" clId="{E8CACF16-FB4B-415C-BB49-8DE1AA79E881}" dt="2021-03-27T11:12:14.189" v="329"/>
          <ac:spMkLst>
            <pc:docMk/>
            <pc:sldMk cId="2598817119" sldId="285"/>
            <ac:spMk id="18" creationId="{B4FFEB38-821E-489A-B9D9-C4609F67345F}"/>
          </ac:spMkLst>
        </pc:spChg>
        <pc:grpChg chg="mod">
          <ac:chgData name="명 지수" userId="b07435be59d152df" providerId="LiveId" clId="{E8CACF16-FB4B-415C-BB49-8DE1AA79E881}" dt="2021-03-27T11:11:21.511" v="283" actId="14100"/>
          <ac:grpSpMkLst>
            <pc:docMk/>
            <pc:sldMk cId="2598817119" sldId="285"/>
            <ac:grpSpMk id="14" creationId="{56A166B8-C0DA-4C26-88DB-655DADB982D4}"/>
          </ac:grpSpMkLst>
        </pc:grpChg>
        <pc:picChg chg="del">
          <ac:chgData name="명 지수" userId="b07435be59d152df" providerId="LiveId" clId="{E8CACF16-FB4B-415C-BB49-8DE1AA79E881}" dt="2021-03-27T11:11:53.955" v="291" actId="478"/>
          <ac:picMkLst>
            <pc:docMk/>
            <pc:sldMk cId="2598817119" sldId="285"/>
            <ac:picMk id="8" creationId="{06F3A234-72A0-4F66-873E-3F19A80F7D4D}"/>
          </ac:picMkLst>
        </pc:picChg>
      </pc:sldChg>
      <pc:sldChg chg="del">
        <pc:chgData name="명 지수" userId="b07435be59d152df" providerId="LiveId" clId="{E8CACF16-FB4B-415C-BB49-8DE1AA79E881}" dt="2021-03-27T11:13:24.367" v="335" actId="47"/>
        <pc:sldMkLst>
          <pc:docMk/>
          <pc:sldMk cId="3578798185" sldId="286"/>
        </pc:sldMkLst>
      </pc:sldChg>
      <pc:sldChg chg="del">
        <pc:chgData name="명 지수" userId="b07435be59d152df" providerId="LiveId" clId="{E8CACF16-FB4B-415C-BB49-8DE1AA79E881}" dt="2021-03-27T11:14:08.800" v="340" actId="47"/>
        <pc:sldMkLst>
          <pc:docMk/>
          <pc:sldMk cId="3837832019" sldId="287"/>
        </pc:sldMkLst>
      </pc:sldChg>
      <pc:sldChg chg="del">
        <pc:chgData name="명 지수" userId="b07435be59d152df" providerId="LiveId" clId="{E8CACF16-FB4B-415C-BB49-8DE1AA79E881}" dt="2021-03-27T11:12:17.212" v="331" actId="47"/>
        <pc:sldMkLst>
          <pc:docMk/>
          <pc:sldMk cId="3700446071" sldId="288"/>
        </pc:sldMkLst>
      </pc:sldChg>
      <pc:sldChg chg="del">
        <pc:chgData name="명 지수" userId="b07435be59d152df" providerId="LiveId" clId="{E8CACF16-FB4B-415C-BB49-8DE1AA79E881}" dt="2021-03-27T11:12:17.843" v="332" actId="47"/>
        <pc:sldMkLst>
          <pc:docMk/>
          <pc:sldMk cId="1783614387" sldId="289"/>
        </pc:sldMkLst>
      </pc:sldChg>
      <pc:sldChg chg="del">
        <pc:chgData name="명 지수" userId="b07435be59d152df" providerId="LiveId" clId="{E8CACF16-FB4B-415C-BB49-8DE1AA79E881}" dt="2021-03-27T11:13:22.936" v="334" actId="47"/>
        <pc:sldMkLst>
          <pc:docMk/>
          <pc:sldMk cId="4140553693" sldId="290"/>
        </pc:sldMkLst>
      </pc:sldChg>
      <pc:sldChg chg="del">
        <pc:chgData name="명 지수" userId="b07435be59d152df" providerId="LiveId" clId="{E8CACF16-FB4B-415C-BB49-8DE1AA79E881}" dt="2021-03-27T11:04:35.950" v="66" actId="47"/>
        <pc:sldMkLst>
          <pc:docMk/>
          <pc:sldMk cId="2225076540" sldId="291"/>
        </pc:sldMkLst>
      </pc:sldChg>
      <pc:sldChg chg="del">
        <pc:chgData name="명 지수" userId="b07435be59d152df" providerId="LiveId" clId="{E8CACF16-FB4B-415C-BB49-8DE1AA79E881}" dt="2021-03-27T11:13:49.004" v="336" actId="47"/>
        <pc:sldMkLst>
          <pc:docMk/>
          <pc:sldMk cId="2946402123" sldId="292"/>
        </pc:sldMkLst>
      </pc:sldChg>
      <pc:sldChg chg="del">
        <pc:chgData name="명 지수" userId="b07435be59d152df" providerId="LiveId" clId="{E8CACF16-FB4B-415C-BB49-8DE1AA79E881}" dt="2021-03-27T11:14:17.494" v="341" actId="47"/>
        <pc:sldMkLst>
          <pc:docMk/>
          <pc:sldMk cId="2091180026" sldId="293"/>
        </pc:sldMkLst>
      </pc:sldChg>
      <pc:sldChg chg="del">
        <pc:chgData name="명 지수" userId="b07435be59d152df" providerId="LiveId" clId="{E8CACF16-FB4B-415C-BB49-8DE1AA79E881}" dt="2021-03-27T11:13:55.908" v="339" actId="47"/>
        <pc:sldMkLst>
          <pc:docMk/>
          <pc:sldMk cId="4265723496" sldId="294"/>
        </pc:sldMkLst>
      </pc:sldChg>
      <pc:sldChg chg="del">
        <pc:chgData name="명 지수" userId="b07435be59d152df" providerId="LiveId" clId="{E8CACF16-FB4B-415C-BB49-8DE1AA79E881}" dt="2021-03-27T11:14:18.522" v="342" actId="47"/>
        <pc:sldMkLst>
          <pc:docMk/>
          <pc:sldMk cId="1107353242" sldId="295"/>
        </pc:sldMkLst>
      </pc:sldChg>
      <pc:sldChg chg="del">
        <pc:chgData name="명 지수" userId="b07435be59d152df" providerId="LiveId" clId="{E8CACF16-FB4B-415C-BB49-8DE1AA79E881}" dt="2021-03-27T11:13:50.527" v="337" actId="47"/>
        <pc:sldMkLst>
          <pc:docMk/>
          <pc:sldMk cId="2817761350" sldId="296"/>
        </pc:sldMkLst>
      </pc:sldChg>
      <pc:sldChg chg="addSp delSp modSp add mod">
        <pc:chgData name="명 지수" userId="b07435be59d152df" providerId="LiveId" clId="{E8CACF16-FB4B-415C-BB49-8DE1AA79E881}" dt="2021-03-28T05:58:11.698" v="3781" actId="1076"/>
        <pc:sldMkLst>
          <pc:docMk/>
          <pc:sldMk cId="654098389" sldId="297"/>
        </pc:sldMkLst>
        <pc:spChg chg="mod">
          <ac:chgData name="명 지수" userId="b07435be59d152df" providerId="LiveId" clId="{E8CACF16-FB4B-415C-BB49-8DE1AA79E881}" dt="2021-03-27T11:09:20.254" v="224"/>
          <ac:spMkLst>
            <pc:docMk/>
            <pc:sldMk cId="654098389" sldId="297"/>
            <ac:spMk id="16" creationId="{006BE2C7-278B-4342-AB86-F506AF39230E}"/>
          </ac:spMkLst>
        </pc:spChg>
        <pc:spChg chg="mod">
          <ac:chgData name="명 지수" userId="b07435be59d152df" providerId="LiveId" clId="{E8CACF16-FB4B-415C-BB49-8DE1AA79E881}" dt="2021-03-27T11:10:13.299" v="259" actId="20577"/>
          <ac:spMkLst>
            <pc:docMk/>
            <pc:sldMk cId="654098389" sldId="297"/>
            <ac:spMk id="17" creationId="{17668403-8F74-44D4-8394-24F0C0AE012D}"/>
          </ac:spMkLst>
        </pc:spChg>
        <pc:spChg chg="mod">
          <ac:chgData name="명 지수" userId="b07435be59d152df" providerId="LiveId" clId="{E8CACF16-FB4B-415C-BB49-8DE1AA79E881}" dt="2021-03-27T11:09:35.328" v="227"/>
          <ac:spMkLst>
            <pc:docMk/>
            <pc:sldMk cId="654098389" sldId="297"/>
            <ac:spMk id="19" creationId="{479731D4-7B3D-4737-AE3A-A80BD79F28BB}"/>
          </ac:spMkLst>
        </pc:spChg>
        <pc:spChg chg="mod">
          <ac:chgData name="명 지수" userId="b07435be59d152df" providerId="LiveId" clId="{E8CACF16-FB4B-415C-BB49-8DE1AA79E881}" dt="2021-03-27T11:09:55.875" v="256"/>
          <ac:spMkLst>
            <pc:docMk/>
            <pc:sldMk cId="654098389" sldId="297"/>
            <ac:spMk id="20" creationId="{AEB02B2A-AFF0-4279-A268-086F74F40036}"/>
          </ac:spMkLst>
        </pc:spChg>
        <pc:spChg chg="add mod">
          <ac:chgData name="명 지수" userId="b07435be59d152df" providerId="LiveId" clId="{E8CACF16-FB4B-415C-BB49-8DE1AA79E881}" dt="2021-03-28T05:58:11.698" v="3781" actId="1076"/>
          <ac:spMkLst>
            <pc:docMk/>
            <pc:sldMk cId="654098389" sldId="297"/>
            <ac:spMk id="22" creationId="{9E0B7659-64F2-420E-A335-46A06E1653DB}"/>
          </ac:spMkLst>
        </pc:spChg>
        <pc:grpChg chg="del">
          <ac:chgData name="명 지수" userId="b07435be59d152df" providerId="LiveId" clId="{E8CACF16-FB4B-415C-BB49-8DE1AA79E881}" dt="2021-03-27T11:09:38.665" v="228" actId="478"/>
          <ac:grpSpMkLst>
            <pc:docMk/>
            <pc:sldMk cId="654098389" sldId="297"/>
            <ac:grpSpMk id="14" creationId="{56A166B8-C0DA-4C26-88DB-655DADB982D4}"/>
          </ac:grpSpMkLst>
        </pc:grpChg>
        <pc:grpChg chg="add mod">
          <ac:chgData name="명 지수" userId="b07435be59d152df" providerId="LiveId" clId="{E8CACF16-FB4B-415C-BB49-8DE1AA79E881}" dt="2021-03-27T11:09:35.328" v="227"/>
          <ac:grpSpMkLst>
            <pc:docMk/>
            <pc:sldMk cId="654098389" sldId="297"/>
            <ac:grpSpMk id="18" creationId="{33EE0148-12AD-44AD-A730-7AE56B95FE70}"/>
          </ac:grpSpMkLst>
        </pc:grpChg>
        <pc:picChg chg="add mod">
          <ac:chgData name="명 지수" userId="b07435be59d152df" providerId="LiveId" clId="{E8CACF16-FB4B-415C-BB49-8DE1AA79E881}" dt="2021-03-28T05:57:20.394" v="3773" actId="14100"/>
          <ac:picMkLst>
            <pc:docMk/>
            <pc:sldMk cId="654098389" sldId="297"/>
            <ac:picMk id="3" creationId="{C3650479-A3D3-4365-B982-C216F7D20143}"/>
          </ac:picMkLst>
        </pc:picChg>
      </pc:sldChg>
      <pc:sldChg chg="addSp delSp modSp add mod">
        <pc:chgData name="명 지수" userId="b07435be59d152df" providerId="LiveId" clId="{E8CACF16-FB4B-415C-BB49-8DE1AA79E881}" dt="2021-03-28T05:03:05.975" v="2623" actId="1076"/>
        <pc:sldMkLst>
          <pc:docMk/>
          <pc:sldMk cId="1083126231" sldId="298"/>
        </pc:sldMkLst>
        <pc:spChg chg="mod">
          <ac:chgData name="명 지수" userId="b07435be59d152df" providerId="LiveId" clId="{E8CACF16-FB4B-415C-BB49-8DE1AA79E881}" dt="2021-03-28T04:52:27.198" v="2327" actId="1076"/>
          <ac:spMkLst>
            <pc:docMk/>
            <pc:sldMk cId="1083126231" sldId="298"/>
            <ac:spMk id="5" creationId="{3449A2A3-5C83-4996-8EA1-2D54ABDBD2D9}"/>
          </ac:spMkLst>
        </pc:spChg>
        <pc:spChg chg="add mod">
          <ac:chgData name="명 지수" userId="b07435be59d152df" providerId="LiveId" clId="{E8CACF16-FB4B-415C-BB49-8DE1AA79E881}" dt="2021-03-28T05:03:05.975" v="2623" actId="1076"/>
          <ac:spMkLst>
            <pc:docMk/>
            <pc:sldMk cId="1083126231" sldId="298"/>
            <ac:spMk id="6" creationId="{6A3BB1A8-57D0-47E7-AC94-FD4BC0DF82B2}"/>
          </ac:spMkLst>
        </pc:spChg>
        <pc:spChg chg="add del mod">
          <ac:chgData name="명 지수" userId="b07435be59d152df" providerId="LiveId" clId="{E8CACF16-FB4B-415C-BB49-8DE1AA79E881}" dt="2021-03-27T14:03:52.809" v="1549" actId="478"/>
          <ac:spMkLst>
            <pc:docMk/>
            <pc:sldMk cId="1083126231" sldId="298"/>
            <ac:spMk id="8" creationId="{BF00D797-44B8-4C45-A25F-C4CEF8EFA8C7}"/>
          </ac:spMkLst>
        </pc:spChg>
        <pc:spChg chg="del">
          <ac:chgData name="명 지수" userId="b07435be59d152df" providerId="LiveId" clId="{E8CACF16-FB4B-415C-BB49-8DE1AA79E881}" dt="2021-03-27T13:25:06.691" v="726" actId="478"/>
          <ac:spMkLst>
            <pc:docMk/>
            <pc:sldMk cId="1083126231" sldId="298"/>
            <ac:spMk id="9" creationId="{2D483037-FC0C-488D-8CE6-4296129A56F7}"/>
          </ac:spMkLst>
        </pc:spChg>
        <pc:spChg chg="del">
          <ac:chgData name="명 지수" userId="b07435be59d152df" providerId="LiveId" clId="{E8CACF16-FB4B-415C-BB49-8DE1AA79E881}" dt="2021-03-27T13:25:06.691" v="726" actId="478"/>
          <ac:spMkLst>
            <pc:docMk/>
            <pc:sldMk cId="1083126231" sldId="298"/>
            <ac:spMk id="10" creationId="{EED9265F-B417-4C95-9A91-01A06631CAF9}"/>
          </ac:spMkLst>
        </pc:spChg>
        <pc:spChg chg="mod">
          <ac:chgData name="명 지수" userId="b07435be59d152df" providerId="LiveId" clId="{E8CACF16-FB4B-415C-BB49-8DE1AA79E881}" dt="2021-03-27T13:24:58.871" v="725" actId="20577"/>
          <ac:spMkLst>
            <pc:docMk/>
            <pc:sldMk cId="1083126231" sldId="298"/>
            <ac:spMk id="11" creationId="{E99631C4-B17E-4C6C-9EA5-7FB47E5A2826}"/>
          </ac:spMkLst>
        </pc:spChg>
        <pc:spChg chg="mod">
          <ac:chgData name="명 지수" userId="b07435be59d152df" providerId="LiveId" clId="{E8CACF16-FB4B-415C-BB49-8DE1AA79E881}" dt="2021-03-27T13:29:04.238" v="787" actId="20577"/>
          <ac:spMkLst>
            <pc:docMk/>
            <pc:sldMk cId="1083126231" sldId="298"/>
            <ac:spMk id="12" creationId="{DD5484DD-8934-4E7A-943F-45F16BFC5AFF}"/>
          </ac:spMkLst>
        </pc:spChg>
        <pc:spChg chg="del">
          <ac:chgData name="명 지수" userId="b07435be59d152df" providerId="LiveId" clId="{E8CACF16-FB4B-415C-BB49-8DE1AA79E881}" dt="2021-03-27T13:25:06.691" v="726" actId="478"/>
          <ac:spMkLst>
            <pc:docMk/>
            <pc:sldMk cId="1083126231" sldId="298"/>
            <ac:spMk id="13" creationId="{16701C6A-88AA-41E0-A439-085C475AC4E7}"/>
          </ac:spMkLst>
        </pc:spChg>
        <pc:spChg chg="del">
          <ac:chgData name="명 지수" userId="b07435be59d152df" providerId="LiveId" clId="{E8CACF16-FB4B-415C-BB49-8DE1AA79E881}" dt="2021-03-27T13:25:10.045" v="727" actId="478"/>
          <ac:spMkLst>
            <pc:docMk/>
            <pc:sldMk cId="1083126231" sldId="298"/>
            <ac:spMk id="15" creationId="{2142C36E-EC4D-4627-9679-7C3EE0154327}"/>
          </ac:spMkLst>
        </pc:spChg>
        <pc:spChg chg="add mod">
          <ac:chgData name="명 지수" userId="b07435be59d152df" providerId="LiveId" clId="{E8CACF16-FB4B-415C-BB49-8DE1AA79E881}" dt="2021-03-28T04:54:36.642" v="2377" actId="164"/>
          <ac:spMkLst>
            <pc:docMk/>
            <pc:sldMk cId="1083126231" sldId="298"/>
            <ac:spMk id="16" creationId="{2F53E983-530F-4ADB-A05F-8D50C9ACC94E}"/>
          </ac:spMkLst>
        </pc:spChg>
        <pc:spChg chg="add mod">
          <ac:chgData name="명 지수" userId="b07435be59d152df" providerId="LiveId" clId="{E8CACF16-FB4B-415C-BB49-8DE1AA79E881}" dt="2021-03-27T13:39:19.006" v="1109" actId="20577"/>
          <ac:spMkLst>
            <pc:docMk/>
            <pc:sldMk cId="1083126231" sldId="298"/>
            <ac:spMk id="22" creationId="{01DECF91-251B-4F65-A3BD-E57938FC94E1}"/>
          </ac:spMkLst>
        </pc:spChg>
        <pc:spChg chg="del">
          <ac:chgData name="명 지수" userId="b07435be59d152df" providerId="LiveId" clId="{E8CACF16-FB4B-415C-BB49-8DE1AA79E881}" dt="2021-03-27T13:25:06.691" v="726" actId="478"/>
          <ac:spMkLst>
            <pc:docMk/>
            <pc:sldMk cId="1083126231" sldId="298"/>
            <ac:spMk id="26" creationId="{B8902A37-7432-4013-B1E9-DE10B30C1234}"/>
          </ac:spMkLst>
        </pc:spChg>
        <pc:spChg chg="add mod">
          <ac:chgData name="명 지수" userId="b07435be59d152df" providerId="LiveId" clId="{E8CACF16-FB4B-415C-BB49-8DE1AA79E881}" dt="2021-03-28T04:54:34.765" v="2376" actId="164"/>
          <ac:spMkLst>
            <pc:docMk/>
            <pc:sldMk cId="1083126231" sldId="298"/>
            <ac:spMk id="32" creationId="{B613BAF2-BA34-4F90-9CEC-8C0E86E1D1FD}"/>
          </ac:spMkLst>
        </pc:spChg>
        <pc:spChg chg="add mod">
          <ac:chgData name="명 지수" userId="b07435be59d152df" providerId="LiveId" clId="{E8CACF16-FB4B-415C-BB49-8DE1AA79E881}" dt="2021-03-28T04:54:34.765" v="2376" actId="164"/>
          <ac:spMkLst>
            <pc:docMk/>
            <pc:sldMk cId="1083126231" sldId="298"/>
            <ac:spMk id="33" creationId="{A6558132-D678-4DD5-98A2-9EC7B9A61D2E}"/>
          </ac:spMkLst>
        </pc:spChg>
        <pc:spChg chg="add mod">
          <ac:chgData name="명 지수" userId="b07435be59d152df" providerId="LiveId" clId="{E8CACF16-FB4B-415C-BB49-8DE1AA79E881}" dt="2021-03-28T04:54:36.642" v="2377" actId="164"/>
          <ac:spMkLst>
            <pc:docMk/>
            <pc:sldMk cId="1083126231" sldId="298"/>
            <ac:spMk id="34" creationId="{6EE6BA0C-FAA5-4A8B-BBB8-D2599B7BFA5C}"/>
          </ac:spMkLst>
        </pc:spChg>
        <pc:spChg chg="add del mod">
          <ac:chgData name="명 지수" userId="b07435be59d152df" providerId="LiveId" clId="{E8CACF16-FB4B-415C-BB49-8DE1AA79E881}" dt="2021-03-28T05:02:59.325" v="2589" actId="478"/>
          <ac:spMkLst>
            <pc:docMk/>
            <pc:sldMk cId="1083126231" sldId="298"/>
            <ac:spMk id="35" creationId="{2807E9EE-B43A-4930-9CCC-96994277E78D}"/>
          </ac:spMkLst>
        </pc:spChg>
        <pc:grpChg chg="mod">
          <ac:chgData name="명 지수" userId="b07435be59d152df" providerId="LiveId" clId="{E8CACF16-FB4B-415C-BB49-8DE1AA79E881}" dt="2021-03-27T13:24:48.943" v="722" actId="14100"/>
          <ac:grpSpMkLst>
            <pc:docMk/>
            <pc:sldMk cId="1083126231" sldId="298"/>
            <ac:grpSpMk id="3" creationId="{2506A1A0-1442-4CDC-9E91-614686037598}"/>
          </ac:grpSpMkLst>
        </pc:grpChg>
        <pc:grpChg chg="add mod">
          <ac:chgData name="명 지수" userId="b07435be59d152df" providerId="LiveId" clId="{E8CACF16-FB4B-415C-BB49-8DE1AA79E881}" dt="2021-03-28T05:03:05.975" v="2623" actId="1076"/>
          <ac:grpSpMkLst>
            <pc:docMk/>
            <pc:sldMk cId="1083126231" sldId="298"/>
            <ac:grpSpMk id="7" creationId="{72C0589B-09AD-4B15-A944-171C4C03D804}"/>
          </ac:grpSpMkLst>
        </pc:grpChg>
        <pc:grpChg chg="del">
          <ac:chgData name="명 지수" userId="b07435be59d152df" providerId="LiveId" clId="{E8CACF16-FB4B-415C-BB49-8DE1AA79E881}" dt="2021-03-27T13:25:06.691" v="726" actId="478"/>
          <ac:grpSpMkLst>
            <pc:docMk/>
            <pc:sldMk cId="1083126231" sldId="298"/>
            <ac:grpSpMk id="14" creationId="{390BE645-5573-4B91-B85E-DE5F44629A9E}"/>
          </ac:grpSpMkLst>
        </pc:grpChg>
        <pc:grpChg chg="add del mod">
          <ac:chgData name="명 지수" userId="b07435be59d152df" providerId="LiveId" clId="{E8CACF16-FB4B-415C-BB49-8DE1AA79E881}" dt="2021-03-28T05:02:58.064" v="2588" actId="478"/>
          <ac:grpSpMkLst>
            <pc:docMk/>
            <pc:sldMk cId="1083126231" sldId="298"/>
            <ac:grpSpMk id="17" creationId="{48A18C60-FE2E-4E3C-B0B7-FFC560328B42}"/>
          </ac:grpSpMkLst>
        </pc:grpChg>
        <pc:grpChg chg="add del mod">
          <ac:chgData name="명 지수" userId="b07435be59d152df" providerId="LiveId" clId="{E8CACF16-FB4B-415C-BB49-8DE1AA79E881}" dt="2021-03-28T05:03:00.952" v="2590" actId="478"/>
          <ac:grpSpMkLst>
            <pc:docMk/>
            <pc:sldMk cId="1083126231" sldId="298"/>
            <ac:grpSpMk id="18" creationId="{541E3DA4-0671-41EA-8108-BC117192D1B4}"/>
          </ac:grpSpMkLst>
        </pc:grpChg>
        <pc:picChg chg="add mod">
          <ac:chgData name="명 지수" userId="b07435be59d152df" providerId="LiveId" clId="{E8CACF16-FB4B-415C-BB49-8DE1AA79E881}" dt="2021-03-28T05:03:05.975" v="2623" actId="1076"/>
          <ac:picMkLst>
            <pc:docMk/>
            <pc:sldMk cId="1083126231" sldId="298"/>
            <ac:picMk id="1026" creationId="{43993562-D032-418A-BA27-CD77126C972B}"/>
          </ac:picMkLst>
        </pc:picChg>
      </pc:sldChg>
      <pc:sldChg chg="addSp delSp modSp add mod">
        <pc:chgData name="명 지수" userId="b07435be59d152df" providerId="LiveId" clId="{E8CACF16-FB4B-415C-BB49-8DE1AA79E881}" dt="2021-03-27T14:27:21.382" v="1796" actId="1076"/>
        <pc:sldMkLst>
          <pc:docMk/>
          <pc:sldMk cId="4022078065" sldId="299"/>
        </pc:sldMkLst>
        <pc:spChg chg="add mod">
          <ac:chgData name="명 지수" userId="b07435be59d152df" providerId="LiveId" clId="{E8CACF16-FB4B-415C-BB49-8DE1AA79E881}" dt="2021-03-27T14:25:41.871" v="1686" actId="164"/>
          <ac:spMkLst>
            <pc:docMk/>
            <pc:sldMk cId="4022078065" sldId="299"/>
            <ac:spMk id="7" creationId="{0811CEC6-BE43-4487-9F0B-C593B1353F4D}"/>
          </ac:spMkLst>
        </pc:spChg>
        <pc:spChg chg="add del mod">
          <ac:chgData name="명 지수" userId="b07435be59d152df" providerId="LiveId" clId="{E8CACF16-FB4B-415C-BB49-8DE1AA79E881}" dt="2021-03-27T14:25:55.437" v="1692"/>
          <ac:spMkLst>
            <pc:docMk/>
            <pc:sldMk cId="4022078065" sldId="299"/>
            <ac:spMk id="9" creationId="{1C2874DA-704A-4672-95F3-7D12C4C59743}"/>
          </ac:spMkLst>
        </pc:spChg>
        <pc:spChg chg="add mod">
          <ac:chgData name="명 지수" userId="b07435be59d152df" providerId="LiveId" clId="{E8CACF16-FB4B-415C-BB49-8DE1AA79E881}" dt="2021-03-27T14:27:15.619" v="1794" actId="164"/>
          <ac:spMkLst>
            <pc:docMk/>
            <pc:sldMk cId="4022078065" sldId="299"/>
            <ac:spMk id="10" creationId="{F9F528C0-64F0-40B0-85B7-D6A5F6D41F31}"/>
          </ac:spMkLst>
        </pc:spChg>
        <pc:spChg chg="mod">
          <ac:chgData name="명 지수" userId="b07435be59d152df" providerId="LiveId" clId="{E8CACF16-FB4B-415C-BB49-8DE1AA79E881}" dt="2021-03-27T13:28:50.313" v="785" actId="122"/>
          <ac:spMkLst>
            <pc:docMk/>
            <pc:sldMk cId="4022078065" sldId="299"/>
            <ac:spMk id="11" creationId="{E99631C4-B17E-4C6C-9EA5-7FB47E5A2826}"/>
          </ac:spMkLst>
        </pc:spChg>
        <pc:spChg chg="mod">
          <ac:chgData name="명 지수" userId="b07435be59d152df" providerId="LiveId" clId="{E8CACF16-FB4B-415C-BB49-8DE1AA79E881}" dt="2021-03-27T13:29:09.147" v="789" actId="20577"/>
          <ac:spMkLst>
            <pc:docMk/>
            <pc:sldMk cId="4022078065" sldId="299"/>
            <ac:spMk id="12" creationId="{DD5484DD-8934-4E7A-943F-45F16BFC5AFF}"/>
          </ac:spMkLst>
        </pc:spChg>
        <pc:spChg chg="add mod">
          <ac:chgData name="명 지수" userId="b07435be59d152df" providerId="LiveId" clId="{E8CACF16-FB4B-415C-BB49-8DE1AA79E881}" dt="2021-03-27T13:40:50.646" v="1418" actId="20577"/>
          <ac:spMkLst>
            <pc:docMk/>
            <pc:sldMk cId="4022078065" sldId="299"/>
            <ac:spMk id="14" creationId="{D3305A42-A388-442A-9F79-486EA0D7D433}"/>
          </ac:spMkLst>
        </pc:spChg>
        <pc:spChg chg="add mod">
          <ac:chgData name="명 지수" userId="b07435be59d152df" providerId="LiveId" clId="{E8CACF16-FB4B-415C-BB49-8DE1AA79E881}" dt="2021-03-27T14:23:59.273" v="1667" actId="20577"/>
          <ac:spMkLst>
            <pc:docMk/>
            <pc:sldMk cId="4022078065" sldId="299"/>
            <ac:spMk id="17" creationId="{9CEC2A1A-6D0C-4EB8-BF96-C8914CB7DDB0}"/>
          </ac:spMkLst>
        </pc:spChg>
        <pc:spChg chg="add mod">
          <ac:chgData name="명 지수" userId="b07435be59d152df" providerId="LiveId" clId="{E8CACF16-FB4B-415C-BB49-8DE1AA79E881}" dt="2021-03-27T14:24:46.599" v="1674" actId="1076"/>
          <ac:spMkLst>
            <pc:docMk/>
            <pc:sldMk cId="4022078065" sldId="299"/>
            <ac:spMk id="18" creationId="{86E52911-B79D-4B59-B2B8-3C596185DFF0}"/>
          </ac:spMkLst>
        </pc:spChg>
        <pc:spChg chg="add mod">
          <ac:chgData name="명 지수" userId="b07435be59d152df" providerId="LiveId" clId="{E8CACF16-FB4B-415C-BB49-8DE1AA79E881}" dt="2021-03-27T14:25:41.871" v="1686" actId="164"/>
          <ac:spMkLst>
            <pc:docMk/>
            <pc:sldMk cId="4022078065" sldId="299"/>
            <ac:spMk id="22" creationId="{8691A42F-80FC-4AB9-8EF7-9F8D085754FD}"/>
          </ac:spMkLst>
        </pc:spChg>
        <pc:spChg chg="add del mod">
          <ac:chgData name="명 지수" userId="b07435be59d152df" providerId="LiveId" clId="{E8CACF16-FB4B-415C-BB49-8DE1AA79E881}" dt="2021-03-27T14:25:55.436" v="1690" actId="478"/>
          <ac:spMkLst>
            <pc:docMk/>
            <pc:sldMk cId="4022078065" sldId="299"/>
            <ac:spMk id="24" creationId="{CC37633D-41B9-4E64-8AEF-61D88A5D2CB5}"/>
          </ac:spMkLst>
        </pc:spChg>
        <pc:grpChg chg="add mod">
          <ac:chgData name="명 지수" userId="b07435be59d152df" providerId="LiveId" clId="{E8CACF16-FB4B-415C-BB49-8DE1AA79E881}" dt="2021-03-27T14:24:46.599" v="1674" actId="1076"/>
          <ac:grpSpMkLst>
            <pc:docMk/>
            <pc:sldMk cId="4022078065" sldId="299"/>
            <ac:grpSpMk id="6" creationId="{9A806511-DFEC-4FFB-A766-743E791B9096}"/>
          </ac:grpSpMkLst>
        </pc:grpChg>
        <pc:grpChg chg="add mod">
          <ac:chgData name="명 지수" userId="b07435be59d152df" providerId="LiveId" clId="{E8CACF16-FB4B-415C-BB49-8DE1AA79E881}" dt="2021-03-27T14:27:15.619" v="1794" actId="164"/>
          <ac:grpSpMkLst>
            <pc:docMk/>
            <pc:sldMk cId="4022078065" sldId="299"/>
            <ac:grpSpMk id="8" creationId="{A0C563AE-BB7C-4ACD-8820-0FD1516314BE}"/>
          </ac:grpSpMkLst>
        </pc:grpChg>
        <pc:grpChg chg="add mod">
          <ac:chgData name="명 지수" userId="b07435be59d152df" providerId="LiveId" clId="{E8CACF16-FB4B-415C-BB49-8DE1AA79E881}" dt="2021-03-27T14:27:21.382" v="1796" actId="1076"/>
          <ac:grpSpMkLst>
            <pc:docMk/>
            <pc:sldMk cId="4022078065" sldId="299"/>
            <ac:grpSpMk id="13" creationId="{3E265C90-DA31-483B-B599-2538C787B231}"/>
          </ac:grpSpMkLst>
        </pc:grpChg>
        <pc:picChg chg="add mod">
          <ac:chgData name="명 지수" userId="b07435be59d152df" providerId="LiveId" clId="{E8CACF16-FB4B-415C-BB49-8DE1AA79E881}" dt="2021-03-27T14:23:17.654" v="1660" actId="14100"/>
          <ac:picMkLst>
            <pc:docMk/>
            <pc:sldMk cId="4022078065" sldId="299"/>
            <ac:picMk id="2050" creationId="{2F9FC324-4DF0-4DE4-9214-C9A37DF64BC2}"/>
          </ac:picMkLst>
        </pc:picChg>
        <pc:picChg chg="add mod">
          <ac:chgData name="명 지수" userId="b07435be59d152df" providerId="LiveId" clId="{E8CACF16-FB4B-415C-BB49-8DE1AA79E881}" dt="2021-03-27T14:24:46.599" v="1674" actId="1076"/>
          <ac:picMkLst>
            <pc:docMk/>
            <pc:sldMk cId="4022078065" sldId="299"/>
            <ac:picMk id="2052" creationId="{9A88C473-9010-424A-B533-CBA68C0941AE}"/>
          </ac:picMkLst>
        </pc:picChg>
      </pc:sldChg>
      <pc:sldChg chg="addSp delSp modSp add mod">
        <pc:chgData name="명 지수" userId="b07435be59d152df" providerId="LiveId" clId="{E8CACF16-FB4B-415C-BB49-8DE1AA79E881}" dt="2021-03-28T05:12:37.191" v="2935" actId="1036"/>
        <pc:sldMkLst>
          <pc:docMk/>
          <pc:sldMk cId="1809540849" sldId="300"/>
        </pc:sldMkLst>
        <pc:spChg chg="mod">
          <ac:chgData name="명 지수" userId="b07435be59d152df" providerId="LiveId" clId="{E8CACF16-FB4B-415C-BB49-8DE1AA79E881}" dt="2021-03-28T05:12:24.447" v="2914" actId="1076"/>
          <ac:spMkLst>
            <pc:docMk/>
            <pc:sldMk cId="1809540849" sldId="300"/>
            <ac:spMk id="5" creationId="{3449A2A3-5C83-4996-8EA1-2D54ABDBD2D9}"/>
          </ac:spMkLst>
        </pc:spChg>
        <pc:spChg chg="add mod">
          <ac:chgData name="명 지수" userId="b07435be59d152df" providerId="LiveId" clId="{E8CACF16-FB4B-415C-BB49-8DE1AA79E881}" dt="2021-03-28T05:05:28.934" v="2679" actId="164"/>
          <ac:spMkLst>
            <pc:docMk/>
            <pc:sldMk cId="1809540849" sldId="300"/>
            <ac:spMk id="9" creationId="{80686D8B-9F00-4ADC-945F-9C79A64C6487}"/>
          </ac:spMkLst>
        </pc:spChg>
        <pc:spChg chg="del">
          <ac:chgData name="명 지수" userId="b07435be59d152df" providerId="LiveId" clId="{E8CACF16-FB4B-415C-BB49-8DE1AA79E881}" dt="2021-03-27T14:30:41.734" v="1802" actId="478"/>
          <ac:spMkLst>
            <pc:docMk/>
            <pc:sldMk cId="1809540849" sldId="300"/>
            <ac:spMk id="14" creationId="{D3305A42-A388-442A-9F79-486EA0D7D433}"/>
          </ac:spMkLst>
        </pc:spChg>
        <pc:spChg chg="add mod">
          <ac:chgData name="명 지수" userId="b07435be59d152df" providerId="LiveId" clId="{E8CACF16-FB4B-415C-BB49-8DE1AA79E881}" dt="2021-03-28T05:10:25.802" v="2865" actId="1035"/>
          <ac:spMkLst>
            <pc:docMk/>
            <pc:sldMk cId="1809540849" sldId="300"/>
            <ac:spMk id="32" creationId="{1C5210BD-F47C-4A1F-8A7C-9E071758DB8F}"/>
          </ac:spMkLst>
        </pc:spChg>
        <pc:spChg chg="add mod">
          <ac:chgData name="명 지수" userId="b07435be59d152df" providerId="LiveId" clId="{E8CACF16-FB4B-415C-BB49-8DE1AA79E881}" dt="2021-03-28T05:10:25.802" v="2865" actId="1035"/>
          <ac:spMkLst>
            <pc:docMk/>
            <pc:sldMk cId="1809540849" sldId="300"/>
            <ac:spMk id="33" creationId="{FD0046FD-56F1-4A4D-B07D-C7378A335945}"/>
          </ac:spMkLst>
        </pc:spChg>
        <pc:spChg chg="add mod">
          <ac:chgData name="명 지수" userId="b07435be59d152df" providerId="LiveId" clId="{E8CACF16-FB4B-415C-BB49-8DE1AA79E881}" dt="2021-03-28T05:05:28.934" v="2679" actId="164"/>
          <ac:spMkLst>
            <pc:docMk/>
            <pc:sldMk cId="1809540849" sldId="300"/>
            <ac:spMk id="34" creationId="{5E6B526F-6B64-46E3-948C-FDF27FAADACC}"/>
          </ac:spMkLst>
        </pc:spChg>
        <pc:spChg chg="add mod">
          <ac:chgData name="명 지수" userId="b07435be59d152df" providerId="LiveId" clId="{E8CACF16-FB4B-415C-BB49-8DE1AA79E881}" dt="2021-03-28T05:12:37.191" v="2935" actId="1036"/>
          <ac:spMkLst>
            <pc:docMk/>
            <pc:sldMk cId="1809540849" sldId="300"/>
            <ac:spMk id="35" creationId="{99141A7C-B194-4C83-8D2D-F7E6B994E4F7}"/>
          </ac:spMkLst>
        </pc:spChg>
        <pc:spChg chg="add mod">
          <ac:chgData name="명 지수" userId="b07435be59d152df" providerId="LiveId" clId="{E8CACF16-FB4B-415C-BB49-8DE1AA79E881}" dt="2021-03-28T05:12:37.191" v="2935" actId="1036"/>
          <ac:spMkLst>
            <pc:docMk/>
            <pc:sldMk cId="1809540849" sldId="300"/>
            <ac:spMk id="36" creationId="{6563687E-04E1-4CA1-AC18-7E2E78F71B84}"/>
          </ac:spMkLst>
        </pc:spChg>
        <pc:spChg chg="add mod">
          <ac:chgData name="명 지수" userId="b07435be59d152df" providerId="LiveId" clId="{E8CACF16-FB4B-415C-BB49-8DE1AA79E881}" dt="2021-03-28T05:12:27.549" v="2915" actId="1076"/>
          <ac:spMkLst>
            <pc:docMk/>
            <pc:sldMk cId="1809540849" sldId="300"/>
            <ac:spMk id="37" creationId="{B8090E2E-E84B-48BD-AABA-D1A4FC1B7DC7}"/>
          </ac:spMkLst>
        </pc:spChg>
        <pc:grpChg chg="del">
          <ac:chgData name="명 지수" userId="b07435be59d152df" providerId="LiveId" clId="{E8CACF16-FB4B-415C-BB49-8DE1AA79E881}" dt="2021-03-27T14:30:35.475" v="1800" actId="478"/>
          <ac:grpSpMkLst>
            <pc:docMk/>
            <pc:sldMk cId="1809540849" sldId="300"/>
            <ac:grpSpMk id="6" creationId="{9A806511-DFEC-4FFB-A766-743E791B9096}"/>
          </ac:grpSpMkLst>
        </pc:grpChg>
        <pc:grpChg chg="del">
          <ac:chgData name="명 지수" userId="b07435be59d152df" providerId="LiveId" clId="{E8CACF16-FB4B-415C-BB49-8DE1AA79E881}" dt="2021-03-27T14:30:38.127" v="1801" actId="478"/>
          <ac:grpSpMkLst>
            <pc:docMk/>
            <pc:sldMk cId="1809540849" sldId="300"/>
            <ac:grpSpMk id="13" creationId="{3E265C90-DA31-483B-B599-2538C787B231}"/>
          </ac:grpSpMkLst>
        </pc:grpChg>
        <pc:grpChg chg="add mod">
          <ac:chgData name="명 지수" userId="b07435be59d152df" providerId="LiveId" clId="{E8CACF16-FB4B-415C-BB49-8DE1AA79E881}" dt="2021-03-28T05:05:28.934" v="2679" actId="164"/>
          <ac:grpSpMkLst>
            <pc:docMk/>
            <pc:sldMk cId="1809540849" sldId="300"/>
            <ac:grpSpMk id="19" creationId="{A583FFCF-73E5-4A60-97B4-53420BAEFDE1}"/>
          </ac:grpSpMkLst>
        </pc:grpChg>
        <pc:grpChg chg="add mod">
          <ac:chgData name="명 지수" userId="b07435be59d152df" providerId="LiveId" clId="{E8CACF16-FB4B-415C-BB49-8DE1AA79E881}" dt="2021-03-28T05:05:31.881" v="2698" actId="1035"/>
          <ac:grpSpMkLst>
            <pc:docMk/>
            <pc:sldMk cId="1809540849" sldId="300"/>
            <ac:grpSpMk id="20" creationId="{B528B229-A479-4528-A50D-7D5EB49E4D3E}"/>
          </ac:grpSpMkLst>
        </pc:grpChg>
        <pc:picChg chg="add del mod">
          <ac:chgData name="명 지수" userId="b07435be59d152df" providerId="LiveId" clId="{E8CACF16-FB4B-415C-BB49-8DE1AA79E881}" dt="2021-03-27T14:30:46.022" v="1803" actId="14100"/>
          <ac:picMkLst>
            <pc:docMk/>
            <pc:sldMk cId="1809540849" sldId="300"/>
            <ac:picMk id="2050" creationId="{2F9FC324-4DF0-4DE4-9214-C9A37DF64BC2}"/>
          </ac:picMkLst>
        </pc:picChg>
      </pc:sldChg>
      <pc:sldChg chg="addSp delSp modSp add mod">
        <pc:chgData name="명 지수" userId="b07435be59d152df" providerId="LiveId" clId="{E8CACF16-FB4B-415C-BB49-8DE1AA79E881}" dt="2021-03-28T05:35:37.535" v="3679" actId="2710"/>
        <pc:sldMkLst>
          <pc:docMk/>
          <pc:sldMk cId="1324317717" sldId="301"/>
        </pc:sldMkLst>
        <pc:spChg chg="mod">
          <ac:chgData name="명 지수" userId="b07435be59d152df" providerId="LiveId" clId="{E8CACF16-FB4B-415C-BB49-8DE1AA79E881}" dt="2021-03-28T04:50:08.775" v="2303" actId="403"/>
          <ac:spMkLst>
            <pc:docMk/>
            <pc:sldMk cId="1324317717" sldId="301"/>
            <ac:spMk id="2" creationId="{C965C73D-3902-4E45-89B8-544BA3A52FC0}"/>
          </ac:spMkLst>
        </pc:spChg>
        <pc:spChg chg="del mod">
          <ac:chgData name="명 지수" userId="b07435be59d152df" providerId="LiveId" clId="{E8CACF16-FB4B-415C-BB49-8DE1AA79E881}" dt="2021-03-28T04:49:21.474" v="2243" actId="478"/>
          <ac:spMkLst>
            <pc:docMk/>
            <pc:sldMk cId="1324317717" sldId="301"/>
            <ac:spMk id="9" creationId="{80686D8B-9F00-4ADC-945F-9C79A64C6487}"/>
          </ac:spMkLst>
        </pc:spChg>
        <pc:spChg chg="mod">
          <ac:chgData name="명 지수" userId="b07435be59d152df" providerId="LiveId" clId="{E8CACF16-FB4B-415C-BB49-8DE1AA79E881}" dt="2021-03-28T04:50:08.775" v="2303" actId="403"/>
          <ac:spMkLst>
            <pc:docMk/>
            <pc:sldMk cId="1324317717" sldId="301"/>
            <ac:spMk id="11" creationId="{E99631C4-B17E-4C6C-9EA5-7FB47E5A2826}"/>
          </ac:spMkLst>
        </pc:spChg>
        <pc:spChg chg="mod">
          <ac:chgData name="명 지수" userId="b07435be59d152df" providerId="LiveId" clId="{E8CACF16-FB4B-415C-BB49-8DE1AA79E881}" dt="2021-03-28T04:50:15.261" v="2305" actId="20577"/>
          <ac:spMkLst>
            <pc:docMk/>
            <pc:sldMk cId="1324317717" sldId="301"/>
            <ac:spMk id="12" creationId="{DD5484DD-8934-4E7A-943F-45F16BFC5AFF}"/>
          </ac:spMkLst>
        </pc:spChg>
        <pc:spChg chg="del">
          <ac:chgData name="명 지수" userId="b07435be59d152df" providerId="LiveId" clId="{E8CACF16-FB4B-415C-BB49-8DE1AA79E881}" dt="2021-03-28T04:49:17.557" v="2240" actId="478"/>
          <ac:spMkLst>
            <pc:docMk/>
            <pc:sldMk cId="1324317717" sldId="301"/>
            <ac:spMk id="17" creationId="{9CEC2A1A-6D0C-4EB8-BF96-C8914CB7DDB0}"/>
          </ac:spMkLst>
        </pc:spChg>
        <pc:spChg chg="del">
          <ac:chgData name="명 지수" userId="b07435be59d152df" providerId="LiveId" clId="{E8CACF16-FB4B-415C-BB49-8DE1AA79E881}" dt="2021-03-28T04:49:19.864" v="2241" actId="478"/>
          <ac:spMkLst>
            <pc:docMk/>
            <pc:sldMk cId="1324317717" sldId="301"/>
            <ac:spMk id="34" creationId="{5E6B526F-6B64-46E3-948C-FDF27FAADACC}"/>
          </ac:spMkLst>
        </pc:spChg>
        <pc:grpChg chg="del">
          <ac:chgData name="명 지수" userId="b07435be59d152df" providerId="LiveId" clId="{E8CACF16-FB4B-415C-BB49-8DE1AA79E881}" dt="2021-03-28T04:49:23.741" v="2244" actId="478"/>
          <ac:grpSpMkLst>
            <pc:docMk/>
            <pc:sldMk cId="1324317717" sldId="301"/>
            <ac:grpSpMk id="19" creationId="{A583FFCF-73E5-4A60-97B4-53420BAEFDE1}"/>
          </ac:grpSpMkLst>
        </pc:grpChg>
        <pc:graphicFrameChg chg="add mod modGraphic">
          <ac:chgData name="명 지수" userId="b07435be59d152df" providerId="LiveId" clId="{E8CACF16-FB4B-415C-BB49-8DE1AA79E881}" dt="2021-03-28T05:35:37.535" v="3679" actId="2710"/>
          <ac:graphicFrameMkLst>
            <pc:docMk/>
            <pc:sldMk cId="1324317717" sldId="301"/>
            <ac:graphicFrameMk id="6" creationId="{BADD1035-B58A-4030-BB84-E6A65287EEB8}"/>
          </ac:graphicFrameMkLst>
        </pc:graphicFrameChg>
        <pc:picChg chg="del">
          <ac:chgData name="명 지수" userId="b07435be59d152df" providerId="LiveId" clId="{E8CACF16-FB4B-415C-BB49-8DE1AA79E881}" dt="2021-03-28T04:49:16.444" v="2239" actId="478"/>
          <ac:picMkLst>
            <pc:docMk/>
            <pc:sldMk cId="1324317717" sldId="301"/>
            <ac:picMk id="2050" creationId="{2F9FC324-4DF0-4DE4-9214-C9A37DF64BC2}"/>
          </ac:picMkLst>
        </pc:picChg>
      </pc:sldChg>
      <pc:sldChg chg="addSp delSp modSp add mod">
        <pc:chgData name="명 지수" userId="b07435be59d152df" providerId="LiveId" clId="{E8CACF16-FB4B-415C-BB49-8DE1AA79E881}" dt="2021-03-28T05:00:38.822" v="2553" actId="14100"/>
        <pc:sldMkLst>
          <pc:docMk/>
          <pc:sldMk cId="3960432405" sldId="302"/>
        </pc:sldMkLst>
        <pc:spChg chg="mod">
          <ac:chgData name="명 지수" userId="b07435be59d152df" providerId="LiveId" clId="{E8CACF16-FB4B-415C-BB49-8DE1AA79E881}" dt="2021-03-28T04:58:16.507" v="2509" actId="1076"/>
          <ac:spMkLst>
            <pc:docMk/>
            <pc:sldMk cId="3960432405" sldId="302"/>
            <ac:spMk id="5" creationId="{3449A2A3-5C83-4996-8EA1-2D54ABDBD2D9}"/>
          </ac:spMkLst>
        </pc:spChg>
        <pc:spChg chg="add mod">
          <ac:chgData name="명 지수" userId="b07435be59d152df" providerId="LiveId" clId="{E8CACF16-FB4B-415C-BB49-8DE1AA79E881}" dt="2021-03-28T05:00:38.822" v="2553" actId="14100"/>
          <ac:spMkLst>
            <pc:docMk/>
            <pc:sldMk cId="3960432405" sldId="302"/>
            <ac:spMk id="9" creationId="{CF4D161D-13D4-42AA-AC9F-FE5C743C0955}"/>
          </ac:spMkLst>
        </pc:spChg>
        <pc:spChg chg="del">
          <ac:chgData name="명 지수" userId="b07435be59d152df" providerId="LiveId" clId="{E8CACF16-FB4B-415C-BB49-8DE1AA79E881}" dt="2021-03-28T04:55:08.147" v="2417" actId="478"/>
          <ac:spMkLst>
            <pc:docMk/>
            <pc:sldMk cId="3960432405" sldId="302"/>
            <ac:spMk id="22" creationId="{01DECF91-251B-4F65-A3BD-E57938FC94E1}"/>
          </ac:spMkLst>
        </pc:spChg>
        <pc:spChg chg="add mod">
          <ac:chgData name="명 지수" userId="b07435be59d152df" providerId="LiveId" clId="{E8CACF16-FB4B-415C-BB49-8DE1AA79E881}" dt="2021-03-28T04:57:45.748" v="2502" actId="1036"/>
          <ac:spMkLst>
            <pc:docMk/>
            <pc:sldMk cId="3960432405" sldId="302"/>
            <ac:spMk id="26" creationId="{72219444-F66A-4340-9510-B8F47611BB52}"/>
          </ac:spMkLst>
        </pc:spChg>
        <pc:spChg chg="mod">
          <ac:chgData name="명 지수" userId="b07435be59d152df" providerId="LiveId" clId="{E8CACF16-FB4B-415C-BB49-8DE1AA79E881}" dt="2021-03-28T04:57:45.748" v="2502" actId="1036"/>
          <ac:spMkLst>
            <pc:docMk/>
            <pc:sldMk cId="3960432405" sldId="302"/>
            <ac:spMk id="35" creationId="{2807E9EE-B43A-4930-9CCC-96994277E78D}"/>
          </ac:spMkLst>
        </pc:spChg>
        <pc:grpChg chg="del">
          <ac:chgData name="명 지수" userId="b07435be59d152df" providerId="LiveId" clId="{E8CACF16-FB4B-415C-BB49-8DE1AA79E881}" dt="2021-03-28T04:55:08.981" v="2418" actId="478"/>
          <ac:grpSpMkLst>
            <pc:docMk/>
            <pc:sldMk cId="3960432405" sldId="302"/>
            <ac:grpSpMk id="7" creationId="{72C0589B-09AD-4B15-A944-171C4C03D804}"/>
          </ac:grpSpMkLst>
        </pc:grpChg>
        <pc:grpChg chg="mod">
          <ac:chgData name="명 지수" userId="b07435be59d152df" providerId="LiveId" clId="{E8CACF16-FB4B-415C-BB49-8DE1AA79E881}" dt="2021-03-28T04:55:15.099" v="2419" actId="1076"/>
          <ac:grpSpMkLst>
            <pc:docMk/>
            <pc:sldMk cId="3960432405" sldId="302"/>
            <ac:grpSpMk id="17" creationId="{48A18C60-FE2E-4E3C-B0B7-FFC560328B42}"/>
          </ac:grpSpMkLst>
        </pc:grpChg>
        <pc:grpChg chg="mod">
          <ac:chgData name="명 지수" userId="b07435be59d152df" providerId="LiveId" clId="{E8CACF16-FB4B-415C-BB49-8DE1AA79E881}" dt="2021-03-28T04:55:26.250" v="2422" actId="1076"/>
          <ac:grpSpMkLst>
            <pc:docMk/>
            <pc:sldMk cId="3960432405" sldId="302"/>
            <ac:grpSpMk id="18" creationId="{541E3DA4-0671-41EA-8108-BC117192D1B4}"/>
          </ac:grpSpMkLst>
        </pc:grpChg>
      </pc:sldChg>
      <pc:sldChg chg="addSp delSp modSp add mod">
        <pc:chgData name="명 지수" userId="b07435be59d152df" providerId="LiveId" clId="{E8CACF16-FB4B-415C-BB49-8DE1AA79E881}" dt="2021-03-28T05:51:07.332" v="3770" actId="478"/>
        <pc:sldMkLst>
          <pc:docMk/>
          <pc:sldMk cId="2573639202" sldId="303"/>
        </pc:sldMkLst>
        <pc:picChg chg="add del mod">
          <ac:chgData name="명 지수" userId="b07435be59d152df" providerId="LiveId" clId="{E8CACF16-FB4B-415C-BB49-8DE1AA79E881}" dt="2021-03-28T05:51:07.332" v="3770" actId="478"/>
          <ac:picMkLst>
            <pc:docMk/>
            <pc:sldMk cId="2573639202" sldId="303"/>
            <ac:picMk id="3" creationId="{AA14799D-C204-46F9-8333-DC4EA45884CF}"/>
          </ac:picMkLst>
        </pc:picChg>
        <pc:picChg chg="add mod">
          <ac:chgData name="명 지수" userId="b07435be59d152df" providerId="LiveId" clId="{E8CACF16-FB4B-415C-BB49-8DE1AA79E881}" dt="2021-03-28T05:51:05.498" v="3769" actId="14100"/>
          <ac:picMkLst>
            <pc:docMk/>
            <pc:sldMk cId="2573639202" sldId="303"/>
            <ac:picMk id="18" creationId="{B09B4E76-68B6-41E4-A16F-FEB3CE80FAF3}"/>
          </ac:picMkLst>
        </pc:picChg>
      </pc:sldChg>
      <pc:sldChg chg="addSp delSp modSp add mod">
        <pc:chgData name="명 지수" userId="b07435be59d152df" providerId="LiveId" clId="{E8CACF16-FB4B-415C-BB49-8DE1AA79E881}" dt="2021-03-28T06:52:04.009" v="5305" actId="1076"/>
        <pc:sldMkLst>
          <pc:docMk/>
          <pc:sldMk cId="3655856521" sldId="304"/>
        </pc:sldMkLst>
        <pc:spChg chg="mod">
          <ac:chgData name="명 지수" userId="b07435be59d152df" providerId="LiveId" clId="{E8CACF16-FB4B-415C-BB49-8DE1AA79E881}" dt="2021-03-28T05:58:59.258" v="3788" actId="20577"/>
          <ac:spMkLst>
            <pc:docMk/>
            <pc:sldMk cId="3655856521" sldId="304"/>
            <ac:spMk id="16" creationId="{006BE2C7-278B-4342-AB86-F506AF39230E}"/>
          </ac:spMkLst>
        </pc:spChg>
        <pc:spChg chg="add mod">
          <ac:chgData name="명 지수" userId="b07435be59d152df" providerId="LiveId" clId="{E8CACF16-FB4B-415C-BB49-8DE1AA79E881}" dt="2021-03-28T06:52:04.009" v="5305" actId="1076"/>
          <ac:spMkLst>
            <pc:docMk/>
            <pc:sldMk cId="3655856521" sldId="304"/>
            <ac:spMk id="19" creationId="{722A4ABC-146C-421F-A777-765736B674D6}"/>
          </ac:spMkLst>
        </pc:spChg>
        <pc:spChg chg="mod">
          <ac:chgData name="명 지수" userId="b07435be59d152df" providerId="LiveId" clId="{E8CACF16-FB4B-415C-BB49-8DE1AA79E881}" dt="2021-03-28T06:01:04.954" v="3803" actId="20577"/>
          <ac:spMkLst>
            <pc:docMk/>
            <pc:sldMk cId="3655856521" sldId="304"/>
            <ac:spMk id="27" creationId="{EBE36CAF-DE84-44E0-A9B4-BBCDAB1A9DF5}"/>
          </ac:spMkLst>
        </pc:spChg>
        <pc:picChg chg="del">
          <ac:chgData name="명 지수" userId="b07435be59d152df" providerId="LiveId" clId="{E8CACF16-FB4B-415C-BB49-8DE1AA79E881}" dt="2021-03-28T05:59:40.722" v="3796" actId="478"/>
          <ac:picMkLst>
            <pc:docMk/>
            <pc:sldMk cId="3655856521" sldId="304"/>
            <ac:picMk id="3" creationId="{D12471FC-5512-40CE-9BE8-33A22EDB7839}"/>
          </ac:picMkLst>
        </pc:picChg>
        <pc:picChg chg="add del mod modCrop">
          <ac:chgData name="명 지수" userId="b07435be59d152df" providerId="LiveId" clId="{E8CACF16-FB4B-415C-BB49-8DE1AA79E881}" dt="2021-03-28T06:05:48.252" v="3931" actId="21"/>
          <ac:picMkLst>
            <pc:docMk/>
            <pc:sldMk cId="3655856521" sldId="304"/>
            <ac:picMk id="6" creationId="{93974B7B-B123-4B5C-AD27-38AFA4E5C01E}"/>
          </ac:picMkLst>
        </pc:picChg>
        <pc:picChg chg="add mod">
          <ac:chgData name="명 지수" userId="b07435be59d152df" providerId="LiveId" clId="{E8CACF16-FB4B-415C-BB49-8DE1AA79E881}" dt="2021-03-28T06:06:05.175" v="3936"/>
          <ac:picMkLst>
            <pc:docMk/>
            <pc:sldMk cId="3655856521" sldId="304"/>
            <ac:picMk id="18" creationId="{422F283F-5A8B-4D65-BF5B-1DE2E4BD32C7}"/>
          </ac:picMkLst>
        </pc:picChg>
      </pc:sldChg>
      <pc:sldChg chg="addSp delSp modSp add mod replId">
        <pc:chgData name="명 지수" userId="b07435be59d152df" providerId="LiveId" clId="{E8CACF16-FB4B-415C-BB49-8DE1AA79E881}" dt="2021-03-28T06:14:06.183" v="3980"/>
        <pc:sldMkLst>
          <pc:docMk/>
          <pc:sldMk cId="2744903596" sldId="305"/>
        </pc:sldMkLst>
        <pc:spChg chg="add del mod">
          <ac:chgData name="명 지수" userId="b07435be59d152df" providerId="LiveId" clId="{E8CACF16-FB4B-415C-BB49-8DE1AA79E881}" dt="2021-03-28T06:14:06.183" v="3980"/>
          <ac:spMkLst>
            <pc:docMk/>
            <pc:sldMk cId="2744903596" sldId="305"/>
            <ac:spMk id="19" creationId="{88664FB7-A88E-4B93-81DA-50A3C27D8614}"/>
          </ac:spMkLst>
        </pc:spChg>
        <pc:spChg chg="mod">
          <ac:chgData name="명 지수" userId="b07435be59d152df" providerId="LiveId" clId="{E8CACF16-FB4B-415C-BB49-8DE1AA79E881}" dt="2021-03-28T06:01:08.195" v="3805" actId="20577"/>
          <ac:spMkLst>
            <pc:docMk/>
            <pc:sldMk cId="2744903596" sldId="305"/>
            <ac:spMk id="27" creationId="{EBE36CAF-DE84-44E0-A9B4-BBCDAB1A9DF5}"/>
          </ac:spMkLst>
        </pc:spChg>
        <pc:picChg chg="add mod">
          <ac:chgData name="명 지수" userId="b07435be59d152df" providerId="LiveId" clId="{E8CACF16-FB4B-415C-BB49-8DE1AA79E881}" dt="2021-03-28T06:12:28.037" v="3939" actId="14100"/>
          <ac:picMkLst>
            <pc:docMk/>
            <pc:sldMk cId="2744903596" sldId="305"/>
            <ac:picMk id="3" creationId="{987D1114-4197-44CE-B2BC-8384ACE09F6A}"/>
          </ac:picMkLst>
        </pc:picChg>
        <pc:picChg chg="del">
          <ac:chgData name="명 지수" userId="b07435be59d152df" providerId="LiveId" clId="{E8CACF16-FB4B-415C-BB49-8DE1AA79E881}" dt="2021-03-28T05:59:39.140" v="3795" actId="478"/>
          <ac:picMkLst>
            <pc:docMk/>
            <pc:sldMk cId="2744903596" sldId="305"/>
            <ac:picMk id="18" creationId="{B09B4E76-68B6-41E4-A16F-FEB3CE80FAF3}"/>
          </ac:picMkLst>
        </pc:picChg>
      </pc:sldChg>
      <pc:sldChg chg="addSp delSp modSp add mod replId">
        <pc:chgData name="명 지수" userId="b07435be59d152df" providerId="LiveId" clId="{E8CACF16-FB4B-415C-BB49-8DE1AA79E881}" dt="2021-03-28T06:14:08.915" v="3982"/>
        <pc:sldMkLst>
          <pc:docMk/>
          <pc:sldMk cId="901405991" sldId="306"/>
        </pc:sldMkLst>
        <pc:spChg chg="del">
          <ac:chgData name="명 지수" userId="b07435be59d152df" providerId="LiveId" clId="{E8CACF16-FB4B-415C-BB49-8DE1AA79E881}" dt="2021-03-28T05:59:37.113" v="3794" actId="478"/>
          <ac:spMkLst>
            <pc:docMk/>
            <pc:sldMk cId="901405991" sldId="306"/>
            <ac:spMk id="22" creationId="{9E0B7659-64F2-420E-A335-46A06E1653DB}"/>
          </ac:spMkLst>
        </pc:spChg>
        <pc:spChg chg="add del mod">
          <ac:chgData name="명 지수" userId="b07435be59d152df" providerId="LiveId" clId="{E8CACF16-FB4B-415C-BB49-8DE1AA79E881}" dt="2021-03-28T06:14:08.915" v="3982"/>
          <ac:spMkLst>
            <pc:docMk/>
            <pc:sldMk cId="901405991" sldId="306"/>
            <ac:spMk id="23" creationId="{633E7E11-BBE3-4DC1-9DCE-860CD3152E51}"/>
          </ac:spMkLst>
        </pc:spChg>
        <pc:spChg chg="mod">
          <ac:chgData name="명 지수" userId="b07435be59d152df" providerId="LiveId" clId="{E8CACF16-FB4B-415C-BB49-8DE1AA79E881}" dt="2021-03-28T06:01:11.650" v="3807" actId="20577"/>
          <ac:spMkLst>
            <pc:docMk/>
            <pc:sldMk cId="901405991" sldId="306"/>
            <ac:spMk id="27" creationId="{EBE36CAF-DE84-44E0-A9B4-BBCDAB1A9DF5}"/>
          </ac:spMkLst>
        </pc:spChg>
        <pc:picChg chg="del">
          <ac:chgData name="명 지수" userId="b07435be59d152df" providerId="LiveId" clId="{E8CACF16-FB4B-415C-BB49-8DE1AA79E881}" dt="2021-03-28T05:59:36.145" v="3793" actId="478"/>
          <ac:picMkLst>
            <pc:docMk/>
            <pc:sldMk cId="901405991" sldId="306"/>
            <ac:picMk id="3" creationId="{C3650479-A3D3-4365-B982-C216F7D20143}"/>
          </ac:picMkLst>
        </pc:picChg>
        <pc:picChg chg="add mod modCrop">
          <ac:chgData name="명 지수" userId="b07435be59d152df" providerId="LiveId" clId="{E8CACF16-FB4B-415C-BB49-8DE1AA79E881}" dt="2021-03-28T06:13:33.453" v="3950" actId="1037"/>
          <ac:picMkLst>
            <pc:docMk/>
            <pc:sldMk cId="901405991" sldId="306"/>
            <ac:picMk id="6" creationId="{FFFD5B1E-4E72-41DB-847F-B41D418F859B}"/>
          </ac:picMkLst>
        </pc:picChg>
      </pc:sldChg>
      <pc:sldChg chg="addSp delSp modSp add mod replId">
        <pc:chgData name="명 지수" userId="b07435be59d152df" providerId="LiveId" clId="{E8CACF16-FB4B-415C-BB49-8DE1AA79E881}" dt="2021-03-28T08:30:15.656" v="7215" actId="1038"/>
        <pc:sldMkLst>
          <pc:docMk/>
          <pc:sldMk cId="2190660008" sldId="307"/>
        </pc:sldMkLst>
        <pc:spChg chg="add mod">
          <ac:chgData name="명 지수" userId="b07435be59d152df" providerId="LiveId" clId="{E8CACF16-FB4B-415C-BB49-8DE1AA79E881}" dt="2021-03-28T06:23:57.853" v="4385" actId="14100"/>
          <ac:spMkLst>
            <pc:docMk/>
            <pc:sldMk cId="2190660008" sldId="307"/>
            <ac:spMk id="10" creationId="{34361FEB-DDC6-48A0-AC1D-DA86B8B1CD14}"/>
          </ac:spMkLst>
        </pc:spChg>
        <pc:spChg chg="add del mod">
          <ac:chgData name="명 지수" userId="b07435be59d152df" providerId="LiveId" clId="{E8CACF16-FB4B-415C-BB49-8DE1AA79E881}" dt="2021-03-28T07:42:51.544" v="5576" actId="478"/>
          <ac:spMkLst>
            <pc:docMk/>
            <pc:sldMk cId="2190660008" sldId="307"/>
            <ac:spMk id="11" creationId="{B3ACF0B3-FF24-458A-9EE0-E658337CA09A}"/>
          </ac:spMkLst>
        </pc:spChg>
        <pc:spChg chg="add mod">
          <ac:chgData name="명 지수" userId="b07435be59d152df" providerId="LiveId" clId="{E8CACF16-FB4B-415C-BB49-8DE1AA79E881}" dt="2021-03-28T08:30:15.656" v="7215" actId="1038"/>
          <ac:spMkLst>
            <pc:docMk/>
            <pc:sldMk cId="2190660008" sldId="307"/>
            <ac:spMk id="15" creationId="{64DC4A79-115B-4E8F-B508-F1EAD414C811}"/>
          </ac:spMkLst>
        </pc:spChg>
        <pc:spChg chg="mod">
          <ac:chgData name="명 지수" userId="b07435be59d152df" providerId="LiveId" clId="{E8CACF16-FB4B-415C-BB49-8DE1AA79E881}" dt="2021-03-28T06:02:02.847" v="3875" actId="20577"/>
          <ac:spMkLst>
            <pc:docMk/>
            <pc:sldMk cId="2190660008" sldId="307"/>
            <ac:spMk id="16" creationId="{006BE2C7-278B-4342-AB86-F506AF39230E}"/>
          </ac:spMkLst>
        </pc:spChg>
        <pc:spChg chg="add mod">
          <ac:chgData name="명 지수" userId="b07435be59d152df" providerId="LiveId" clId="{E8CACF16-FB4B-415C-BB49-8DE1AA79E881}" dt="2021-03-28T08:30:10.631" v="7211" actId="1037"/>
          <ac:spMkLst>
            <pc:docMk/>
            <pc:sldMk cId="2190660008" sldId="307"/>
            <ac:spMk id="16" creationId="{C155672E-736F-47D4-AC21-ACD7B3B9C8CC}"/>
          </ac:spMkLst>
        </pc:spChg>
        <pc:spChg chg="add del mod">
          <ac:chgData name="명 지수" userId="b07435be59d152df" providerId="LiveId" clId="{E8CACF16-FB4B-415C-BB49-8DE1AA79E881}" dt="2021-03-28T06:15:24.703" v="3994" actId="478"/>
          <ac:spMkLst>
            <pc:docMk/>
            <pc:sldMk cId="2190660008" sldId="307"/>
            <ac:spMk id="17" creationId="{17668403-8F74-44D4-8394-24F0C0AE012D}"/>
          </ac:spMkLst>
        </pc:spChg>
        <pc:spChg chg="mod">
          <ac:chgData name="명 지수" userId="b07435be59d152df" providerId="LiveId" clId="{E8CACF16-FB4B-415C-BB49-8DE1AA79E881}" dt="2021-03-28T06:15:21.323" v="3992" actId="20577"/>
          <ac:spMkLst>
            <pc:docMk/>
            <pc:sldMk cId="2190660008" sldId="307"/>
            <ac:spMk id="18" creationId="{B4FFEB38-821E-489A-B9D9-C4609F67345F}"/>
          </ac:spMkLst>
        </pc:spChg>
        <pc:spChg chg="add del mod">
          <ac:chgData name="명 지수" userId="b07435be59d152df" providerId="LiveId" clId="{E8CACF16-FB4B-415C-BB49-8DE1AA79E881}" dt="2021-03-28T07:42:51.544" v="5576" actId="478"/>
          <ac:spMkLst>
            <pc:docMk/>
            <pc:sldMk cId="2190660008" sldId="307"/>
            <ac:spMk id="22" creationId="{68D1E978-7C04-42A6-A4B8-48AAA98A362F}"/>
          </ac:spMkLst>
        </pc:spChg>
        <pc:grpChg chg="add del">
          <ac:chgData name="명 지수" userId="b07435be59d152df" providerId="LiveId" clId="{E8CACF16-FB4B-415C-BB49-8DE1AA79E881}" dt="2021-03-28T06:15:23.001" v="3993" actId="478"/>
          <ac:grpSpMkLst>
            <pc:docMk/>
            <pc:sldMk cId="2190660008" sldId="307"/>
            <ac:grpSpMk id="14" creationId="{56A166B8-C0DA-4C26-88DB-655DADB982D4}"/>
          </ac:grpSpMkLst>
        </pc:grpChg>
        <pc:picChg chg="add del mod">
          <ac:chgData name="명 지수" userId="b07435be59d152df" providerId="LiveId" clId="{E8CACF16-FB4B-415C-BB49-8DE1AA79E881}" dt="2021-03-28T08:29:55.068" v="7182" actId="21"/>
          <ac:picMkLst>
            <pc:docMk/>
            <pc:sldMk cId="2190660008" sldId="307"/>
            <ac:picMk id="3" creationId="{1466EA4E-80A7-45D0-86DE-7F01194097A3}"/>
          </ac:picMkLst>
        </pc:picChg>
        <pc:picChg chg="add del mod">
          <ac:chgData name="명 지수" userId="b07435be59d152df" providerId="LiveId" clId="{E8CACF16-FB4B-415C-BB49-8DE1AA79E881}" dt="2021-03-28T06:16:25.019" v="4004" actId="478"/>
          <ac:picMkLst>
            <pc:docMk/>
            <pc:sldMk cId="2190660008" sldId="307"/>
            <ac:picMk id="3" creationId="{6606C59E-EB1F-463D-AD56-DED19C1623EF}"/>
          </ac:picMkLst>
        </pc:picChg>
        <pc:picChg chg="add del mod">
          <ac:chgData name="명 지수" userId="b07435be59d152df" providerId="LiveId" clId="{E8CACF16-FB4B-415C-BB49-8DE1AA79E881}" dt="2021-03-28T06:17:26.980" v="4008" actId="478"/>
          <ac:picMkLst>
            <pc:docMk/>
            <pc:sldMk cId="2190660008" sldId="307"/>
            <ac:picMk id="7" creationId="{8749D0DD-F19B-4B68-BFE5-567CE260D70D}"/>
          </ac:picMkLst>
        </pc:picChg>
        <pc:picChg chg="add del mod modCrop">
          <ac:chgData name="명 지수" userId="b07435be59d152df" providerId="LiveId" clId="{E8CACF16-FB4B-415C-BB49-8DE1AA79E881}" dt="2021-03-28T07:42:45.901" v="5575" actId="478"/>
          <ac:picMkLst>
            <pc:docMk/>
            <pc:sldMk cId="2190660008" sldId="307"/>
            <ac:picMk id="9" creationId="{A6BD2C10-932E-44F6-93F0-1F290BCA82DE}"/>
          </ac:picMkLst>
        </pc:picChg>
        <pc:picChg chg="add mod">
          <ac:chgData name="명 지수" userId="b07435be59d152df" providerId="LiveId" clId="{E8CACF16-FB4B-415C-BB49-8DE1AA79E881}" dt="2021-03-28T08:29:56.356" v="7184"/>
          <ac:picMkLst>
            <pc:docMk/>
            <pc:sldMk cId="2190660008" sldId="307"/>
            <ac:picMk id="14" creationId="{090ACD55-76B6-4CE7-B3E3-99962529841B}"/>
          </ac:picMkLst>
        </pc:picChg>
        <pc:picChg chg="add del mod">
          <ac:chgData name="명 지수" userId="b07435be59d152df" providerId="LiveId" clId="{E8CACF16-FB4B-415C-BB49-8DE1AA79E881}" dt="2021-03-28T08:29:56.131" v="7183" actId="478"/>
          <ac:picMkLst>
            <pc:docMk/>
            <pc:sldMk cId="2190660008" sldId="307"/>
            <ac:picMk id="23" creationId="{28C18036-D5DF-49A1-9BA8-D0132DD2490B}"/>
          </ac:picMkLst>
        </pc:picChg>
      </pc:sldChg>
      <pc:sldChg chg="add del">
        <pc:chgData name="명 지수" userId="b07435be59d152df" providerId="LiveId" clId="{E8CACF16-FB4B-415C-BB49-8DE1AA79E881}" dt="2021-03-28T06:01:42.644" v="3853" actId="2890"/>
        <pc:sldMkLst>
          <pc:docMk/>
          <pc:sldMk cId="591520563" sldId="308"/>
        </pc:sldMkLst>
      </pc:sldChg>
      <pc:sldChg chg="modSp add del mod">
        <pc:chgData name="명 지수" userId="b07435be59d152df" providerId="LiveId" clId="{E8CACF16-FB4B-415C-BB49-8DE1AA79E881}" dt="2021-03-28T06:15:28.487" v="3995" actId="47"/>
        <pc:sldMkLst>
          <pc:docMk/>
          <pc:sldMk cId="4118886954" sldId="308"/>
        </pc:sldMkLst>
        <pc:spChg chg="mod">
          <ac:chgData name="명 지수" userId="b07435be59d152df" providerId="LiveId" clId="{E8CACF16-FB4B-415C-BB49-8DE1AA79E881}" dt="2021-03-28T06:02:14.797" v="3878" actId="20577"/>
          <ac:spMkLst>
            <pc:docMk/>
            <pc:sldMk cId="4118886954" sldId="308"/>
            <ac:spMk id="16" creationId="{006BE2C7-278B-4342-AB86-F506AF39230E}"/>
          </ac:spMkLst>
        </pc:spChg>
        <pc:spChg chg="mod">
          <ac:chgData name="명 지수" userId="b07435be59d152df" providerId="LiveId" clId="{E8CACF16-FB4B-415C-BB49-8DE1AA79E881}" dt="2021-03-28T06:02:59.810" v="3905" actId="20577"/>
          <ac:spMkLst>
            <pc:docMk/>
            <pc:sldMk cId="4118886954" sldId="308"/>
            <ac:spMk id="17" creationId="{17668403-8F74-44D4-8394-24F0C0AE012D}"/>
          </ac:spMkLst>
        </pc:spChg>
      </pc:sldChg>
      <pc:sldChg chg="modSp add del mod">
        <pc:chgData name="명 지수" userId="b07435be59d152df" providerId="LiveId" clId="{E8CACF16-FB4B-415C-BB49-8DE1AA79E881}" dt="2021-03-28T06:15:29.826" v="3996" actId="47"/>
        <pc:sldMkLst>
          <pc:docMk/>
          <pc:sldMk cId="1947486675" sldId="309"/>
        </pc:sldMkLst>
        <pc:spChg chg="mod">
          <ac:chgData name="명 지수" userId="b07435be59d152df" providerId="LiveId" clId="{E8CACF16-FB4B-415C-BB49-8DE1AA79E881}" dt="2021-03-28T06:02:39.143" v="3898"/>
          <ac:spMkLst>
            <pc:docMk/>
            <pc:sldMk cId="1947486675" sldId="309"/>
            <ac:spMk id="18" creationId="{B4FFEB38-821E-489A-B9D9-C4609F67345F}"/>
          </ac:spMkLst>
        </pc:spChg>
      </pc:sldChg>
      <pc:sldChg chg="addSp delSp modSp add mod replId">
        <pc:chgData name="명 지수" userId="b07435be59d152df" providerId="LiveId" clId="{E8CACF16-FB4B-415C-BB49-8DE1AA79E881}" dt="2021-03-28T07:47:18.025" v="6231" actId="1037"/>
        <pc:sldMkLst>
          <pc:docMk/>
          <pc:sldMk cId="3714429236" sldId="310"/>
        </pc:sldMkLst>
        <pc:spChg chg="del mod">
          <ac:chgData name="명 지수" userId="b07435be59d152df" providerId="LiveId" clId="{E8CACF16-FB4B-415C-BB49-8DE1AA79E881}" dt="2021-03-28T06:15:34.449" v="3998" actId="478"/>
          <ac:spMkLst>
            <pc:docMk/>
            <pc:sldMk cId="3714429236" sldId="310"/>
            <ac:spMk id="17" creationId="{17668403-8F74-44D4-8394-24F0C0AE012D}"/>
          </ac:spMkLst>
        </pc:spChg>
        <pc:spChg chg="del">
          <ac:chgData name="명 지수" userId="b07435be59d152df" providerId="LiveId" clId="{E8CACF16-FB4B-415C-BB49-8DE1AA79E881}" dt="2021-03-28T06:02:46.028" v="3899" actId="478"/>
          <ac:spMkLst>
            <pc:docMk/>
            <pc:sldMk cId="3714429236" sldId="310"/>
            <ac:spMk id="18" creationId="{B4FFEB38-821E-489A-B9D9-C4609F67345F}"/>
          </ac:spMkLst>
        </pc:spChg>
        <pc:spChg chg="add mod ord">
          <ac:chgData name="명 지수" userId="b07435be59d152df" providerId="LiveId" clId="{E8CACF16-FB4B-415C-BB49-8DE1AA79E881}" dt="2021-03-28T06:15:39.489" v="4001" actId="20577"/>
          <ac:spMkLst>
            <pc:docMk/>
            <pc:sldMk cId="3714429236" sldId="310"/>
            <ac:spMk id="19" creationId="{F96925D4-95CA-4527-A30B-3C609D8CA468}"/>
          </ac:spMkLst>
        </pc:spChg>
        <pc:spChg chg="add mod">
          <ac:chgData name="명 지수" userId="b07435be59d152df" providerId="LiveId" clId="{E8CACF16-FB4B-415C-BB49-8DE1AA79E881}" dt="2021-03-28T07:47:18.025" v="6231" actId="1037"/>
          <ac:spMkLst>
            <pc:docMk/>
            <pc:sldMk cId="3714429236" sldId="310"/>
            <ac:spMk id="22" creationId="{64B2619F-97C6-4137-9ABB-8CDCCD40D4C2}"/>
          </ac:spMkLst>
        </pc:spChg>
        <pc:spChg chg="add mod">
          <ac:chgData name="명 지수" userId="b07435be59d152df" providerId="LiveId" clId="{E8CACF16-FB4B-415C-BB49-8DE1AA79E881}" dt="2021-03-28T06:57:58.426" v="5426" actId="1035"/>
          <ac:spMkLst>
            <pc:docMk/>
            <pc:sldMk cId="3714429236" sldId="310"/>
            <ac:spMk id="23" creationId="{EE27BD56-5853-4494-80CE-0D6BF3823838}"/>
          </ac:spMkLst>
        </pc:spChg>
        <pc:spChg chg="add mod">
          <ac:chgData name="명 지수" userId="b07435be59d152df" providerId="LiveId" clId="{E8CACF16-FB4B-415C-BB49-8DE1AA79E881}" dt="2021-03-28T06:57:58.426" v="5426" actId="1035"/>
          <ac:spMkLst>
            <pc:docMk/>
            <pc:sldMk cId="3714429236" sldId="310"/>
            <ac:spMk id="24" creationId="{427C4B79-6567-4DF3-BFBE-FACCB72A2BC8}"/>
          </ac:spMkLst>
        </pc:spChg>
        <pc:grpChg chg="del">
          <ac:chgData name="명 지수" userId="b07435be59d152df" providerId="LiveId" clId="{E8CACF16-FB4B-415C-BB49-8DE1AA79E881}" dt="2021-03-28T06:15:33.824" v="3997" actId="478"/>
          <ac:grpSpMkLst>
            <pc:docMk/>
            <pc:sldMk cId="3714429236" sldId="310"/>
            <ac:grpSpMk id="14" creationId="{56A166B8-C0DA-4C26-88DB-655DADB982D4}"/>
          </ac:grpSpMkLst>
        </pc:grpChg>
        <pc:picChg chg="add del">
          <ac:chgData name="명 지수" userId="b07435be59d152df" providerId="LiveId" clId="{E8CACF16-FB4B-415C-BB49-8DE1AA79E881}" dt="2021-03-28T06:54:33.230" v="5307" actId="478"/>
          <ac:picMkLst>
            <pc:docMk/>
            <pc:sldMk cId="3714429236" sldId="310"/>
            <ac:picMk id="3" creationId="{16AB085E-1E3A-4AF8-8F12-B135E06170C4}"/>
          </ac:picMkLst>
        </pc:picChg>
        <pc:picChg chg="add del mod modCrop">
          <ac:chgData name="명 지수" userId="b07435be59d152df" providerId="LiveId" clId="{E8CACF16-FB4B-415C-BB49-8DE1AA79E881}" dt="2021-03-28T06:55:38.358" v="5314" actId="21"/>
          <ac:picMkLst>
            <pc:docMk/>
            <pc:sldMk cId="3714429236" sldId="310"/>
            <ac:picMk id="7" creationId="{28440429-1154-4199-A631-D895566984BB}"/>
          </ac:picMkLst>
        </pc:picChg>
        <pc:picChg chg="add mod">
          <ac:chgData name="명 지수" userId="b07435be59d152df" providerId="LiveId" clId="{E8CACF16-FB4B-415C-BB49-8DE1AA79E881}" dt="2021-03-28T07:39:39.252" v="5514" actId="14100"/>
          <ac:picMkLst>
            <pc:docMk/>
            <pc:sldMk cId="3714429236" sldId="310"/>
            <ac:picMk id="20" creationId="{4C3A9342-CC0D-4D55-9601-4EF434DE6487}"/>
          </ac:picMkLst>
        </pc:picChg>
      </pc:sldChg>
      <pc:sldChg chg="addSp delSp modSp add mod">
        <pc:chgData name="명 지수" userId="b07435be59d152df" providerId="LiveId" clId="{E8CACF16-FB4B-415C-BB49-8DE1AA79E881}" dt="2021-03-28T06:49:35.422" v="5258" actId="732"/>
        <pc:sldMkLst>
          <pc:docMk/>
          <pc:sldMk cId="3309685265" sldId="311"/>
        </pc:sldMkLst>
        <pc:spChg chg="add mod">
          <ac:chgData name="명 지수" userId="b07435be59d152df" providerId="LiveId" clId="{E8CACF16-FB4B-415C-BB49-8DE1AA79E881}" dt="2021-03-28T06:14:17.287" v="3985" actId="207"/>
          <ac:spMkLst>
            <pc:docMk/>
            <pc:sldMk cId="3309685265" sldId="311"/>
            <ac:spMk id="15" creationId="{E3780F25-5933-4119-A561-B7D636D522E0}"/>
          </ac:spMkLst>
        </pc:spChg>
        <pc:picChg chg="add mod ord modCrop">
          <ac:chgData name="명 지수" userId="b07435be59d152df" providerId="LiveId" clId="{E8CACF16-FB4B-415C-BB49-8DE1AA79E881}" dt="2021-03-28T06:49:35.422" v="5258" actId="732"/>
          <ac:picMkLst>
            <pc:docMk/>
            <pc:sldMk cId="3309685265" sldId="311"/>
            <ac:picMk id="3" creationId="{75B9D078-369A-422D-B569-3A200ACB324D}"/>
          </ac:picMkLst>
        </pc:picChg>
        <pc:picChg chg="del mod modCrop">
          <ac:chgData name="명 지수" userId="b07435be59d152df" providerId="LiveId" clId="{E8CACF16-FB4B-415C-BB49-8DE1AA79E881}" dt="2021-03-28T06:49:26.968" v="5256" actId="478"/>
          <ac:picMkLst>
            <pc:docMk/>
            <pc:sldMk cId="3309685265" sldId="311"/>
            <ac:picMk id="6" creationId="{FFFD5B1E-4E72-41DB-847F-B41D418F859B}"/>
          </ac:picMkLst>
        </pc:picChg>
      </pc:sldChg>
      <pc:sldChg chg="addSp delSp modSp add mod">
        <pc:chgData name="명 지수" userId="b07435be59d152df" providerId="LiveId" clId="{E8CACF16-FB4B-415C-BB49-8DE1AA79E881}" dt="2021-03-28T07:43:05.820" v="5584" actId="21"/>
        <pc:sldMkLst>
          <pc:docMk/>
          <pc:sldMk cId="2011148726" sldId="312"/>
        </pc:sldMkLst>
        <pc:spChg chg="mod">
          <ac:chgData name="명 지수" userId="b07435be59d152df" providerId="LiveId" clId="{E8CACF16-FB4B-415C-BB49-8DE1AA79E881}" dt="2021-03-28T06:33:54.650" v="5011" actId="20577"/>
          <ac:spMkLst>
            <pc:docMk/>
            <pc:sldMk cId="2011148726" sldId="312"/>
            <ac:spMk id="10" creationId="{34361FEB-DDC6-48A0-AC1D-DA86B8B1CD14}"/>
          </ac:spMkLst>
        </pc:spChg>
        <pc:spChg chg="del">
          <ac:chgData name="명 지수" userId="b07435be59d152df" providerId="LiveId" clId="{E8CACF16-FB4B-415C-BB49-8DE1AA79E881}" dt="2021-03-28T07:39:45.834" v="5515" actId="478"/>
          <ac:spMkLst>
            <pc:docMk/>
            <pc:sldMk cId="2011148726" sldId="312"/>
            <ac:spMk id="11" creationId="{B3ACF0B3-FF24-458A-9EE0-E658337CA09A}"/>
          </ac:spMkLst>
        </pc:spChg>
        <pc:spChg chg="add del mod">
          <ac:chgData name="명 지수" userId="b07435be59d152df" providerId="LiveId" clId="{E8CACF16-FB4B-415C-BB49-8DE1AA79E881}" dt="2021-03-28T07:39:45.834" v="5515" actId="478"/>
          <ac:spMkLst>
            <pc:docMk/>
            <pc:sldMk cId="2011148726" sldId="312"/>
            <ac:spMk id="16" creationId="{86167563-2A3F-444B-A6A6-F2ADE8C87825}"/>
          </ac:spMkLst>
        </pc:spChg>
        <pc:spChg chg="add del mod">
          <ac:chgData name="명 지수" userId="b07435be59d152df" providerId="LiveId" clId="{E8CACF16-FB4B-415C-BB49-8DE1AA79E881}" dt="2021-03-28T07:39:45.834" v="5515" actId="478"/>
          <ac:spMkLst>
            <pc:docMk/>
            <pc:sldMk cId="2011148726" sldId="312"/>
            <ac:spMk id="17" creationId="{A9565C14-F086-4534-9FE0-0DF258594965}"/>
          </ac:spMkLst>
        </pc:spChg>
        <pc:spChg chg="del">
          <ac:chgData name="명 지수" userId="b07435be59d152df" providerId="LiveId" clId="{E8CACF16-FB4B-415C-BB49-8DE1AA79E881}" dt="2021-03-28T07:39:45.834" v="5515" actId="478"/>
          <ac:spMkLst>
            <pc:docMk/>
            <pc:sldMk cId="2011148726" sldId="312"/>
            <ac:spMk id="22" creationId="{68D1E978-7C04-42A6-A4B8-48AAA98A362F}"/>
          </ac:spMkLst>
        </pc:spChg>
        <pc:spChg chg="add mod">
          <ac:chgData name="명 지수" userId="b07435be59d152df" providerId="LiveId" clId="{E8CACF16-FB4B-415C-BB49-8DE1AA79E881}" dt="2021-03-28T07:41:56.503" v="5574" actId="1038"/>
          <ac:spMkLst>
            <pc:docMk/>
            <pc:sldMk cId="2011148726" sldId="312"/>
            <ac:spMk id="24" creationId="{CF39DD1A-201B-41BC-8813-E3AE890BDF31}"/>
          </ac:spMkLst>
        </pc:spChg>
        <pc:spChg chg="add mod">
          <ac:chgData name="명 지수" userId="b07435be59d152df" providerId="LiveId" clId="{E8CACF16-FB4B-415C-BB49-8DE1AA79E881}" dt="2021-03-28T07:41:50.619" v="5570" actId="1036"/>
          <ac:spMkLst>
            <pc:docMk/>
            <pc:sldMk cId="2011148726" sldId="312"/>
            <ac:spMk id="25" creationId="{0DC438A5-A25D-4527-B83C-A8507DEE6EF7}"/>
          </ac:spMkLst>
        </pc:spChg>
        <pc:picChg chg="add del mod modCrop">
          <ac:chgData name="명 지수" userId="b07435be59d152df" providerId="LiveId" clId="{E8CACF16-FB4B-415C-BB49-8DE1AA79E881}" dt="2021-03-28T07:39:16.509" v="5496" actId="478"/>
          <ac:picMkLst>
            <pc:docMk/>
            <pc:sldMk cId="2011148726" sldId="312"/>
            <ac:picMk id="3" creationId="{1175A5A1-784E-4841-947E-0B568FC6D7DB}"/>
          </ac:picMkLst>
        </pc:picChg>
        <pc:picChg chg="add del mod">
          <ac:chgData name="명 지수" userId="b07435be59d152df" providerId="LiveId" clId="{E8CACF16-FB4B-415C-BB49-8DE1AA79E881}" dt="2021-03-28T07:43:05.820" v="5584" actId="21"/>
          <ac:picMkLst>
            <pc:docMk/>
            <pc:sldMk cId="2011148726" sldId="312"/>
            <ac:picMk id="7" creationId="{E9863806-6FD8-4191-9EC3-EC39CA148441}"/>
          </ac:picMkLst>
        </pc:picChg>
        <pc:picChg chg="del">
          <ac:chgData name="명 지수" userId="b07435be59d152df" providerId="LiveId" clId="{E8CACF16-FB4B-415C-BB49-8DE1AA79E881}" dt="2021-03-28T06:21:39.599" v="4351" actId="478"/>
          <ac:picMkLst>
            <pc:docMk/>
            <pc:sldMk cId="2011148726" sldId="312"/>
            <ac:picMk id="9" creationId="{A6BD2C10-932E-44F6-93F0-1F290BCA82DE}"/>
          </ac:picMkLst>
        </pc:picChg>
        <pc:picChg chg="add del mod modCrop">
          <ac:chgData name="명 지수" userId="b07435be59d152df" providerId="LiveId" clId="{E8CACF16-FB4B-415C-BB49-8DE1AA79E881}" dt="2021-03-28T06:31:40.448" v="4740" actId="21"/>
          <ac:picMkLst>
            <pc:docMk/>
            <pc:sldMk cId="2011148726" sldId="312"/>
            <ac:picMk id="19" creationId="{E4B0A1D7-6F92-46F7-81E0-55B4910DCBEB}"/>
          </ac:picMkLst>
        </pc:picChg>
        <pc:picChg chg="add del mod">
          <ac:chgData name="명 지수" userId="b07435be59d152df" providerId="LiveId" clId="{E8CACF16-FB4B-415C-BB49-8DE1AA79E881}" dt="2021-03-28T07:40:51.110" v="5536" actId="478"/>
          <ac:picMkLst>
            <pc:docMk/>
            <pc:sldMk cId="2011148726" sldId="312"/>
            <ac:picMk id="20" creationId="{79DEAA7D-8675-4C8D-8EAF-EB30111A6499}"/>
          </ac:picMkLst>
        </pc:picChg>
        <pc:picChg chg="add mod">
          <ac:chgData name="명 지수" userId="b07435be59d152df" providerId="LiveId" clId="{E8CACF16-FB4B-415C-BB49-8DE1AA79E881}" dt="2021-03-28T07:41:34.251" v="5555"/>
          <ac:picMkLst>
            <pc:docMk/>
            <pc:sldMk cId="2011148726" sldId="312"/>
            <ac:picMk id="23" creationId="{C8175F6C-D802-4D46-90A6-51CD1739D750}"/>
          </ac:picMkLst>
        </pc:picChg>
      </pc:sldChg>
      <pc:sldChg chg="addSp delSp modSp add mod">
        <pc:chgData name="명 지수" userId="b07435be59d152df" providerId="LiveId" clId="{E8CACF16-FB4B-415C-BB49-8DE1AA79E881}" dt="2021-03-28T07:43:46.776" v="5596"/>
        <pc:sldMkLst>
          <pc:docMk/>
          <pc:sldMk cId="3668846717" sldId="313"/>
        </pc:sldMkLst>
        <pc:spChg chg="mod">
          <ac:chgData name="명 지수" userId="b07435be59d152df" providerId="LiveId" clId="{E8CACF16-FB4B-415C-BB49-8DE1AA79E881}" dt="2021-03-28T07:43:46.776" v="5596"/>
          <ac:spMkLst>
            <pc:docMk/>
            <pc:sldMk cId="3668846717" sldId="313"/>
            <ac:spMk id="10" creationId="{34361FEB-DDC6-48A0-AC1D-DA86B8B1CD14}"/>
          </ac:spMkLst>
        </pc:spChg>
        <pc:spChg chg="del">
          <ac:chgData name="명 지수" userId="b07435be59d152df" providerId="LiveId" clId="{E8CACF16-FB4B-415C-BB49-8DE1AA79E881}" dt="2021-03-28T06:31:50.475" v="4746" actId="478"/>
          <ac:spMkLst>
            <pc:docMk/>
            <pc:sldMk cId="3668846717" sldId="313"/>
            <ac:spMk id="11" creationId="{B3ACF0B3-FF24-458A-9EE0-E658337CA09A}"/>
          </ac:spMkLst>
        </pc:spChg>
        <pc:spChg chg="mod">
          <ac:chgData name="명 지수" userId="b07435be59d152df" providerId="LiveId" clId="{E8CACF16-FB4B-415C-BB49-8DE1AA79E881}" dt="2021-03-28T07:38:46.319" v="5495" actId="1036"/>
          <ac:spMkLst>
            <pc:docMk/>
            <pc:sldMk cId="3668846717" sldId="313"/>
            <ac:spMk id="16" creationId="{86167563-2A3F-444B-A6A6-F2ADE8C87825}"/>
          </ac:spMkLst>
        </pc:spChg>
        <pc:spChg chg="mod">
          <ac:chgData name="명 지수" userId="b07435be59d152df" providerId="LiveId" clId="{E8CACF16-FB4B-415C-BB49-8DE1AA79E881}" dt="2021-03-28T07:38:40.343" v="5485" actId="1038"/>
          <ac:spMkLst>
            <pc:docMk/>
            <pc:sldMk cId="3668846717" sldId="313"/>
            <ac:spMk id="17" creationId="{A9565C14-F086-4534-9FE0-0DF258594965}"/>
          </ac:spMkLst>
        </pc:spChg>
        <pc:spChg chg="add del">
          <ac:chgData name="명 지수" userId="b07435be59d152df" providerId="LiveId" clId="{E8CACF16-FB4B-415C-BB49-8DE1AA79E881}" dt="2021-03-28T06:32:01.075" v="4751" actId="478"/>
          <ac:spMkLst>
            <pc:docMk/>
            <pc:sldMk cId="3668846717" sldId="313"/>
            <ac:spMk id="22" creationId="{68D1E978-7C04-42A6-A4B8-48AAA98A362F}"/>
          </ac:spMkLst>
        </pc:spChg>
        <pc:picChg chg="del">
          <ac:chgData name="명 지수" userId="b07435be59d152df" providerId="LiveId" clId="{E8CACF16-FB4B-415C-BB49-8DE1AA79E881}" dt="2021-03-28T06:30:30.269" v="4715" actId="478"/>
          <ac:picMkLst>
            <pc:docMk/>
            <pc:sldMk cId="3668846717" sldId="313"/>
            <ac:picMk id="3" creationId="{1175A5A1-784E-4841-947E-0B568FC6D7DB}"/>
          </ac:picMkLst>
        </pc:picChg>
        <pc:picChg chg="add del">
          <ac:chgData name="명 지수" userId="b07435be59d152df" providerId="LiveId" clId="{E8CACF16-FB4B-415C-BB49-8DE1AA79E881}" dt="2021-03-28T06:30:34.197" v="4717" actId="21"/>
          <ac:picMkLst>
            <pc:docMk/>
            <pc:sldMk cId="3668846717" sldId="313"/>
            <ac:picMk id="6" creationId="{9A79490B-6B3E-4740-915D-8D2DAEDD3FB3}"/>
          </ac:picMkLst>
        </pc:picChg>
        <pc:picChg chg="add mod ord">
          <ac:chgData name="명 지수" userId="b07435be59d152df" providerId="LiveId" clId="{E8CACF16-FB4B-415C-BB49-8DE1AA79E881}" dt="2021-03-28T07:38:27.292" v="5461" actId="1037"/>
          <ac:picMkLst>
            <pc:docMk/>
            <pc:sldMk cId="3668846717" sldId="313"/>
            <ac:picMk id="8" creationId="{8CA6931F-4BA7-4171-8384-E5389172717D}"/>
          </ac:picMkLst>
        </pc:picChg>
        <pc:picChg chg="add del mod">
          <ac:chgData name="명 지수" userId="b07435be59d152df" providerId="LiveId" clId="{E8CACF16-FB4B-415C-BB49-8DE1AA79E881}" dt="2021-03-28T07:40:41.612" v="5534" actId="21"/>
          <ac:picMkLst>
            <pc:docMk/>
            <pc:sldMk cId="3668846717" sldId="313"/>
            <ac:picMk id="12" creationId="{07C7838D-2116-4BF2-9137-C38E58733AF0}"/>
          </ac:picMkLst>
        </pc:picChg>
        <pc:picChg chg="add del mod">
          <ac:chgData name="명 지수" userId="b07435be59d152df" providerId="LiveId" clId="{E8CACF16-FB4B-415C-BB49-8DE1AA79E881}" dt="2021-03-28T07:41:33" v="5554" actId="21"/>
          <ac:picMkLst>
            <pc:docMk/>
            <pc:sldMk cId="3668846717" sldId="313"/>
            <ac:picMk id="14" creationId="{787800D0-3F8B-4FF7-B3CA-BB1E96CCA2CC}"/>
          </ac:picMkLst>
        </pc:picChg>
        <pc:picChg chg="add del mod ord">
          <ac:chgData name="명 지수" userId="b07435be59d152df" providerId="LiveId" clId="{E8CACF16-FB4B-415C-BB49-8DE1AA79E881}" dt="2021-03-28T07:38:02.019" v="5428" actId="478"/>
          <ac:picMkLst>
            <pc:docMk/>
            <pc:sldMk cId="3668846717" sldId="313"/>
            <ac:picMk id="19" creationId="{6F23877C-FB99-4300-A1F9-587971D5C643}"/>
          </ac:picMkLst>
        </pc:picChg>
        <pc:picChg chg="add del mod">
          <ac:chgData name="명 지수" userId="b07435be59d152df" providerId="LiveId" clId="{E8CACF16-FB4B-415C-BB49-8DE1AA79E881}" dt="2021-03-28T06:57:21.274" v="5368" actId="21"/>
          <ac:picMkLst>
            <pc:docMk/>
            <pc:sldMk cId="3668846717" sldId="313"/>
            <ac:picMk id="20" creationId="{36B2EDF2-4742-44EF-8BBA-E5A582ED97F9}"/>
          </ac:picMkLst>
        </pc:picChg>
      </pc:sldChg>
      <pc:sldChg chg="addSp delSp modSp add mod">
        <pc:chgData name="명 지수" userId="b07435be59d152df" providerId="LiveId" clId="{E8CACF16-FB4B-415C-BB49-8DE1AA79E881}" dt="2021-03-28T08:28:49.362" v="7172"/>
        <pc:sldMkLst>
          <pc:docMk/>
          <pc:sldMk cId="2432381905" sldId="314"/>
        </pc:sldMkLst>
        <pc:spChg chg="mod">
          <ac:chgData name="명 지수" userId="b07435be59d152df" providerId="LiveId" clId="{E8CACF16-FB4B-415C-BB49-8DE1AA79E881}" dt="2021-03-28T08:28:49.362" v="7172"/>
          <ac:spMkLst>
            <pc:docMk/>
            <pc:sldMk cId="2432381905" sldId="314"/>
            <ac:spMk id="22" creationId="{64B2619F-97C6-4137-9ABB-8CDCCD40D4C2}"/>
          </ac:spMkLst>
        </pc:spChg>
        <pc:spChg chg="del">
          <ac:chgData name="명 지수" userId="b07435be59d152df" providerId="LiveId" clId="{E8CACF16-FB4B-415C-BB49-8DE1AA79E881}" dt="2021-03-28T07:47:29.723" v="6234" actId="478"/>
          <ac:spMkLst>
            <pc:docMk/>
            <pc:sldMk cId="2432381905" sldId="314"/>
            <ac:spMk id="23" creationId="{EE27BD56-5853-4494-80CE-0D6BF3823838}"/>
          </ac:spMkLst>
        </pc:spChg>
        <pc:spChg chg="del">
          <ac:chgData name="명 지수" userId="b07435be59d152df" providerId="LiveId" clId="{E8CACF16-FB4B-415C-BB49-8DE1AA79E881}" dt="2021-03-28T07:47:29.723" v="6234" actId="478"/>
          <ac:spMkLst>
            <pc:docMk/>
            <pc:sldMk cId="2432381905" sldId="314"/>
            <ac:spMk id="24" creationId="{427C4B79-6567-4DF3-BFBE-FACCB72A2BC8}"/>
          </ac:spMkLst>
        </pc:spChg>
        <pc:picChg chg="add mod">
          <ac:chgData name="명 지수" userId="b07435be59d152df" providerId="LiveId" clId="{E8CACF16-FB4B-415C-BB49-8DE1AA79E881}" dt="2021-03-28T08:03:19.968" v="6239" actId="1076"/>
          <ac:picMkLst>
            <pc:docMk/>
            <pc:sldMk cId="2432381905" sldId="314"/>
            <ac:picMk id="3" creationId="{DD2DBCA5-FDC9-45C3-AA4A-46912B798A65}"/>
          </ac:picMkLst>
        </pc:picChg>
        <pc:picChg chg="del">
          <ac:chgData name="명 지수" userId="b07435be59d152df" providerId="LiveId" clId="{E8CACF16-FB4B-415C-BB49-8DE1AA79E881}" dt="2021-03-28T07:47:26.495" v="6233" actId="478"/>
          <ac:picMkLst>
            <pc:docMk/>
            <pc:sldMk cId="2432381905" sldId="314"/>
            <ac:picMk id="20" creationId="{4C3A9342-CC0D-4D55-9601-4EF434DE6487}"/>
          </ac:picMkLst>
        </pc:picChg>
      </pc:sldChg>
      <pc:sldChg chg="addSp delSp modSp add mod">
        <pc:chgData name="명 지수" userId="b07435be59d152df" providerId="LiveId" clId="{E8CACF16-FB4B-415C-BB49-8DE1AA79E881}" dt="2021-03-28T08:25:15.167" v="7036" actId="20577"/>
        <pc:sldMkLst>
          <pc:docMk/>
          <pc:sldMk cId="2713993010" sldId="315"/>
        </pc:sldMkLst>
        <pc:spChg chg="add del mod">
          <ac:chgData name="명 지수" userId="b07435be59d152df" providerId="LiveId" clId="{E8CACF16-FB4B-415C-BB49-8DE1AA79E881}" dt="2021-03-28T08:22:44.879" v="6576" actId="478"/>
          <ac:spMkLst>
            <pc:docMk/>
            <pc:sldMk cId="2713993010" sldId="315"/>
            <ac:spMk id="17" creationId="{71A8604B-73D7-4FB8-88E8-73192943AE26}"/>
          </ac:spMkLst>
        </pc:spChg>
        <pc:spChg chg="add mod">
          <ac:chgData name="명 지수" userId="b07435be59d152df" providerId="LiveId" clId="{E8CACF16-FB4B-415C-BB49-8DE1AA79E881}" dt="2021-03-28T08:25:15.167" v="7036" actId="20577"/>
          <ac:spMkLst>
            <pc:docMk/>
            <pc:sldMk cId="2713993010" sldId="315"/>
            <ac:spMk id="18" creationId="{4A617915-5DC2-43D7-B763-78B900A9F89D}"/>
          </ac:spMkLst>
        </pc:spChg>
        <pc:spChg chg="del mod">
          <ac:chgData name="명 지수" userId="b07435be59d152df" providerId="LiveId" clId="{E8CACF16-FB4B-415C-BB49-8DE1AA79E881}" dt="2021-03-28T08:22:02.376" v="6524" actId="478"/>
          <ac:spMkLst>
            <pc:docMk/>
            <pc:sldMk cId="2713993010" sldId="315"/>
            <ac:spMk id="22" creationId="{64B2619F-97C6-4137-9ABB-8CDCCD40D4C2}"/>
          </ac:spMkLst>
        </pc:spChg>
        <pc:picChg chg="del">
          <ac:chgData name="명 지수" userId="b07435be59d152df" providerId="LiveId" clId="{E8CACF16-FB4B-415C-BB49-8DE1AA79E881}" dt="2021-03-28T08:05:18.698" v="6456" actId="478"/>
          <ac:picMkLst>
            <pc:docMk/>
            <pc:sldMk cId="2713993010" sldId="315"/>
            <ac:picMk id="3" creationId="{DD2DBCA5-FDC9-45C3-AA4A-46912B798A65}"/>
          </ac:picMkLst>
        </pc:picChg>
        <pc:picChg chg="add del">
          <ac:chgData name="명 지수" userId="b07435be59d152df" providerId="LiveId" clId="{E8CACF16-FB4B-415C-BB49-8DE1AA79E881}" dt="2021-03-28T08:20:12.170" v="6458" actId="478"/>
          <ac:picMkLst>
            <pc:docMk/>
            <pc:sldMk cId="2713993010" sldId="315"/>
            <ac:picMk id="6" creationId="{1AB93D21-A32B-48D3-B9F9-1A398D9824E1}"/>
          </ac:picMkLst>
        </pc:picChg>
        <pc:picChg chg="add mod">
          <ac:chgData name="명 지수" userId="b07435be59d152df" providerId="LiveId" clId="{E8CACF16-FB4B-415C-BB49-8DE1AA79E881}" dt="2021-03-28T08:21:26.630" v="6463" actId="1037"/>
          <ac:picMkLst>
            <pc:docMk/>
            <pc:sldMk cId="2713993010" sldId="315"/>
            <ac:picMk id="8" creationId="{7C4696D0-E7F4-4D41-A0A8-51A164FC764E}"/>
          </ac:picMkLst>
        </pc:picChg>
      </pc:sldChg>
    </pc:docChg>
  </pc:docChgLst>
  <pc:docChgLst>
    <pc:chgData name="명 지수" userId="b07435be59d152df" providerId="LiveId" clId="{B1EB9216-FF70-4921-A4CE-2F56C1094C86}"/>
    <pc:docChg chg="undo redo custSel addSld delSld modSld sldOrd">
      <pc:chgData name="명 지수" userId="b07435be59d152df" providerId="LiveId" clId="{B1EB9216-FF70-4921-A4CE-2F56C1094C86}" dt="2021-03-21T14:14:54.920" v="9919" actId="1036"/>
      <pc:docMkLst>
        <pc:docMk/>
      </pc:docMkLst>
      <pc:sldChg chg="addSp delSp modSp mod">
        <pc:chgData name="명 지수" userId="b07435be59d152df" providerId="LiveId" clId="{B1EB9216-FF70-4921-A4CE-2F56C1094C86}" dt="2021-03-20T18:13:41.740" v="3659" actId="120"/>
        <pc:sldMkLst>
          <pc:docMk/>
          <pc:sldMk cId="2539832251" sldId="258"/>
        </pc:sldMkLst>
        <pc:spChg chg="mod">
          <ac:chgData name="명 지수" userId="b07435be59d152df" providerId="LiveId" clId="{B1EB9216-FF70-4921-A4CE-2F56C1094C86}" dt="2021-03-20T15:57:49.063" v="700" actId="1076"/>
          <ac:spMkLst>
            <pc:docMk/>
            <pc:sldMk cId="2539832251" sldId="258"/>
            <ac:spMk id="5" creationId="{3449A2A3-5C83-4996-8EA1-2D54ABDBD2D9}"/>
          </ac:spMkLst>
        </pc:spChg>
        <pc:spChg chg="add mod">
          <ac:chgData name="명 지수" userId="b07435be59d152df" providerId="LiveId" clId="{B1EB9216-FF70-4921-A4CE-2F56C1094C86}" dt="2021-03-20T16:04:59.206" v="1047" actId="208"/>
          <ac:spMkLst>
            <pc:docMk/>
            <pc:sldMk cId="2539832251" sldId="258"/>
            <ac:spMk id="6" creationId="{86E23CCC-E38F-448E-9851-FBF217B707F0}"/>
          </ac:spMkLst>
        </pc:spChg>
        <pc:spChg chg="add mod">
          <ac:chgData name="명 지수" userId="b07435be59d152df" providerId="LiveId" clId="{B1EB9216-FF70-4921-A4CE-2F56C1094C86}" dt="2021-03-20T16:06:00.612" v="1088" actId="1036"/>
          <ac:spMkLst>
            <pc:docMk/>
            <pc:sldMk cId="2539832251" sldId="258"/>
            <ac:spMk id="7" creationId="{CB9AEE43-F22A-4F37-9BB9-61D9FDA9B996}"/>
          </ac:spMkLst>
        </pc:spChg>
        <pc:spChg chg="add mod">
          <ac:chgData name="명 지수" userId="b07435be59d152df" providerId="LiveId" clId="{B1EB9216-FF70-4921-A4CE-2F56C1094C86}" dt="2021-03-20T18:13:41.740" v="3659" actId="120"/>
          <ac:spMkLst>
            <pc:docMk/>
            <pc:sldMk cId="2539832251" sldId="258"/>
            <ac:spMk id="15" creationId="{2142C36E-EC4D-4627-9679-7C3EE0154327}"/>
          </ac:spMkLst>
        </pc:spChg>
        <pc:spChg chg="add del mod">
          <ac:chgData name="명 지수" userId="b07435be59d152df" providerId="LiveId" clId="{B1EB9216-FF70-4921-A4CE-2F56C1094C86}" dt="2021-03-20T16:04:21.886" v="1043" actId="478"/>
          <ac:spMkLst>
            <pc:docMk/>
            <pc:sldMk cId="2539832251" sldId="258"/>
            <ac:spMk id="19" creationId="{B0056067-A05D-4487-B244-D4EA21C40320}"/>
          </ac:spMkLst>
        </pc:spChg>
        <pc:spChg chg="mod">
          <ac:chgData name="명 지수" userId="b07435be59d152df" providerId="LiveId" clId="{B1EB9216-FF70-4921-A4CE-2F56C1094C86}" dt="2021-03-20T17:49:18.715" v="2538" actId="208"/>
          <ac:spMkLst>
            <pc:docMk/>
            <pc:sldMk cId="2539832251" sldId="258"/>
            <ac:spMk id="22" creationId="{A2B56FA3-872E-4EDF-83DF-7C6BDB2C1B51}"/>
          </ac:spMkLst>
        </pc:spChg>
        <pc:spChg chg="add mod">
          <ac:chgData name="명 지수" userId="b07435be59d152df" providerId="LiveId" clId="{B1EB9216-FF70-4921-A4CE-2F56C1094C86}" dt="2021-03-20T17:32:25.276" v="2031" actId="1076"/>
          <ac:spMkLst>
            <pc:docMk/>
            <pc:sldMk cId="2539832251" sldId="258"/>
            <ac:spMk id="23" creationId="{0AECA567-9182-4C41-A483-6094E5C241BB}"/>
          </ac:spMkLst>
        </pc:spChg>
        <pc:grpChg chg="add mod">
          <ac:chgData name="명 지수" userId="b07435be59d152df" providerId="LiveId" clId="{B1EB9216-FF70-4921-A4CE-2F56C1094C86}" dt="2021-03-20T16:05:57.733" v="1083" actId="14100"/>
          <ac:grpSpMkLst>
            <pc:docMk/>
            <pc:sldMk cId="2539832251" sldId="258"/>
            <ac:grpSpMk id="8" creationId="{2FB37B5E-21A7-445F-A43F-004D1F8F62A8}"/>
          </ac:grpSpMkLst>
        </pc:grpChg>
      </pc:sldChg>
      <pc:sldChg chg="modSp del mod">
        <pc:chgData name="명 지수" userId="b07435be59d152df" providerId="LiveId" clId="{B1EB9216-FF70-4921-A4CE-2F56C1094C86}" dt="2021-03-20T17:23:33.201" v="1679" actId="47"/>
        <pc:sldMkLst>
          <pc:docMk/>
          <pc:sldMk cId="1674068773" sldId="259"/>
        </pc:sldMkLst>
        <pc:spChg chg="mod">
          <ac:chgData name="명 지수" userId="b07435be59d152df" providerId="LiveId" clId="{B1EB9216-FF70-4921-A4CE-2F56C1094C86}" dt="2021-03-20T15:48:47.632" v="398" actId="404"/>
          <ac:spMkLst>
            <pc:docMk/>
            <pc:sldMk cId="1674068773" sldId="259"/>
            <ac:spMk id="27" creationId="{EBE36CAF-DE84-44E0-A9B4-BBCDAB1A9DF5}"/>
          </ac:spMkLst>
        </pc:spChg>
      </pc:sldChg>
      <pc:sldChg chg="addSp delSp modSp mod">
        <pc:chgData name="명 지수" userId="b07435be59d152df" providerId="LiveId" clId="{B1EB9216-FF70-4921-A4CE-2F56C1094C86}" dt="2021-03-21T12:16:06.661" v="7476" actId="478"/>
        <pc:sldMkLst>
          <pc:docMk/>
          <pc:sldMk cId="3616522369" sldId="260"/>
        </pc:sldMkLst>
        <pc:spChg chg="mod">
          <ac:chgData name="명 지수" userId="b07435be59d152df" providerId="LiveId" clId="{B1EB9216-FF70-4921-A4CE-2F56C1094C86}" dt="2021-03-20T17:43:39.727" v="2270"/>
          <ac:spMkLst>
            <pc:docMk/>
            <pc:sldMk cId="3616522369" sldId="260"/>
            <ac:spMk id="12" creationId="{B226ACA7-0E2A-4A61-937A-39CF6C3D90D0}"/>
          </ac:spMkLst>
        </pc:spChg>
        <pc:spChg chg="del">
          <ac:chgData name="명 지수" userId="b07435be59d152df" providerId="LiveId" clId="{B1EB9216-FF70-4921-A4CE-2F56C1094C86}" dt="2021-03-20T17:43:39.475" v="2269" actId="478"/>
          <ac:spMkLst>
            <pc:docMk/>
            <pc:sldMk cId="3616522369" sldId="260"/>
            <ac:spMk id="13" creationId="{7DC29CCB-012D-440E-ABDC-7077E189CE92}"/>
          </ac:spMkLst>
        </pc:spChg>
        <pc:spChg chg="mod">
          <ac:chgData name="명 지수" userId="b07435be59d152df" providerId="LiveId" clId="{B1EB9216-FF70-4921-A4CE-2F56C1094C86}" dt="2021-03-20T17:44:31.040" v="2364" actId="1037"/>
          <ac:spMkLst>
            <pc:docMk/>
            <pc:sldMk cId="3616522369" sldId="260"/>
            <ac:spMk id="14" creationId="{DFAE17BA-2786-4E09-9401-343E2775269B}"/>
          </ac:spMkLst>
        </pc:spChg>
        <pc:spChg chg="add mod">
          <ac:chgData name="명 지수" userId="b07435be59d152df" providerId="LiveId" clId="{B1EB9216-FF70-4921-A4CE-2F56C1094C86}" dt="2021-03-20T17:43:39.727" v="2270"/>
          <ac:spMkLst>
            <pc:docMk/>
            <pc:sldMk cId="3616522369" sldId="260"/>
            <ac:spMk id="15" creationId="{A3FEC48A-B114-483D-9EA7-8BB3537CF17F}"/>
          </ac:spMkLst>
        </pc:spChg>
        <pc:spChg chg="add del mod">
          <ac:chgData name="명 지수" userId="b07435be59d152df" providerId="LiveId" clId="{B1EB9216-FF70-4921-A4CE-2F56C1094C86}" dt="2021-03-21T07:48:15.222" v="5112" actId="478"/>
          <ac:spMkLst>
            <pc:docMk/>
            <pc:sldMk cId="3616522369" sldId="260"/>
            <ac:spMk id="16" creationId="{A637D5DC-216F-43D5-AB48-F590F7C9F162}"/>
          </ac:spMkLst>
        </pc:spChg>
        <pc:spChg chg="mod">
          <ac:chgData name="명 지수" userId="b07435be59d152df" providerId="LiveId" clId="{B1EB9216-FF70-4921-A4CE-2F56C1094C86}" dt="2021-03-20T17:44:06.414" v="2324"/>
          <ac:spMkLst>
            <pc:docMk/>
            <pc:sldMk cId="3616522369" sldId="260"/>
            <ac:spMk id="27" creationId="{EBE36CAF-DE84-44E0-A9B4-BBCDAB1A9DF5}"/>
          </ac:spMkLst>
        </pc:spChg>
        <pc:grpChg chg="add mod">
          <ac:chgData name="명 지수" userId="b07435be59d152df" providerId="LiveId" clId="{B1EB9216-FF70-4921-A4CE-2F56C1094C86}" dt="2021-03-20T17:44:26.211" v="2363" actId="14100"/>
          <ac:grpSpMkLst>
            <pc:docMk/>
            <pc:sldMk cId="3616522369" sldId="260"/>
            <ac:grpSpMk id="11" creationId="{8A8CAEBB-14CD-457E-9231-C57D9EABEAA0}"/>
          </ac:grpSpMkLst>
        </pc:grpChg>
        <pc:picChg chg="add del mod">
          <ac:chgData name="명 지수" userId="b07435be59d152df" providerId="LiveId" clId="{B1EB9216-FF70-4921-A4CE-2F56C1094C86}" dt="2021-03-21T09:01:36.176" v="5569" actId="21"/>
          <ac:picMkLst>
            <pc:docMk/>
            <pc:sldMk cId="3616522369" sldId="260"/>
            <ac:picMk id="6" creationId="{F57EA679-3A9F-4CF1-A8D2-2DE958456DC0}"/>
          </ac:picMkLst>
        </pc:picChg>
        <pc:picChg chg="add del mod modCrop">
          <ac:chgData name="명 지수" userId="b07435be59d152df" providerId="LiveId" clId="{B1EB9216-FF70-4921-A4CE-2F56C1094C86}" dt="2021-03-21T12:16:06.661" v="7476" actId="478"/>
          <ac:picMkLst>
            <pc:docMk/>
            <pc:sldMk cId="3616522369" sldId="260"/>
            <ac:picMk id="8" creationId="{FF5D5CEA-F418-4326-B74C-3C4F38609A23}"/>
          </ac:picMkLst>
        </pc:picChg>
        <pc:picChg chg="add mod modCrop">
          <ac:chgData name="명 지수" userId="b07435be59d152df" providerId="LiveId" clId="{B1EB9216-FF70-4921-A4CE-2F56C1094C86}" dt="2021-03-21T09:02:57.370" v="5583" actId="1076"/>
          <ac:picMkLst>
            <pc:docMk/>
            <pc:sldMk cId="3616522369" sldId="260"/>
            <ac:picMk id="20" creationId="{B4C05CFA-47A4-4867-91BF-975811109174}"/>
          </ac:picMkLst>
        </pc:picChg>
      </pc:sldChg>
      <pc:sldChg chg="modSp mod">
        <pc:chgData name="명 지수" userId="b07435be59d152df" providerId="LiveId" clId="{B1EB9216-FF70-4921-A4CE-2F56C1094C86}" dt="2021-03-20T18:15:49.882" v="3705" actId="207"/>
        <pc:sldMkLst>
          <pc:docMk/>
          <pc:sldMk cId="2516242189" sldId="262"/>
        </pc:sldMkLst>
        <pc:spChg chg="mod">
          <ac:chgData name="명 지수" userId="b07435be59d152df" providerId="LiveId" clId="{B1EB9216-FF70-4921-A4CE-2F56C1094C86}" dt="2021-03-20T18:15:49.882" v="3705" actId="207"/>
          <ac:spMkLst>
            <pc:docMk/>
            <pc:sldMk cId="2516242189" sldId="262"/>
            <ac:spMk id="5" creationId="{3449A2A3-5C83-4996-8EA1-2D54ABDBD2D9}"/>
          </ac:spMkLst>
        </pc:spChg>
      </pc:sldChg>
      <pc:sldChg chg="del">
        <pc:chgData name="명 지수" userId="b07435be59d152df" providerId="LiveId" clId="{B1EB9216-FF70-4921-A4CE-2F56C1094C86}" dt="2021-03-20T17:23:33.178" v="1678" actId="47"/>
        <pc:sldMkLst>
          <pc:docMk/>
          <pc:sldMk cId="1298621774" sldId="263"/>
        </pc:sldMkLst>
      </pc:sldChg>
      <pc:sldChg chg="addSp delSp modSp mod">
        <pc:chgData name="명 지수" userId="b07435be59d152df" providerId="LiveId" clId="{B1EB9216-FF70-4921-A4CE-2F56C1094C86}" dt="2021-03-20T17:29:12.436" v="1881" actId="1076"/>
        <pc:sldMkLst>
          <pc:docMk/>
          <pc:sldMk cId="1005334750" sldId="264"/>
        </pc:sldMkLst>
        <pc:spChg chg="add mod">
          <ac:chgData name="명 지수" userId="b07435be59d152df" providerId="LiveId" clId="{B1EB9216-FF70-4921-A4CE-2F56C1094C86}" dt="2021-03-20T16:23:38.324" v="1354" actId="113"/>
          <ac:spMkLst>
            <pc:docMk/>
            <pc:sldMk cId="1005334750" sldId="264"/>
            <ac:spMk id="6" creationId="{86BF476A-7899-4D92-9ECB-5668251C9DF7}"/>
          </ac:spMkLst>
        </pc:spChg>
        <pc:spChg chg="add del mod">
          <ac:chgData name="명 지수" userId="b07435be59d152df" providerId="LiveId" clId="{B1EB9216-FF70-4921-A4CE-2F56C1094C86}" dt="2021-03-20T16:11:13.287" v="1182" actId="21"/>
          <ac:spMkLst>
            <pc:docMk/>
            <pc:sldMk cId="1005334750" sldId="264"/>
            <ac:spMk id="9" creationId="{E573E8B1-6603-4CE3-A2AB-E9AD4472E063}"/>
          </ac:spMkLst>
        </pc:spChg>
        <pc:spChg chg="add del mod">
          <ac:chgData name="명 지수" userId="b07435be59d152df" providerId="LiveId" clId="{B1EB9216-FF70-4921-A4CE-2F56C1094C86}" dt="2021-03-20T15:47:53.934" v="359" actId="21"/>
          <ac:spMkLst>
            <pc:docMk/>
            <pc:sldMk cId="1005334750" sldId="264"/>
            <ac:spMk id="17" creationId="{EF0190B1-ACD5-4454-B207-C81AD1658737}"/>
          </ac:spMkLst>
        </pc:spChg>
        <pc:spChg chg="add mod">
          <ac:chgData name="명 지수" userId="b07435be59d152df" providerId="LiveId" clId="{B1EB9216-FF70-4921-A4CE-2F56C1094C86}" dt="2021-03-20T15:55:15.016" v="573"/>
          <ac:spMkLst>
            <pc:docMk/>
            <pc:sldMk cId="1005334750" sldId="264"/>
            <ac:spMk id="20" creationId="{C102C38C-F39C-4895-9442-9AEC93056981}"/>
          </ac:spMkLst>
        </pc:spChg>
        <pc:spChg chg="mod">
          <ac:chgData name="명 지수" userId="b07435be59d152df" providerId="LiveId" clId="{B1EB9216-FF70-4921-A4CE-2F56C1094C86}" dt="2021-03-20T15:29:45.983" v="171" actId="20577"/>
          <ac:spMkLst>
            <pc:docMk/>
            <pc:sldMk cId="1005334750" sldId="264"/>
            <ac:spMk id="22" creationId="{A2B56FA3-872E-4EDF-83DF-7C6BDB2C1B51}"/>
          </ac:spMkLst>
        </pc:spChg>
        <pc:spChg chg="add del mod">
          <ac:chgData name="명 지수" userId="b07435be59d152df" providerId="LiveId" clId="{B1EB9216-FF70-4921-A4CE-2F56C1094C86}" dt="2021-03-20T15:47:18.595" v="345" actId="21"/>
          <ac:spMkLst>
            <pc:docMk/>
            <pc:sldMk cId="1005334750" sldId="264"/>
            <ac:spMk id="23" creationId="{01220B19-E724-4ED4-AA3F-B30E3237FFD6}"/>
          </ac:spMkLst>
        </pc:spChg>
        <pc:spChg chg="add mod ord">
          <ac:chgData name="명 지수" userId="b07435be59d152df" providerId="LiveId" clId="{B1EB9216-FF70-4921-A4CE-2F56C1094C86}" dt="2021-03-20T15:47:42.812" v="355" actId="171"/>
          <ac:spMkLst>
            <pc:docMk/>
            <pc:sldMk cId="1005334750" sldId="264"/>
            <ac:spMk id="24" creationId="{CD8177DF-39F4-4A7C-916B-BEAD368B4B8D}"/>
          </ac:spMkLst>
        </pc:spChg>
        <pc:picChg chg="add del mod">
          <ac:chgData name="명 지수" userId="b07435be59d152df" providerId="LiveId" clId="{B1EB9216-FF70-4921-A4CE-2F56C1094C86}" dt="2021-03-20T17:27:46.919" v="1854" actId="478"/>
          <ac:picMkLst>
            <pc:docMk/>
            <pc:sldMk cId="1005334750" sldId="264"/>
            <ac:picMk id="25" creationId="{3093BF74-9EB4-46CE-866C-E2C4E5A00B21}"/>
          </ac:picMkLst>
        </pc:picChg>
        <pc:picChg chg="add del mod">
          <ac:chgData name="명 지수" userId="b07435be59d152df" providerId="LiveId" clId="{B1EB9216-FF70-4921-A4CE-2F56C1094C86}" dt="2021-03-20T17:28:07.696" v="1862" actId="21"/>
          <ac:picMkLst>
            <pc:docMk/>
            <pc:sldMk cId="1005334750" sldId="264"/>
            <ac:picMk id="32" creationId="{AA3819C8-BD02-452D-A656-5EB85F0B7B8D}"/>
          </ac:picMkLst>
        </pc:picChg>
        <pc:picChg chg="add mod">
          <ac:chgData name="명 지수" userId="b07435be59d152df" providerId="LiveId" clId="{B1EB9216-FF70-4921-A4CE-2F56C1094C86}" dt="2021-03-20T17:29:12.436" v="1881" actId="1076"/>
          <ac:picMkLst>
            <pc:docMk/>
            <pc:sldMk cId="1005334750" sldId="264"/>
            <ac:picMk id="33" creationId="{ACAEF993-4B5D-47E1-B632-24609A118C7C}"/>
          </ac:picMkLst>
        </pc:picChg>
        <pc:picChg chg="add del mod">
          <ac:chgData name="명 지수" userId="b07435be59d152df" providerId="LiveId" clId="{B1EB9216-FF70-4921-A4CE-2F56C1094C86}" dt="2021-03-20T15:54:07.692" v="542" actId="478"/>
          <ac:picMkLst>
            <pc:docMk/>
            <pc:sldMk cId="1005334750" sldId="264"/>
            <ac:picMk id="1026" creationId="{CFA201D6-2C7B-4536-B569-569D0266AF7F}"/>
          </ac:picMkLst>
        </pc:picChg>
        <pc:picChg chg="add del mod">
          <ac:chgData name="명 지수" userId="b07435be59d152df" providerId="LiveId" clId="{B1EB9216-FF70-4921-A4CE-2F56C1094C86}" dt="2021-03-20T17:27:46.459" v="1853" actId="478"/>
          <ac:picMkLst>
            <pc:docMk/>
            <pc:sldMk cId="1005334750" sldId="264"/>
            <ac:picMk id="1028" creationId="{203A670F-DE6F-4405-9D9B-7D8B64776D22}"/>
          </ac:picMkLst>
        </pc:picChg>
        <pc:picChg chg="add del mod">
          <ac:chgData name="명 지수" userId="b07435be59d152df" providerId="LiveId" clId="{B1EB9216-FF70-4921-A4CE-2F56C1094C86}" dt="2021-03-20T16:11:13.287" v="1182" actId="21"/>
          <ac:picMkLst>
            <pc:docMk/>
            <pc:sldMk cId="1005334750" sldId="264"/>
            <ac:picMk id="1030" creationId="{C610FAEB-484D-45AC-93C1-008838E04782}"/>
          </ac:picMkLst>
        </pc:picChg>
        <pc:picChg chg="add mod">
          <ac:chgData name="명 지수" userId="b07435be59d152df" providerId="LiveId" clId="{B1EB9216-FF70-4921-A4CE-2F56C1094C86}" dt="2021-03-20T17:28:54.061" v="1879" actId="1076"/>
          <ac:picMkLst>
            <pc:docMk/>
            <pc:sldMk cId="1005334750" sldId="264"/>
            <ac:picMk id="1032" creationId="{4E6E2468-FE5E-472D-ADA8-AAC3C85C90A7}"/>
          </ac:picMkLst>
        </pc:picChg>
        <pc:cxnChg chg="add mod">
          <ac:chgData name="명 지수" userId="b07435be59d152df" providerId="LiveId" clId="{B1EB9216-FF70-4921-A4CE-2F56C1094C86}" dt="2021-03-20T15:27:44.552" v="125" actId="208"/>
          <ac:cxnSpMkLst>
            <pc:docMk/>
            <pc:sldMk cId="1005334750" sldId="264"/>
            <ac:cxnSpMk id="8" creationId="{08319FDE-82CD-44A8-9C67-6657F8740043}"/>
          </ac:cxnSpMkLst>
        </pc:cxnChg>
      </pc:sldChg>
      <pc:sldChg chg="delSp del mod">
        <pc:chgData name="명 지수" userId="b07435be59d152df" providerId="LiveId" clId="{B1EB9216-FF70-4921-A4CE-2F56C1094C86}" dt="2021-03-20T15:28:48.029" v="150" actId="47"/>
        <pc:sldMkLst>
          <pc:docMk/>
          <pc:sldMk cId="2885853123" sldId="265"/>
        </pc:sldMkLst>
        <pc:spChg chg="del">
          <ac:chgData name="명 지수" userId="b07435be59d152df" providerId="LiveId" clId="{B1EB9216-FF70-4921-A4CE-2F56C1094C86}" dt="2021-03-20T15:26:59.997" v="116" actId="21"/>
          <ac:spMkLst>
            <pc:docMk/>
            <pc:sldMk cId="2885853123" sldId="265"/>
            <ac:spMk id="15" creationId="{34B21094-883E-4F29-9F2A-3DFE00885FE8}"/>
          </ac:spMkLst>
        </pc:spChg>
      </pc:sldChg>
      <pc:sldChg chg="delSp add del mod">
        <pc:chgData name="명 지수" userId="b07435be59d152df" providerId="LiveId" clId="{B1EB9216-FF70-4921-A4CE-2F56C1094C86}" dt="2021-03-20T15:29:18.706" v="162" actId="47"/>
        <pc:sldMkLst>
          <pc:docMk/>
          <pc:sldMk cId="178408674" sldId="266"/>
        </pc:sldMkLst>
        <pc:spChg chg="del">
          <ac:chgData name="명 지수" userId="b07435be59d152df" providerId="LiveId" clId="{B1EB9216-FF70-4921-A4CE-2F56C1094C86}" dt="2021-03-20T15:29:03.897" v="155" actId="21"/>
          <ac:spMkLst>
            <pc:docMk/>
            <pc:sldMk cId="178408674" sldId="266"/>
            <ac:spMk id="16" creationId="{B8411131-49B4-4B45-A819-D1CAE51EE6D0}"/>
          </ac:spMkLst>
        </pc:spChg>
      </pc:sldChg>
      <pc:sldChg chg="addSp delSp modSp mod">
        <pc:chgData name="명 지수" userId="b07435be59d152df" providerId="LiveId" clId="{B1EB9216-FF70-4921-A4CE-2F56C1094C86}" dt="2021-03-21T04:11:09.148" v="4658" actId="164"/>
        <pc:sldMkLst>
          <pc:docMk/>
          <pc:sldMk cId="879599952" sldId="267"/>
        </pc:sldMkLst>
        <pc:spChg chg="mod">
          <ac:chgData name="명 지수" userId="b07435be59d152df" providerId="LiveId" clId="{B1EB9216-FF70-4921-A4CE-2F56C1094C86}" dt="2021-03-20T17:23:24.520" v="1676" actId="20577"/>
          <ac:spMkLst>
            <pc:docMk/>
            <pc:sldMk cId="879599952" sldId="267"/>
            <ac:spMk id="11" creationId="{E99631C4-B17E-4C6C-9EA5-7FB47E5A2826}"/>
          </ac:spMkLst>
        </pc:spChg>
        <pc:spChg chg="del mod">
          <ac:chgData name="명 지수" userId="b07435be59d152df" providerId="LiveId" clId="{B1EB9216-FF70-4921-A4CE-2F56C1094C86}" dt="2021-03-20T17:24:27.111" v="1721" actId="478"/>
          <ac:spMkLst>
            <pc:docMk/>
            <pc:sldMk cId="879599952" sldId="267"/>
            <ac:spMk id="12" creationId="{DD5484DD-8934-4E7A-943F-45F16BFC5AFF}"/>
          </ac:spMkLst>
        </pc:spChg>
        <pc:spChg chg="add mod">
          <ac:chgData name="명 지수" userId="b07435be59d152df" providerId="LiveId" clId="{B1EB9216-FF70-4921-A4CE-2F56C1094C86}" dt="2021-03-21T04:11:05.808" v="4657" actId="164"/>
          <ac:spMkLst>
            <pc:docMk/>
            <pc:sldMk cId="879599952" sldId="267"/>
            <ac:spMk id="14" creationId="{06EA7A56-86A3-4DC7-B9B5-F07C1F1D57DE}"/>
          </ac:spMkLst>
        </pc:spChg>
        <pc:spChg chg="del">
          <ac:chgData name="명 지수" userId="b07435be59d152df" providerId="LiveId" clId="{B1EB9216-FF70-4921-A4CE-2F56C1094C86}" dt="2021-03-20T15:29:21.210" v="163" actId="21"/>
          <ac:spMkLst>
            <pc:docMk/>
            <pc:sldMk cId="879599952" sldId="267"/>
            <ac:spMk id="15" creationId="{22D9E9DF-B692-4CEC-9DDF-E9E91E43C327}"/>
          </ac:spMkLst>
        </pc:spChg>
        <pc:spChg chg="add del mod">
          <ac:chgData name="명 지수" userId="b07435be59d152df" providerId="LiveId" clId="{B1EB9216-FF70-4921-A4CE-2F56C1094C86}" dt="2021-03-20T17:33:23.964" v="2080" actId="478"/>
          <ac:spMkLst>
            <pc:docMk/>
            <pc:sldMk cId="879599952" sldId="267"/>
            <ac:spMk id="16" creationId="{1EA41483-56C5-4549-A14F-6D7058C59FAD}"/>
          </ac:spMkLst>
        </pc:spChg>
        <pc:spChg chg="mod">
          <ac:chgData name="명 지수" userId="b07435be59d152df" providerId="LiveId" clId="{B1EB9216-FF70-4921-A4CE-2F56C1094C86}" dt="2021-03-20T17:23:14.002" v="1673"/>
          <ac:spMkLst>
            <pc:docMk/>
            <pc:sldMk cId="879599952" sldId="267"/>
            <ac:spMk id="19" creationId="{49A1564F-53B5-4DC7-AFA4-E5195620A82B}"/>
          </ac:spMkLst>
        </pc:spChg>
        <pc:spChg chg="add del mod">
          <ac:chgData name="명 지수" userId="b07435be59d152df" providerId="LiveId" clId="{B1EB9216-FF70-4921-A4CE-2F56C1094C86}" dt="2021-03-20T17:33:23.964" v="2080" actId="478"/>
          <ac:spMkLst>
            <pc:docMk/>
            <pc:sldMk cId="879599952" sldId="267"/>
            <ac:spMk id="20" creationId="{1C8D1A58-EB94-47C5-9ACA-8452567B9211}"/>
          </ac:spMkLst>
        </pc:spChg>
        <pc:spChg chg="add del mod">
          <ac:chgData name="명 지수" userId="b07435be59d152df" providerId="LiveId" clId="{B1EB9216-FF70-4921-A4CE-2F56C1094C86}" dt="2021-03-20T17:33:23.964" v="2080" actId="478"/>
          <ac:spMkLst>
            <pc:docMk/>
            <pc:sldMk cId="879599952" sldId="267"/>
            <ac:spMk id="22" creationId="{A92800E0-CB39-4948-9CF9-2FD3481F3A65}"/>
          </ac:spMkLst>
        </pc:spChg>
        <pc:spChg chg="add mod">
          <ac:chgData name="명 지수" userId="b07435be59d152df" providerId="LiveId" clId="{B1EB9216-FF70-4921-A4CE-2F56C1094C86}" dt="2021-03-21T04:11:05.808" v="4657" actId="164"/>
          <ac:spMkLst>
            <pc:docMk/>
            <pc:sldMk cId="879599952" sldId="267"/>
            <ac:spMk id="22" creationId="{BB22FD41-482A-4CDF-BA99-FA5B9E7BE1A4}"/>
          </ac:spMkLst>
        </pc:spChg>
        <pc:spChg chg="mod">
          <ac:chgData name="명 지수" userId="b07435be59d152df" providerId="LiveId" clId="{B1EB9216-FF70-4921-A4CE-2F56C1094C86}" dt="2021-03-20T17:24:27.296" v="1722"/>
          <ac:spMkLst>
            <pc:docMk/>
            <pc:sldMk cId="879599952" sldId="267"/>
            <ac:spMk id="24" creationId="{0DFD949C-46E1-4186-BEED-EFFF76B50920}"/>
          </ac:spMkLst>
        </pc:spChg>
        <pc:spChg chg="mod">
          <ac:chgData name="명 지수" userId="b07435be59d152df" providerId="LiveId" clId="{B1EB9216-FF70-4921-A4CE-2F56C1094C86}" dt="2021-03-20T17:36:02.663" v="2107" actId="20577"/>
          <ac:spMkLst>
            <pc:docMk/>
            <pc:sldMk cId="879599952" sldId="267"/>
            <ac:spMk id="25" creationId="{45CAADBF-0E86-41F4-8115-18A783DBC8BA}"/>
          </ac:spMkLst>
        </pc:spChg>
        <pc:spChg chg="add mod">
          <ac:chgData name="명 지수" userId="b07435be59d152df" providerId="LiveId" clId="{B1EB9216-FF70-4921-A4CE-2F56C1094C86}" dt="2021-03-20T17:24:27.296" v="1722"/>
          <ac:spMkLst>
            <pc:docMk/>
            <pc:sldMk cId="879599952" sldId="267"/>
            <ac:spMk id="26" creationId="{CE6248A2-BCAD-46BA-BFF6-4F2EA3D7E25B}"/>
          </ac:spMkLst>
        </pc:spChg>
        <pc:spChg chg="add mod">
          <ac:chgData name="명 지수" userId="b07435be59d152df" providerId="LiveId" clId="{B1EB9216-FF70-4921-A4CE-2F56C1094C86}" dt="2021-03-21T04:04:53.441" v="4564" actId="1035"/>
          <ac:spMkLst>
            <pc:docMk/>
            <pc:sldMk cId="879599952" sldId="267"/>
            <ac:spMk id="32" creationId="{9A3A26A8-9C20-4485-BF21-BC59D404C6F0}"/>
          </ac:spMkLst>
        </pc:spChg>
        <pc:spChg chg="add mod">
          <ac:chgData name="명 지수" userId="b07435be59d152df" providerId="LiveId" clId="{B1EB9216-FF70-4921-A4CE-2F56C1094C86}" dt="2021-03-21T04:11:05.808" v="4657" actId="164"/>
          <ac:spMkLst>
            <pc:docMk/>
            <pc:sldMk cId="879599952" sldId="267"/>
            <ac:spMk id="33" creationId="{342A16E1-CEEE-424A-8C27-502D8293D60C}"/>
          </ac:spMkLst>
        </pc:spChg>
        <pc:spChg chg="add mod">
          <ac:chgData name="명 지수" userId="b07435be59d152df" providerId="LiveId" clId="{B1EB9216-FF70-4921-A4CE-2F56C1094C86}" dt="2021-03-21T04:11:09.148" v="4658" actId="164"/>
          <ac:spMkLst>
            <pc:docMk/>
            <pc:sldMk cId="879599952" sldId="267"/>
            <ac:spMk id="36" creationId="{482D4BDB-9891-49C9-8FE6-807159C6385F}"/>
          </ac:spMkLst>
        </pc:spChg>
        <pc:spChg chg="add mod">
          <ac:chgData name="명 지수" userId="b07435be59d152df" providerId="LiveId" clId="{B1EB9216-FF70-4921-A4CE-2F56C1094C86}" dt="2021-03-21T04:11:09.148" v="4658" actId="164"/>
          <ac:spMkLst>
            <pc:docMk/>
            <pc:sldMk cId="879599952" sldId="267"/>
            <ac:spMk id="37" creationId="{02E93DD1-D0FC-4243-ABE1-C45EFEBE685B}"/>
          </ac:spMkLst>
        </pc:spChg>
        <pc:spChg chg="add mod ord">
          <ac:chgData name="명 지수" userId="b07435be59d152df" providerId="LiveId" clId="{B1EB9216-FF70-4921-A4CE-2F56C1094C86}" dt="2021-03-21T04:11:09.148" v="4658" actId="164"/>
          <ac:spMkLst>
            <pc:docMk/>
            <pc:sldMk cId="879599952" sldId="267"/>
            <ac:spMk id="38" creationId="{31D1FB58-FF23-4F40-B392-4C66FB8B1E66}"/>
          </ac:spMkLst>
        </pc:spChg>
        <pc:spChg chg="add mod">
          <ac:chgData name="명 지수" userId="b07435be59d152df" providerId="LiveId" clId="{B1EB9216-FF70-4921-A4CE-2F56C1094C86}" dt="2021-03-21T04:11:09.148" v="4658" actId="164"/>
          <ac:spMkLst>
            <pc:docMk/>
            <pc:sldMk cId="879599952" sldId="267"/>
            <ac:spMk id="40" creationId="{259838EF-CCFA-495E-89D7-72AB10ECF938}"/>
          </ac:spMkLst>
        </pc:spChg>
        <pc:grpChg chg="del">
          <ac:chgData name="명 지수" userId="b07435be59d152df" providerId="LiveId" clId="{B1EB9216-FF70-4921-A4CE-2F56C1094C86}" dt="2021-03-20T17:24:27.111" v="1721" actId="478"/>
          <ac:grpSpMkLst>
            <pc:docMk/>
            <pc:sldMk cId="879599952" sldId="267"/>
            <ac:grpSpMk id="3" creationId="{2506A1A0-1442-4CDC-9E91-614686037598}"/>
          </ac:grpSpMkLst>
        </pc:grpChg>
        <pc:grpChg chg="add mod">
          <ac:chgData name="명 지수" userId="b07435be59d152df" providerId="LiveId" clId="{B1EB9216-FF70-4921-A4CE-2F56C1094C86}" dt="2021-03-21T04:11:05.808" v="4657" actId="164"/>
          <ac:grpSpMkLst>
            <pc:docMk/>
            <pc:sldMk cId="879599952" sldId="267"/>
            <ac:grpSpMk id="15" creationId="{2D5F3E3C-6ED6-49CF-9719-E82AEFBD36AC}"/>
          </ac:grpSpMkLst>
        </pc:grpChg>
        <pc:grpChg chg="add mod">
          <ac:chgData name="명 지수" userId="b07435be59d152df" providerId="LiveId" clId="{B1EB9216-FF70-4921-A4CE-2F56C1094C86}" dt="2021-03-21T04:11:09.148" v="4658" actId="164"/>
          <ac:grpSpMkLst>
            <pc:docMk/>
            <pc:sldMk cId="879599952" sldId="267"/>
            <ac:grpSpMk id="16" creationId="{F833F797-7530-4D8A-9430-B4368FECCB99}"/>
          </ac:grpSpMkLst>
        </pc:grpChg>
        <pc:grpChg chg="add del mod">
          <ac:chgData name="명 지수" userId="b07435be59d152df" providerId="LiveId" clId="{B1EB9216-FF70-4921-A4CE-2F56C1094C86}" dt="2021-03-20T17:33:22.246" v="2079" actId="478"/>
          <ac:grpSpMkLst>
            <pc:docMk/>
            <pc:sldMk cId="879599952" sldId="267"/>
            <ac:grpSpMk id="17" creationId="{5EA68DCD-1A43-48B2-928E-27B8D465B3A8}"/>
          </ac:grpSpMkLst>
        </pc:grpChg>
        <pc:grpChg chg="add mod">
          <ac:chgData name="명 지수" userId="b07435be59d152df" providerId="LiveId" clId="{B1EB9216-FF70-4921-A4CE-2F56C1094C86}" dt="2021-03-20T17:24:27.296" v="1722"/>
          <ac:grpSpMkLst>
            <pc:docMk/>
            <pc:sldMk cId="879599952" sldId="267"/>
            <ac:grpSpMk id="23" creationId="{2CD054E0-95D6-462A-B6FE-4EE9D19239CC}"/>
          </ac:grpSpMkLst>
        </pc:grpChg>
        <pc:picChg chg="add del">
          <ac:chgData name="명 지수" userId="b07435be59d152df" providerId="LiveId" clId="{B1EB9216-FF70-4921-A4CE-2F56C1094C86}" dt="2021-03-21T03:57:03.541" v="4392" actId="21"/>
          <ac:picMkLst>
            <pc:docMk/>
            <pc:sldMk cId="879599952" sldId="267"/>
            <ac:picMk id="3" creationId="{A716CB8B-1BB8-4854-AADF-78D170C3B923}"/>
          </ac:picMkLst>
        </pc:picChg>
        <pc:picChg chg="add mod">
          <ac:chgData name="명 지수" userId="b07435be59d152df" providerId="LiveId" clId="{B1EB9216-FF70-4921-A4CE-2F56C1094C86}" dt="2021-03-21T04:11:05.808" v="4657" actId="164"/>
          <ac:picMkLst>
            <pc:docMk/>
            <pc:sldMk cId="879599952" sldId="267"/>
            <ac:picMk id="7" creationId="{34B7C3A0-D6C3-410C-B1CD-CFE21333B8EB}"/>
          </ac:picMkLst>
        </pc:picChg>
        <pc:picChg chg="add mod">
          <ac:chgData name="명 지수" userId="b07435be59d152df" providerId="LiveId" clId="{B1EB9216-FF70-4921-A4CE-2F56C1094C86}" dt="2021-03-21T04:11:05.808" v="4657" actId="164"/>
          <ac:picMkLst>
            <pc:docMk/>
            <pc:sldMk cId="879599952" sldId="267"/>
            <ac:picMk id="9" creationId="{95246C93-AC7D-4EAF-B4B3-0D10C8F023DC}"/>
          </ac:picMkLst>
        </pc:picChg>
        <pc:picChg chg="mod">
          <ac:chgData name="명 지수" userId="b07435be59d152df" providerId="LiveId" clId="{B1EB9216-FF70-4921-A4CE-2F56C1094C86}" dt="2021-03-20T17:23:14.002" v="1673"/>
          <ac:picMkLst>
            <pc:docMk/>
            <pc:sldMk cId="879599952" sldId="267"/>
            <ac:picMk id="18" creationId="{932AD37F-3B07-4AA7-B2C3-A4234CFEE2A2}"/>
          </ac:picMkLst>
        </pc:picChg>
        <pc:picChg chg="add mod">
          <ac:chgData name="명 지수" userId="b07435be59d152df" providerId="LiveId" clId="{B1EB9216-FF70-4921-A4CE-2F56C1094C86}" dt="2021-03-21T04:11:09.148" v="4658" actId="164"/>
          <ac:picMkLst>
            <pc:docMk/>
            <pc:sldMk cId="879599952" sldId="267"/>
            <ac:picMk id="34" creationId="{5DBBDC46-230B-4336-BB54-D41415CC4AE3}"/>
          </ac:picMkLst>
        </pc:picChg>
        <pc:picChg chg="add mod">
          <ac:chgData name="명 지수" userId="b07435be59d152df" providerId="LiveId" clId="{B1EB9216-FF70-4921-A4CE-2F56C1094C86}" dt="2021-03-21T04:11:09.148" v="4658" actId="164"/>
          <ac:picMkLst>
            <pc:docMk/>
            <pc:sldMk cId="879599952" sldId="267"/>
            <ac:picMk id="35" creationId="{3D7C19B5-FDD1-4427-927C-ACE825744A54}"/>
          </ac:picMkLst>
        </pc:picChg>
        <pc:cxnChg chg="add mod">
          <ac:chgData name="명 지수" userId="b07435be59d152df" providerId="LiveId" clId="{B1EB9216-FF70-4921-A4CE-2F56C1094C86}" dt="2021-03-21T04:11:05.808" v="4657" actId="164"/>
          <ac:cxnSpMkLst>
            <pc:docMk/>
            <pc:sldMk cId="879599952" sldId="267"/>
            <ac:cxnSpMk id="11" creationId="{1746F2C8-9D71-4072-A561-74A128185ACD}"/>
          </ac:cxnSpMkLst>
        </pc:cxnChg>
        <pc:cxnChg chg="add mod">
          <ac:chgData name="명 지수" userId="b07435be59d152df" providerId="LiveId" clId="{B1EB9216-FF70-4921-A4CE-2F56C1094C86}" dt="2021-03-21T04:11:09.148" v="4658" actId="164"/>
          <ac:cxnSpMkLst>
            <pc:docMk/>
            <pc:sldMk cId="879599952" sldId="267"/>
            <ac:cxnSpMk id="39" creationId="{57E5A77E-F9AF-485A-BDE5-3F6ED4D0EE21}"/>
          </ac:cxnSpMkLst>
        </pc:cxnChg>
      </pc:sldChg>
      <pc:sldChg chg="addSp delSp modSp add mod">
        <pc:chgData name="명 지수" userId="b07435be59d152df" providerId="LiveId" clId="{B1EB9216-FF70-4921-A4CE-2F56C1094C86}" dt="2021-03-20T17:29:49.318" v="1887" actId="1076"/>
        <pc:sldMkLst>
          <pc:docMk/>
          <pc:sldMk cId="2588087799" sldId="268"/>
        </pc:sldMkLst>
        <pc:spChg chg="mod">
          <ac:chgData name="명 지수" userId="b07435be59d152df" providerId="LiveId" clId="{B1EB9216-FF70-4921-A4CE-2F56C1094C86}" dt="2021-03-20T17:25:35.723" v="1778" actId="20577"/>
          <ac:spMkLst>
            <pc:docMk/>
            <pc:sldMk cId="2588087799" sldId="268"/>
            <ac:spMk id="6" creationId="{86BF476A-7899-4D92-9ECB-5668251C9DF7}"/>
          </ac:spMkLst>
        </pc:spChg>
        <pc:spChg chg="del">
          <ac:chgData name="명 지수" userId="b07435be59d152df" providerId="LiveId" clId="{B1EB9216-FF70-4921-A4CE-2F56C1094C86}" dt="2021-03-20T15:29:38.594" v="169" actId="478"/>
          <ac:spMkLst>
            <pc:docMk/>
            <pc:sldMk cId="2588087799" sldId="268"/>
            <ac:spMk id="17" creationId="{EF0190B1-ACD5-4454-B207-C81AD1658737}"/>
          </ac:spMkLst>
        </pc:spChg>
        <pc:spChg chg="mod">
          <ac:chgData name="명 지수" userId="b07435be59d152df" providerId="LiveId" clId="{B1EB9216-FF70-4921-A4CE-2F56C1094C86}" dt="2021-03-20T17:26:07.714" v="1852" actId="14100"/>
          <ac:spMkLst>
            <pc:docMk/>
            <pc:sldMk cId="2588087799" sldId="268"/>
            <ac:spMk id="20" creationId="{C102C38C-F39C-4895-9442-9AEC93056981}"/>
          </ac:spMkLst>
        </pc:spChg>
        <pc:spChg chg="del">
          <ac:chgData name="명 지수" userId="b07435be59d152df" providerId="LiveId" clId="{B1EB9216-FF70-4921-A4CE-2F56C1094C86}" dt="2021-03-20T15:29:14.307" v="160" actId="478"/>
          <ac:spMkLst>
            <pc:docMk/>
            <pc:sldMk cId="2588087799" sldId="268"/>
            <ac:spMk id="22" creationId="{A2B56FA3-872E-4EDF-83DF-7C6BDB2C1B51}"/>
          </ac:spMkLst>
        </pc:spChg>
        <pc:spChg chg="add del mod">
          <ac:chgData name="명 지수" userId="b07435be59d152df" providerId="LiveId" clId="{B1EB9216-FF70-4921-A4CE-2F56C1094C86}" dt="2021-03-20T15:29:12.748" v="159" actId="21"/>
          <ac:spMkLst>
            <pc:docMk/>
            <pc:sldMk cId="2588087799" sldId="268"/>
            <ac:spMk id="23" creationId="{DC699171-0016-404A-BC2D-06E65A9B837C}"/>
          </ac:spMkLst>
        </pc:spChg>
        <pc:spChg chg="add del mod">
          <ac:chgData name="명 지수" userId="b07435be59d152df" providerId="LiveId" clId="{B1EB9216-FF70-4921-A4CE-2F56C1094C86}" dt="2021-03-20T15:47:15.895" v="343" actId="21"/>
          <ac:spMkLst>
            <pc:docMk/>
            <pc:sldMk cId="2588087799" sldId="268"/>
            <ac:spMk id="24" creationId="{4FDE3B40-2CCB-439C-8BBD-0A3CE4D1C42C}"/>
          </ac:spMkLst>
        </pc:spChg>
        <pc:spChg chg="add del mod">
          <ac:chgData name="명 지수" userId="b07435be59d152df" providerId="LiveId" clId="{B1EB9216-FF70-4921-A4CE-2F56C1094C86}" dt="2021-03-20T15:29:34.536" v="168" actId="21"/>
          <ac:spMkLst>
            <pc:docMk/>
            <pc:sldMk cId="2588087799" sldId="268"/>
            <ac:spMk id="25" creationId="{78548CBC-4F77-4FCC-8449-C964FB796794}"/>
          </ac:spMkLst>
        </pc:spChg>
        <pc:spChg chg="add mod">
          <ac:chgData name="명 지수" userId="b07435be59d152df" providerId="LiveId" clId="{B1EB9216-FF70-4921-A4CE-2F56C1094C86}" dt="2021-03-20T15:29:52.806" v="174" actId="20577"/>
          <ac:spMkLst>
            <pc:docMk/>
            <pc:sldMk cId="2588087799" sldId="268"/>
            <ac:spMk id="26" creationId="{53979C48-5B4B-4D27-9FE0-DACC271265E6}"/>
          </ac:spMkLst>
        </pc:spChg>
        <pc:spChg chg="add mod">
          <ac:chgData name="명 지수" userId="b07435be59d152df" providerId="LiveId" clId="{B1EB9216-FF70-4921-A4CE-2F56C1094C86}" dt="2021-03-20T15:47:54.773" v="360"/>
          <ac:spMkLst>
            <pc:docMk/>
            <pc:sldMk cId="2588087799" sldId="268"/>
            <ac:spMk id="32" creationId="{126A7B26-40A3-48BC-8CDE-79FCC2BC67D3}"/>
          </ac:spMkLst>
        </pc:spChg>
        <pc:picChg chg="add mod">
          <ac:chgData name="명 지수" userId="b07435be59d152df" providerId="LiveId" clId="{B1EB9216-FF70-4921-A4CE-2F56C1094C86}" dt="2021-03-20T17:29:38.653" v="1885" actId="1076"/>
          <ac:picMkLst>
            <pc:docMk/>
            <pc:sldMk cId="2588087799" sldId="268"/>
            <ac:picMk id="33" creationId="{D3AD634E-71D0-403B-868B-394A059076FC}"/>
          </ac:picMkLst>
        </pc:picChg>
        <pc:picChg chg="add mod">
          <ac:chgData name="명 지수" userId="b07435be59d152df" providerId="LiveId" clId="{B1EB9216-FF70-4921-A4CE-2F56C1094C86}" dt="2021-03-20T17:29:49.318" v="1887" actId="1076"/>
          <ac:picMkLst>
            <pc:docMk/>
            <pc:sldMk cId="2588087799" sldId="268"/>
            <ac:picMk id="34" creationId="{51750E34-7A95-4DFB-962A-EE26B6642993}"/>
          </ac:picMkLst>
        </pc:picChg>
        <pc:picChg chg="del">
          <ac:chgData name="명 지수" userId="b07435be59d152df" providerId="LiveId" clId="{B1EB9216-FF70-4921-A4CE-2F56C1094C86}" dt="2021-03-20T15:28:59.806" v="154" actId="478"/>
          <ac:picMkLst>
            <pc:docMk/>
            <pc:sldMk cId="2588087799" sldId="268"/>
            <ac:picMk id="1026" creationId="{CFA201D6-2C7B-4536-B569-569D0266AF7F}"/>
          </ac:picMkLst>
        </pc:picChg>
      </pc:sldChg>
      <pc:sldChg chg="addSp delSp modSp add del mod">
        <pc:chgData name="명 지수" userId="b07435be59d152df" providerId="LiveId" clId="{B1EB9216-FF70-4921-A4CE-2F56C1094C86}" dt="2021-03-20T19:02:50.349" v="4008" actId="47"/>
        <pc:sldMkLst>
          <pc:docMk/>
          <pc:sldMk cId="4286941876" sldId="269"/>
        </pc:sldMkLst>
        <pc:spChg chg="del">
          <ac:chgData name="명 지수" userId="b07435be59d152df" providerId="LiveId" clId="{B1EB9216-FF70-4921-A4CE-2F56C1094C86}" dt="2021-03-20T17:35:38.832" v="2092" actId="478"/>
          <ac:spMkLst>
            <pc:docMk/>
            <pc:sldMk cId="4286941876" sldId="269"/>
            <ac:spMk id="13" creationId="{C86CA1AD-9331-4902-9B08-13D9D6018707}"/>
          </ac:spMkLst>
        </pc:spChg>
        <pc:spChg chg="mod">
          <ac:chgData name="명 지수" userId="b07435be59d152df" providerId="LiveId" clId="{B1EB9216-FF70-4921-A4CE-2F56C1094C86}" dt="2021-03-20T17:35:39.027" v="2093"/>
          <ac:spMkLst>
            <pc:docMk/>
            <pc:sldMk cId="4286941876" sldId="269"/>
            <ac:spMk id="15" creationId="{5769A893-63A1-4A90-9BD9-05BB5F9872AD}"/>
          </ac:spMkLst>
        </pc:spChg>
        <pc:spChg chg="mod">
          <ac:chgData name="명 지수" userId="b07435be59d152df" providerId="LiveId" clId="{B1EB9216-FF70-4921-A4CE-2F56C1094C86}" dt="2021-03-20T17:36:20.168" v="2121" actId="20577"/>
          <ac:spMkLst>
            <pc:docMk/>
            <pc:sldMk cId="4286941876" sldId="269"/>
            <ac:spMk id="16" creationId="{006BE2C7-278B-4342-AB86-F506AF39230E}"/>
          </ac:spMkLst>
        </pc:spChg>
        <pc:spChg chg="add del mod">
          <ac:chgData name="명 지수" userId="b07435be59d152df" providerId="LiveId" clId="{B1EB9216-FF70-4921-A4CE-2F56C1094C86}" dt="2021-03-20T17:40:25.939" v="2255" actId="20577"/>
          <ac:spMkLst>
            <pc:docMk/>
            <pc:sldMk cId="4286941876" sldId="269"/>
            <ac:spMk id="17" creationId="{17668403-8F74-44D4-8394-24F0C0AE012D}"/>
          </ac:spMkLst>
        </pc:spChg>
        <pc:spChg chg="mod">
          <ac:chgData name="명 지수" userId="b07435be59d152df" providerId="LiveId" clId="{B1EB9216-FF70-4921-A4CE-2F56C1094C86}" dt="2021-03-20T17:38:43.678" v="2200"/>
          <ac:spMkLst>
            <pc:docMk/>
            <pc:sldMk cId="4286941876" sldId="269"/>
            <ac:spMk id="27" creationId="{EBE36CAF-DE84-44E0-A9B4-BBCDAB1A9DF5}"/>
          </ac:spMkLst>
        </pc:spChg>
        <pc:grpChg chg="del">
          <ac:chgData name="명 지수" userId="b07435be59d152df" providerId="LiveId" clId="{B1EB9216-FF70-4921-A4CE-2F56C1094C86}" dt="2021-03-20T17:35:38.832" v="2092" actId="478"/>
          <ac:grpSpMkLst>
            <pc:docMk/>
            <pc:sldMk cId="4286941876" sldId="269"/>
            <ac:grpSpMk id="10" creationId="{5D60A720-904B-48D9-BE9E-16011BDEEE45}"/>
          </ac:grpSpMkLst>
        </pc:grpChg>
        <pc:grpChg chg="add del mod">
          <ac:chgData name="명 지수" userId="b07435be59d152df" providerId="LiveId" clId="{B1EB9216-FF70-4921-A4CE-2F56C1094C86}" dt="2021-03-20T17:39:59.931" v="2253" actId="478"/>
          <ac:grpSpMkLst>
            <pc:docMk/>
            <pc:sldMk cId="4286941876" sldId="269"/>
            <ac:grpSpMk id="14" creationId="{56A166B8-C0DA-4C26-88DB-655DADB982D4}"/>
          </ac:grpSpMkLst>
        </pc:grpChg>
        <pc:grpChg chg="add del mod">
          <ac:chgData name="명 지수" userId="b07435be59d152df" providerId="LiveId" clId="{B1EB9216-FF70-4921-A4CE-2F56C1094C86}" dt="2021-03-20T18:51:10.273" v="3814" actId="478"/>
          <ac:grpSpMkLst>
            <pc:docMk/>
            <pc:sldMk cId="4286941876" sldId="269"/>
            <ac:grpSpMk id="20" creationId="{1DF8858F-E4B1-4744-8552-64600B06DB08}"/>
          </ac:grpSpMkLst>
        </pc:grpChg>
        <pc:picChg chg="add del">
          <ac:chgData name="명 지수" userId="b07435be59d152df" providerId="LiveId" clId="{B1EB9216-FF70-4921-A4CE-2F56C1094C86}" dt="2021-03-20T18:45:54.944" v="3798" actId="22"/>
          <ac:picMkLst>
            <pc:docMk/>
            <pc:sldMk cId="4286941876" sldId="269"/>
            <ac:picMk id="3" creationId="{C0415D6D-6303-42D5-96D4-57C23471A7F2}"/>
          </ac:picMkLst>
        </pc:picChg>
        <pc:picChg chg="add mod topLvl">
          <ac:chgData name="명 지수" userId="b07435be59d152df" providerId="LiveId" clId="{B1EB9216-FF70-4921-A4CE-2F56C1094C86}" dt="2021-03-20T18:51:16.041" v="3815" actId="1076"/>
          <ac:picMkLst>
            <pc:docMk/>
            <pc:sldMk cId="4286941876" sldId="269"/>
            <ac:picMk id="7" creationId="{CB7D6F91-7850-4747-A232-804B64F3DDFE}"/>
          </ac:picMkLst>
        </pc:picChg>
        <pc:picChg chg="add del mod">
          <ac:chgData name="명 지수" userId="b07435be59d152df" providerId="LiveId" clId="{B1EB9216-FF70-4921-A4CE-2F56C1094C86}" dt="2021-03-20T18:51:06.862" v="3811" actId="478"/>
          <ac:picMkLst>
            <pc:docMk/>
            <pc:sldMk cId="4286941876" sldId="269"/>
            <ac:picMk id="9" creationId="{B9EE4494-6947-4132-AD23-6439D7A4F77F}"/>
          </ac:picMkLst>
        </pc:picChg>
        <pc:picChg chg="add del mod topLvl">
          <ac:chgData name="명 지수" userId="b07435be59d152df" providerId="LiveId" clId="{B1EB9216-FF70-4921-A4CE-2F56C1094C86}" dt="2021-03-20T18:51:10.273" v="3814" actId="478"/>
          <ac:picMkLst>
            <pc:docMk/>
            <pc:sldMk cId="4286941876" sldId="269"/>
            <ac:picMk id="19" creationId="{C007B534-6B8B-4A35-B528-BF099401A2AF}"/>
          </ac:picMkLst>
        </pc:picChg>
        <pc:picChg chg="add mod">
          <ac:chgData name="명 지수" userId="b07435be59d152df" providerId="LiveId" clId="{B1EB9216-FF70-4921-A4CE-2F56C1094C86}" dt="2021-03-20T19:01:43.657" v="3984"/>
          <ac:picMkLst>
            <pc:docMk/>
            <pc:sldMk cId="4286941876" sldId="269"/>
            <ac:picMk id="32" creationId="{9B0121BE-07D8-43B0-890C-0E0873C996F5}"/>
          </ac:picMkLst>
        </pc:picChg>
      </pc:sldChg>
      <pc:sldChg chg="addSp delSp modSp add mod ord">
        <pc:chgData name="명 지수" userId="b07435be59d152df" providerId="LiveId" clId="{B1EB9216-FF70-4921-A4CE-2F56C1094C86}" dt="2021-03-21T12:30:10.375" v="7585" actId="20577"/>
        <pc:sldMkLst>
          <pc:docMk/>
          <pc:sldMk cId="3098368476" sldId="270"/>
        </pc:sldMkLst>
        <pc:spChg chg="mod">
          <ac:chgData name="명 지수" userId="b07435be59d152df" providerId="LiveId" clId="{B1EB9216-FF70-4921-A4CE-2F56C1094C86}" dt="2021-03-20T16:27:04.802" v="1515" actId="1076"/>
          <ac:spMkLst>
            <pc:docMk/>
            <pc:sldMk cId="3098368476" sldId="270"/>
            <ac:spMk id="5" creationId="{3449A2A3-5C83-4996-8EA1-2D54ABDBD2D9}"/>
          </ac:spMkLst>
        </pc:spChg>
        <pc:spChg chg="del">
          <ac:chgData name="명 지수" userId="b07435be59d152df" providerId="LiveId" clId="{B1EB9216-FF70-4921-A4CE-2F56C1094C86}" dt="2021-03-20T17:37:27.753" v="2161" actId="478"/>
          <ac:spMkLst>
            <pc:docMk/>
            <pc:sldMk cId="3098368476" sldId="270"/>
            <ac:spMk id="13" creationId="{C86CA1AD-9331-4902-9B08-13D9D6018707}"/>
          </ac:spMkLst>
        </pc:spChg>
        <pc:spChg chg="add del mod">
          <ac:chgData name="명 지수" userId="b07435be59d152df" providerId="LiveId" clId="{B1EB9216-FF70-4921-A4CE-2F56C1094C86}" dt="2021-03-20T16:32:02.074" v="1585" actId="478"/>
          <ac:spMkLst>
            <pc:docMk/>
            <pc:sldMk cId="3098368476" sldId="270"/>
            <ac:spMk id="14" creationId="{CC695D81-9F0C-45FA-A868-1FF562A6CA40}"/>
          </ac:spMkLst>
        </pc:spChg>
        <pc:spChg chg="add mod">
          <ac:chgData name="명 지수" userId="b07435be59d152df" providerId="LiveId" clId="{B1EB9216-FF70-4921-A4CE-2F56C1094C86}" dt="2021-03-21T12:30:10.375" v="7585" actId="20577"/>
          <ac:spMkLst>
            <pc:docMk/>
            <pc:sldMk cId="3098368476" sldId="270"/>
            <ac:spMk id="17" creationId="{5674D082-092F-415A-B5BD-626F824276DE}"/>
          </ac:spMkLst>
        </pc:spChg>
        <pc:spChg chg="mod">
          <ac:chgData name="명 지수" userId="b07435be59d152df" providerId="LiveId" clId="{B1EB9216-FF70-4921-A4CE-2F56C1094C86}" dt="2021-03-20T17:37:25.885" v="2160"/>
          <ac:spMkLst>
            <pc:docMk/>
            <pc:sldMk cId="3098368476" sldId="270"/>
            <ac:spMk id="27" creationId="{EBE36CAF-DE84-44E0-A9B4-BBCDAB1A9DF5}"/>
          </ac:spMkLst>
        </pc:spChg>
        <pc:grpChg chg="del">
          <ac:chgData name="명 지수" userId="b07435be59d152df" providerId="LiveId" clId="{B1EB9216-FF70-4921-A4CE-2F56C1094C86}" dt="2021-03-20T17:37:27.753" v="2161" actId="478"/>
          <ac:grpSpMkLst>
            <pc:docMk/>
            <pc:sldMk cId="3098368476" sldId="270"/>
            <ac:grpSpMk id="10" creationId="{5D60A720-904B-48D9-BE9E-16011BDEEE45}"/>
          </ac:grpSpMkLst>
        </pc:grpChg>
        <pc:picChg chg="add mod modCrop">
          <ac:chgData name="명 지수" userId="b07435be59d152df" providerId="LiveId" clId="{B1EB9216-FF70-4921-A4CE-2F56C1094C86}" dt="2021-03-20T19:00:40.344" v="3976" actId="1076"/>
          <ac:picMkLst>
            <pc:docMk/>
            <pc:sldMk cId="3098368476" sldId="270"/>
            <ac:picMk id="3" creationId="{B31691B9-25FE-4C3C-8179-393C65FEB7D8}"/>
          </ac:picMkLst>
        </pc:picChg>
        <pc:picChg chg="add del mod">
          <ac:chgData name="명 지수" userId="b07435be59d152df" providerId="LiveId" clId="{B1EB9216-FF70-4921-A4CE-2F56C1094C86}" dt="2021-03-20T19:01:42.370" v="3983" actId="21"/>
          <ac:picMkLst>
            <pc:docMk/>
            <pc:sldMk cId="3098368476" sldId="270"/>
            <ac:picMk id="7" creationId="{271B1D9E-905B-4013-9198-81C6040807AC}"/>
          </ac:picMkLst>
        </pc:picChg>
      </pc:sldChg>
      <pc:sldChg chg="delSp modSp add del mod replId">
        <pc:chgData name="명 지수" userId="b07435be59d152df" providerId="LiveId" clId="{B1EB9216-FF70-4921-A4CE-2F56C1094C86}" dt="2021-03-21T07:48:52.764" v="5121" actId="2696"/>
        <pc:sldMkLst>
          <pc:docMk/>
          <pc:sldMk cId="2153515677" sldId="271"/>
        </pc:sldMkLst>
        <pc:spChg chg="del">
          <ac:chgData name="명 지수" userId="b07435be59d152df" providerId="LiveId" clId="{B1EB9216-FF70-4921-A4CE-2F56C1094C86}" dt="2021-03-20T17:35:09.813" v="2089" actId="478"/>
          <ac:spMkLst>
            <pc:docMk/>
            <pc:sldMk cId="2153515677" sldId="271"/>
            <ac:spMk id="13" creationId="{C86CA1AD-9331-4902-9B08-13D9D6018707}"/>
          </ac:spMkLst>
        </pc:spChg>
        <pc:spChg chg="mod">
          <ac:chgData name="명 지수" userId="b07435be59d152df" providerId="LiveId" clId="{B1EB9216-FF70-4921-A4CE-2F56C1094C86}" dt="2021-03-20T17:42:57.673" v="2268" actId="20577"/>
          <ac:spMkLst>
            <pc:docMk/>
            <pc:sldMk cId="2153515677" sldId="271"/>
            <ac:spMk id="27" creationId="{EBE36CAF-DE84-44E0-A9B4-BBCDAB1A9DF5}"/>
          </ac:spMkLst>
        </pc:spChg>
        <pc:grpChg chg="del">
          <ac:chgData name="명 지수" userId="b07435be59d152df" providerId="LiveId" clId="{B1EB9216-FF70-4921-A4CE-2F56C1094C86}" dt="2021-03-20T17:35:09.813" v="2089" actId="478"/>
          <ac:grpSpMkLst>
            <pc:docMk/>
            <pc:sldMk cId="2153515677" sldId="271"/>
            <ac:grpSpMk id="10" creationId="{5D60A720-904B-48D9-BE9E-16011BDEEE45}"/>
          </ac:grpSpMkLst>
        </pc:grpChg>
      </pc:sldChg>
      <pc:sldChg chg="addSp delSp modSp add mod">
        <pc:chgData name="명 지수" userId="b07435be59d152df" providerId="LiveId" clId="{B1EB9216-FF70-4921-A4CE-2F56C1094C86}" dt="2021-03-20T17:47:16.724" v="2415" actId="20577"/>
        <pc:sldMkLst>
          <pc:docMk/>
          <pc:sldMk cId="253071944" sldId="272"/>
        </pc:sldMkLst>
        <pc:spChg chg="mod">
          <ac:chgData name="명 지수" userId="b07435be59d152df" providerId="LiveId" clId="{B1EB9216-FF70-4921-A4CE-2F56C1094C86}" dt="2021-03-20T16:21:14.243" v="1321" actId="1076"/>
          <ac:spMkLst>
            <pc:docMk/>
            <pc:sldMk cId="253071944" sldId="272"/>
            <ac:spMk id="5" creationId="{3449A2A3-5C83-4996-8EA1-2D54ABDBD2D9}"/>
          </ac:spMkLst>
        </pc:spChg>
        <pc:spChg chg="del">
          <ac:chgData name="명 지수" userId="b07435be59d152df" providerId="LiveId" clId="{B1EB9216-FF70-4921-A4CE-2F56C1094C86}" dt="2021-03-20T16:12:20.514" v="1204" actId="478"/>
          <ac:spMkLst>
            <pc:docMk/>
            <pc:sldMk cId="253071944" sldId="272"/>
            <ac:spMk id="6" creationId="{86BF476A-7899-4D92-9ECB-5668251C9DF7}"/>
          </ac:spMkLst>
        </pc:spChg>
        <pc:spChg chg="add del mod">
          <ac:chgData name="명 지수" userId="b07435be59d152df" providerId="LiveId" clId="{B1EB9216-FF70-4921-A4CE-2F56C1094C86}" dt="2021-03-20T16:26:37.267" v="1510" actId="21"/>
          <ac:spMkLst>
            <pc:docMk/>
            <pc:sldMk cId="253071944" sldId="272"/>
            <ac:spMk id="13" creationId="{F17DEE2D-2634-44F4-9882-DA8BE1015A87}"/>
          </ac:spMkLst>
        </pc:spChg>
        <pc:spChg chg="del">
          <ac:chgData name="명 지수" userId="b07435be59d152df" providerId="LiveId" clId="{B1EB9216-FF70-4921-A4CE-2F56C1094C86}" dt="2021-03-20T16:35:22.883" v="1647" actId="478"/>
          <ac:spMkLst>
            <pc:docMk/>
            <pc:sldMk cId="253071944" sldId="272"/>
            <ac:spMk id="20" creationId="{C102C38C-F39C-4895-9442-9AEC93056981}"/>
          </ac:spMkLst>
        </pc:spChg>
        <pc:spChg chg="add mod">
          <ac:chgData name="명 지수" userId="b07435be59d152df" providerId="LiveId" clId="{B1EB9216-FF70-4921-A4CE-2F56C1094C86}" dt="2021-03-20T17:47:16.724" v="2415" actId="20577"/>
          <ac:spMkLst>
            <pc:docMk/>
            <pc:sldMk cId="253071944" sldId="272"/>
            <ac:spMk id="26" creationId="{07F8D024-AE01-479E-807E-A315FC7901C7}"/>
          </ac:spMkLst>
        </pc:spChg>
        <pc:spChg chg="add mod">
          <ac:chgData name="명 지수" userId="b07435be59d152df" providerId="LiveId" clId="{B1EB9216-FF70-4921-A4CE-2F56C1094C86}" dt="2021-03-20T16:35:41.222" v="1653" actId="1076"/>
          <ac:spMkLst>
            <pc:docMk/>
            <pc:sldMk cId="253071944" sldId="272"/>
            <ac:spMk id="32" creationId="{A803200F-C427-42A1-8DA3-9DEAA1251A4D}"/>
          </ac:spMkLst>
        </pc:spChg>
        <pc:spChg chg="add mod">
          <ac:chgData name="명 지수" userId="b07435be59d152df" providerId="LiveId" clId="{B1EB9216-FF70-4921-A4CE-2F56C1094C86}" dt="2021-03-20T17:21:45.315" v="1669" actId="20577"/>
          <ac:spMkLst>
            <pc:docMk/>
            <pc:sldMk cId="253071944" sldId="272"/>
            <ac:spMk id="33" creationId="{6C7CC93C-6783-484D-BF50-E99FFDF3487E}"/>
          </ac:spMkLst>
        </pc:spChg>
        <pc:grpChg chg="add mod">
          <ac:chgData name="명 지수" userId="b07435be59d152df" providerId="LiveId" clId="{B1EB9216-FF70-4921-A4CE-2F56C1094C86}" dt="2021-03-20T16:35:37.870" v="1652" actId="14100"/>
          <ac:grpSpMkLst>
            <pc:docMk/>
            <pc:sldMk cId="253071944" sldId="272"/>
            <ac:grpSpMk id="7" creationId="{79651930-5150-4280-9FF8-1566666A9EB0}"/>
          </ac:grpSpMkLst>
        </pc:grpChg>
        <pc:picChg chg="add mod">
          <ac:chgData name="명 지수" userId="b07435be59d152df" providerId="LiveId" clId="{B1EB9216-FF70-4921-A4CE-2F56C1094C86}" dt="2021-03-20T16:35:37.870" v="1652" actId="14100"/>
          <ac:picMkLst>
            <pc:docMk/>
            <pc:sldMk cId="253071944" sldId="272"/>
            <ac:picMk id="23" creationId="{45D610DD-FA81-46BC-AA20-9B8E535CF9F9}"/>
          </ac:picMkLst>
        </pc:picChg>
        <pc:picChg chg="del">
          <ac:chgData name="명 지수" userId="b07435be59d152df" providerId="LiveId" clId="{B1EB9216-FF70-4921-A4CE-2F56C1094C86}" dt="2021-03-20T16:12:17.850" v="1203" actId="478"/>
          <ac:picMkLst>
            <pc:docMk/>
            <pc:sldMk cId="253071944" sldId="272"/>
            <ac:picMk id="25" creationId="{3093BF74-9EB4-46CE-866C-E2C4E5A00B21}"/>
          </ac:picMkLst>
        </pc:picChg>
        <pc:picChg chg="del">
          <ac:chgData name="명 지수" userId="b07435be59d152df" providerId="LiveId" clId="{B1EB9216-FF70-4921-A4CE-2F56C1094C86}" dt="2021-03-20T16:11:17.672" v="1184" actId="478"/>
          <ac:picMkLst>
            <pc:docMk/>
            <pc:sldMk cId="253071944" sldId="272"/>
            <ac:picMk id="1028" creationId="{203A670F-DE6F-4405-9D9B-7D8B64776D22}"/>
          </ac:picMkLst>
        </pc:picChg>
        <pc:picChg chg="add mod">
          <ac:chgData name="명 지수" userId="b07435be59d152df" providerId="LiveId" clId="{B1EB9216-FF70-4921-A4CE-2F56C1094C86}" dt="2021-03-20T17:21:26.442" v="1657" actId="1076"/>
          <ac:picMkLst>
            <pc:docMk/>
            <pc:sldMk cId="253071944" sldId="272"/>
            <ac:picMk id="6146" creationId="{F8EA9CDF-4F94-4B4F-A600-EAD804A6897F}"/>
          </ac:picMkLst>
        </pc:picChg>
        <pc:cxnChg chg="mod">
          <ac:chgData name="명 지수" userId="b07435be59d152df" providerId="LiveId" clId="{B1EB9216-FF70-4921-A4CE-2F56C1094C86}" dt="2021-03-20T16:21:14.243" v="1321" actId="1076"/>
          <ac:cxnSpMkLst>
            <pc:docMk/>
            <pc:sldMk cId="253071944" sldId="272"/>
            <ac:cxnSpMk id="8" creationId="{08319FDE-82CD-44A8-9C67-6657F8740043}"/>
          </ac:cxnSpMkLst>
        </pc:cxnChg>
      </pc:sldChg>
      <pc:sldChg chg="addSp delSp modSp add mod">
        <pc:chgData name="명 지수" userId="b07435be59d152df" providerId="LiveId" clId="{B1EB9216-FF70-4921-A4CE-2F56C1094C86}" dt="2021-03-21T12:14:35.333" v="7471" actId="1037"/>
        <pc:sldMkLst>
          <pc:docMk/>
          <pc:sldMk cId="1608185" sldId="273"/>
        </pc:sldMkLst>
        <pc:spChg chg="add del mod">
          <ac:chgData name="명 지수" userId="b07435be59d152df" providerId="LiveId" clId="{B1EB9216-FF70-4921-A4CE-2F56C1094C86}" dt="2021-03-20T17:23:01.630" v="1670" actId="21"/>
          <ac:spMkLst>
            <pc:docMk/>
            <pc:sldMk cId="1608185" sldId="273"/>
            <ac:spMk id="3" creationId="{97CDB03E-BE5A-4218-BB6E-26DDB3441A41}"/>
          </ac:spMkLst>
        </pc:spChg>
        <pc:spChg chg="mod">
          <ac:chgData name="명 지수" userId="b07435be59d152df" providerId="LiveId" clId="{B1EB9216-FF70-4921-A4CE-2F56C1094C86}" dt="2021-03-20T16:32:43.726" v="1614" actId="1076"/>
          <ac:spMkLst>
            <pc:docMk/>
            <pc:sldMk cId="1608185" sldId="273"/>
            <ac:spMk id="5" creationId="{3449A2A3-5C83-4996-8EA1-2D54ABDBD2D9}"/>
          </ac:spMkLst>
        </pc:spChg>
        <pc:spChg chg="add mod">
          <ac:chgData name="명 지수" userId="b07435be59d152df" providerId="LiveId" clId="{B1EB9216-FF70-4921-A4CE-2F56C1094C86}" dt="2021-03-21T08:20:07.345" v="5443" actId="1038"/>
          <ac:spMkLst>
            <pc:docMk/>
            <pc:sldMk cId="1608185" sldId="273"/>
            <ac:spMk id="6" creationId="{694F15AF-FD65-4F5C-B1C8-D3BE654AE947}"/>
          </ac:spMkLst>
        </pc:spChg>
        <pc:spChg chg="mod">
          <ac:chgData name="명 지수" userId="b07435be59d152df" providerId="LiveId" clId="{B1EB9216-FF70-4921-A4CE-2F56C1094C86}" dt="2021-03-20T16:30:33.295" v="1571" actId="1038"/>
          <ac:spMkLst>
            <pc:docMk/>
            <pc:sldMk cId="1608185" sldId="273"/>
            <ac:spMk id="12" creationId="{03E541CF-98C2-44E3-B575-2E317EA5B5DF}"/>
          </ac:spMkLst>
        </pc:spChg>
        <pc:spChg chg="mod">
          <ac:chgData name="명 지수" userId="b07435be59d152df" providerId="LiveId" clId="{B1EB9216-FF70-4921-A4CE-2F56C1094C86}" dt="2021-03-21T07:52:29.541" v="5256" actId="20577"/>
          <ac:spMkLst>
            <pc:docMk/>
            <pc:sldMk cId="1608185" sldId="273"/>
            <ac:spMk id="13" creationId="{C86CA1AD-9331-4902-9B08-13D9D6018707}"/>
          </ac:spMkLst>
        </pc:spChg>
        <pc:spChg chg="del mod">
          <ac:chgData name="명 지수" userId="b07435be59d152df" providerId="LiveId" clId="{B1EB9216-FF70-4921-A4CE-2F56C1094C86}" dt="2021-03-20T17:23:01.630" v="1670" actId="21"/>
          <ac:spMkLst>
            <pc:docMk/>
            <pc:sldMk cId="1608185" sldId="273"/>
            <ac:spMk id="14" creationId="{CC695D81-9F0C-45FA-A868-1FF562A6CA40}"/>
          </ac:spMkLst>
        </pc:spChg>
        <pc:spChg chg="mod">
          <ac:chgData name="명 지수" userId="b07435be59d152df" providerId="LiveId" clId="{B1EB9216-FF70-4921-A4CE-2F56C1094C86}" dt="2021-03-20T16:32:57.599" v="1622" actId="1036"/>
          <ac:spMkLst>
            <pc:docMk/>
            <pc:sldMk cId="1608185" sldId="273"/>
            <ac:spMk id="17" creationId="{41B9FB19-363A-43CC-BBEC-4B9C097C0E9B}"/>
          </ac:spMkLst>
        </pc:spChg>
        <pc:spChg chg="add mod">
          <ac:chgData name="명 지수" userId="b07435be59d152df" providerId="LiveId" clId="{B1EB9216-FF70-4921-A4CE-2F56C1094C86}" dt="2021-03-21T08:07:15.908" v="5341" actId="20577"/>
          <ac:spMkLst>
            <pc:docMk/>
            <pc:sldMk cId="1608185" sldId="273"/>
            <ac:spMk id="17" creationId="{F98B9AE6-EAA9-43F2-9181-6A98014DD8F4}"/>
          </ac:spMkLst>
        </pc:spChg>
        <pc:spChg chg="add mod">
          <ac:chgData name="명 지수" userId="b07435be59d152df" providerId="LiveId" clId="{B1EB9216-FF70-4921-A4CE-2F56C1094C86}" dt="2021-03-21T08:12:37.783" v="5380" actId="113"/>
          <ac:spMkLst>
            <pc:docMk/>
            <pc:sldMk cId="1608185" sldId="273"/>
            <ac:spMk id="18" creationId="{ED438E48-B186-486C-B17D-0B5769B3F1E0}"/>
          </ac:spMkLst>
        </pc:spChg>
        <pc:spChg chg="add del mod">
          <ac:chgData name="명 지수" userId="b07435be59d152df" providerId="LiveId" clId="{B1EB9216-FF70-4921-A4CE-2F56C1094C86}" dt="2021-03-20T17:23:01.630" v="1670" actId="21"/>
          <ac:spMkLst>
            <pc:docMk/>
            <pc:sldMk cId="1608185" sldId="273"/>
            <ac:spMk id="19" creationId="{43D7D2C5-FDD0-483B-8433-4095CE7A106E}"/>
          </ac:spMkLst>
        </pc:spChg>
        <pc:spChg chg="add mod">
          <ac:chgData name="명 지수" userId="b07435be59d152df" providerId="LiveId" clId="{B1EB9216-FF70-4921-A4CE-2F56C1094C86}" dt="2021-03-21T08:15:24.222" v="5385" actId="1076"/>
          <ac:spMkLst>
            <pc:docMk/>
            <pc:sldMk cId="1608185" sldId="273"/>
            <ac:spMk id="24" creationId="{922646B2-3B88-43F1-9B9A-84EE3A25EE03}"/>
          </ac:spMkLst>
        </pc:spChg>
        <pc:spChg chg="add mod">
          <ac:chgData name="명 지수" userId="b07435be59d152df" providerId="LiveId" clId="{B1EB9216-FF70-4921-A4CE-2F56C1094C86}" dt="2021-03-21T08:15:37.254" v="5389" actId="14100"/>
          <ac:spMkLst>
            <pc:docMk/>
            <pc:sldMk cId="1608185" sldId="273"/>
            <ac:spMk id="25" creationId="{932580C6-92E0-4592-9239-D2494B16B823}"/>
          </ac:spMkLst>
        </pc:spChg>
        <pc:spChg chg="mod">
          <ac:chgData name="명 지수" userId="b07435be59d152df" providerId="LiveId" clId="{B1EB9216-FF70-4921-A4CE-2F56C1094C86}" dt="2021-03-20T17:39:33.352" v="2250" actId="20577"/>
          <ac:spMkLst>
            <pc:docMk/>
            <pc:sldMk cId="1608185" sldId="273"/>
            <ac:spMk id="27" creationId="{EBE36CAF-DE84-44E0-A9B4-BBCDAB1A9DF5}"/>
          </ac:spMkLst>
        </pc:spChg>
        <pc:grpChg chg="mod">
          <ac:chgData name="명 지수" userId="b07435be59d152df" providerId="LiveId" clId="{B1EB9216-FF70-4921-A4CE-2F56C1094C86}" dt="2021-03-20T16:30:21.831" v="1565" actId="14100"/>
          <ac:grpSpMkLst>
            <pc:docMk/>
            <pc:sldMk cId="1608185" sldId="273"/>
            <ac:grpSpMk id="10" creationId="{5D60A720-904B-48D9-BE9E-16011BDEEE45}"/>
          </ac:grpSpMkLst>
        </pc:grpChg>
        <pc:grpChg chg="add del mod">
          <ac:chgData name="명 지수" userId="b07435be59d152df" providerId="LiveId" clId="{B1EB9216-FF70-4921-A4CE-2F56C1094C86}" dt="2021-03-20T17:23:01.630" v="1670" actId="21"/>
          <ac:grpSpMkLst>
            <pc:docMk/>
            <pc:sldMk cId="1608185" sldId="273"/>
            <ac:grpSpMk id="15" creationId="{BA6C0000-71D2-48ED-8EA6-B19B43117946}"/>
          </ac:grpSpMkLst>
        </pc:grpChg>
        <pc:picChg chg="add del mod modCrop">
          <ac:chgData name="명 지수" userId="b07435be59d152df" providerId="LiveId" clId="{B1EB9216-FF70-4921-A4CE-2F56C1094C86}" dt="2021-03-21T08:05:36.620" v="5280" actId="21"/>
          <ac:picMkLst>
            <pc:docMk/>
            <pc:sldMk cId="1608185" sldId="273"/>
            <ac:picMk id="3" creationId="{A48C481A-91E4-4903-9BCD-F3A566FBE863}"/>
          </ac:picMkLst>
        </pc:picChg>
        <pc:picChg chg="add del mod modCrop">
          <ac:chgData name="명 지수" userId="b07435be59d152df" providerId="LiveId" clId="{B1EB9216-FF70-4921-A4CE-2F56C1094C86}" dt="2021-03-21T08:12:04.057" v="5356" actId="21"/>
          <ac:picMkLst>
            <pc:docMk/>
            <pc:sldMk cId="1608185" sldId="273"/>
            <ac:picMk id="8" creationId="{C1CA329B-8982-43AA-9B1F-095D0E4DEAA2}"/>
          </ac:picMkLst>
        </pc:picChg>
        <pc:picChg chg="add del mod">
          <ac:chgData name="명 지수" userId="b07435be59d152df" providerId="LiveId" clId="{B1EB9216-FF70-4921-A4CE-2F56C1094C86}" dt="2021-03-21T08:19:45.146" v="5429" actId="21"/>
          <ac:picMkLst>
            <pc:docMk/>
            <pc:sldMk cId="1608185" sldId="273"/>
            <ac:picMk id="15" creationId="{303536CC-FF61-42CE-945A-8A8842F7A5C9}"/>
          </ac:picMkLst>
        </pc:picChg>
        <pc:picChg chg="add del mod">
          <ac:chgData name="명 지수" userId="b07435be59d152df" providerId="LiveId" clId="{B1EB9216-FF70-4921-A4CE-2F56C1094C86}" dt="2021-03-21T08:12:05.754" v="5357" actId="478"/>
          <ac:picMkLst>
            <pc:docMk/>
            <pc:sldMk cId="1608185" sldId="273"/>
            <ac:picMk id="16" creationId="{8E4D5129-628F-4A66-9EDE-C321C63E9CA8}"/>
          </ac:picMkLst>
        </pc:picChg>
        <pc:picChg chg="mod">
          <ac:chgData name="명 지수" userId="b07435be59d152df" providerId="LiveId" clId="{B1EB9216-FF70-4921-A4CE-2F56C1094C86}" dt="2021-03-20T16:32:57.599" v="1622" actId="1036"/>
          <ac:picMkLst>
            <pc:docMk/>
            <pc:sldMk cId="1608185" sldId="273"/>
            <ac:picMk id="16" creationId="{A3D7C8AC-B044-4868-A6B9-5A7C060AAA4B}"/>
          </ac:picMkLst>
        </pc:picChg>
        <pc:picChg chg="add del">
          <ac:chgData name="명 지수" userId="b07435be59d152df" providerId="LiveId" clId="{B1EB9216-FF70-4921-A4CE-2F56C1094C86}" dt="2021-03-21T12:13:16.369" v="7432" actId="21"/>
          <ac:picMkLst>
            <pc:docMk/>
            <pc:sldMk cId="1608185" sldId="273"/>
            <ac:picMk id="20" creationId="{ED576C09-8B35-4E39-A29F-2590247851FA}"/>
          </ac:picMkLst>
        </pc:picChg>
        <pc:picChg chg="add del mod ord">
          <ac:chgData name="명 지수" userId="b07435be59d152df" providerId="LiveId" clId="{B1EB9216-FF70-4921-A4CE-2F56C1094C86}" dt="2021-03-21T08:19:46.431" v="5430" actId="478"/>
          <ac:picMkLst>
            <pc:docMk/>
            <pc:sldMk cId="1608185" sldId="273"/>
            <ac:picMk id="22" creationId="{53E06C4A-CA93-43B9-A99A-A8C2FE386718}"/>
          </ac:picMkLst>
        </pc:picChg>
        <pc:picChg chg="add del mod ord modCrop">
          <ac:chgData name="명 지수" userId="b07435be59d152df" providerId="LiveId" clId="{B1EB9216-FF70-4921-A4CE-2F56C1094C86}" dt="2021-03-21T12:14:22.207" v="7451" actId="478"/>
          <ac:picMkLst>
            <pc:docMk/>
            <pc:sldMk cId="1608185" sldId="273"/>
            <ac:picMk id="32" creationId="{359DC30D-568B-48F7-BCF1-1D4EEEFC8F87}"/>
          </ac:picMkLst>
        </pc:picChg>
        <pc:picChg chg="add del mod modCrop">
          <ac:chgData name="명 지수" userId="b07435be59d152df" providerId="LiveId" clId="{B1EB9216-FF70-4921-A4CE-2F56C1094C86}" dt="2021-03-21T12:14:20.685" v="7450" actId="21"/>
          <ac:picMkLst>
            <pc:docMk/>
            <pc:sldMk cId="1608185" sldId="273"/>
            <ac:picMk id="33" creationId="{7C874854-595B-4510-AB74-F75FB04F4ABA}"/>
          </ac:picMkLst>
        </pc:picChg>
        <pc:picChg chg="add mod ord">
          <ac:chgData name="명 지수" userId="b07435be59d152df" providerId="LiveId" clId="{B1EB9216-FF70-4921-A4CE-2F56C1094C86}" dt="2021-03-21T12:14:35.333" v="7471" actId="1037"/>
          <ac:picMkLst>
            <pc:docMk/>
            <pc:sldMk cId="1608185" sldId="273"/>
            <ac:picMk id="34" creationId="{4E40707B-F72A-40FF-8013-C0A39AB02086}"/>
          </ac:picMkLst>
        </pc:picChg>
      </pc:sldChg>
      <pc:sldChg chg="addSp delSp modSp add mod">
        <pc:chgData name="명 지수" userId="b07435be59d152df" providerId="LiveId" clId="{B1EB9216-FF70-4921-A4CE-2F56C1094C86}" dt="2021-03-21T07:37:16.710" v="5035" actId="1035"/>
        <pc:sldMkLst>
          <pc:docMk/>
          <pc:sldMk cId="3743086882" sldId="274"/>
        </pc:sldMkLst>
        <pc:spChg chg="mod">
          <ac:chgData name="명 지수" userId="b07435be59d152df" providerId="LiveId" clId="{B1EB9216-FF70-4921-A4CE-2F56C1094C86}" dt="2021-03-21T07:35:10.721" v="4971" actId="1076"/>
          <ac:spMkLst>
            <pc:docMk/>
            <pc:sldMk cId="3743086882" sldId="274"/>
            <ac:spMk id="5" creationId="{3449A2A3-5C83-4996-8EA1-2D54ABDBD2D9}"/>
          </ac:spMkLst>
        </pc:spChg>
        <pc:spChg chg="add mod">
          <ac:chgData name="명 지수" userId="b07435be59d152df" providerId="LiveId" clId="{B1EB9216-FF70-4921-A4CE-2F56C1094C86}" dt="2021-03-21T07:37:16.710" v="5035" actId="1035"/>
          <ac:spMkLst>
            <pc:docMk/>
            <pc:sldMk cId="3743086882" sldId="274"/>
            <ac:spMk id="6" creationId="{1F3F35EE-FDEE-4F45-AFAB-122DE77AA3B9}"/>
          </ac:spMkLst>
        </pc:spChg>
        <pc:spChg chg="mod">
          <ac:chgData name="명 지수" userId="b07435be59d152df" providerId="LiveId" clId="{B1EB9216-FF70-4921-A4CE-2F56C1094C86}" dt="2021-03-20T17:24:15.373" v="1720" actId="1037"/>
          <ac:spMkLst>
            <pc:docMk/>
            <pc:sldMk cId="3743086882" sldId="274"/>
            <ac:spMk id="11" creationId="{E99631C4-B17E-4C6C-9EA5-7FB47E5A2826}"/>
          </ac:spMkLst>
        </pc:spChg>
        <pc:spChg chg="mod">
          <ac:chgData name="명 지수" userId="b07435be59d152df" providerId="LiveId" clId="{B1EB9216-FF70-4921-A4CE-2F56C1094C86}" dt="2021-03-21T07:27:52.613" v="4793" actId="1076"/>
          <ac:spMkLst>
            <pc:docMk/>
            <pc:sldMk cId="3743086882" sldId="274"/>
            <ac:spMk id="19" creationId="{49A1564F-53B5-4DC7-AFA4-E5195620A82B}"/>
          </ac:spMkLst>
        </pc:spChg>
        <pc:spChg chg="mod">
          <ac:chgData name="명 지수" userId="b07435be59d152df" providerId="LiveId" clId="{B1EB9216-FF70-4921-A4CE-2F56C1094C86}" dt="2021-03-21T07:34:27.546" v="4897" actId="1076"/>
          <ac:spMkLst>
            <pc:docMk/>
            <pc:sldMk cId="3743086882" sldId="274"/>
            <ac:spMk id="20" creationId="{1C8D1A58-EB94-47C5-9ACA-8452567B9211}"/>
          </ac:spMkLst>
        </pc:spChg>
        <pc:spChg chg="del mod">
          <ac:chgData name="명 지수" userId="b07435be59d152df" providerId="LiveId" clId="{B1EB9216-FF70-4921-A4CE-2F56C1094C86}" dt="2021-03-21T07:33:57.936" v="4889" actId="21"/>
          <ac:spMkLst>
            <pc:docMk/>
            <pc:sldMk cId="3743086882" sldId="274"/>
            <ac:spMk id="22" creationId="{A92800E0-CB39-4948-9CF9-2FD3481F3A65}"/>
          </ac:spMkLst>
        </pc:spChg>
        <pc:spChg chg="add mod">
          <ac:chgData name="명 지수" userId="b07435be59d152df" providerId="LiveId" clId="{B1EB9216-FF70-4921-A4CE-2F56C1094C86}" dt="2021-03-21T07:34:46.605" v="4955" actId="1036"/>
          <ac:spMkLst>
            <pc:docMk/>
            <pc:sldMk cId="3743086882" sldId="274"/>
            <ac:spMk id="23" creationId="{00B23F1D-FB6E-4A0B-BE08-9056FC4A51A0}"/>
          </ac:spMkLst>
        </pc:spChg>
        <pc:spChg chg="add mod">
          <ac:chgData name="명 지수" userId="b07435be59d152df" providerId="LiveId" clId="{B1EB9216-FF70-4921-A4CE-2F56C1094C86}" dt="2021-03-21T07:37:13.159" v="5028" actId="1035"/>
          <ac:spMkLst>
            <pc:docMk/>
            <pc:sldMk cId="3743086882" sldId="274"/>
            <ac:spMk id="25" creationId="{185A0367-B6D0-4D65-B393-46B2E8B0014E}"/>
          </ac:spMkLst>
        </pc:spChg>
        <pc:spChg chg="add mod">
          <ac:chgData name="명 지수" userId="b07435be59d152df" providerId="LiveId" clId="{B1EB9216-FF70-4921-A4CE-2F56C1094C86}" dt="2021-03-21T07:34:32.445" v="4898" actId="164"/>
          <ac:spMkLst>
            <pc:docMk/>
            <pc:sldMk cId="3743086882" sldId="274"/>
            <ac:spMk id="26" creationId="{06295F92-5B3D-4087-966D-57E4D44BC1A2}"/>
          </ac:spMkLst>
        </pc:spChg>
        <pc:spChg chg="add del mod">
          <ac:chgData name="명 지수" userId="b07435be59d152df" providerId="LiveId" clId="{B1EB9216-FF70-4921-A4CE-2F56C1094C86}" dt="2021-03-21T07:32:10.056" v="4861"/>
          <ac:spMkLst>
            <pc:docMk/>
            <pc:sldMk cId="3743086882" sldId="274"/>
            <ac:spMk id="32" creationId="{28AA5D21-BBAC-4E0C-A139-6A2CA27B9DA0}"/>
          </ac:spMkLst>
        </pc:spChg>
        <pc:spChg chg="add mod">
          <ac:chgData name="명 지수" userId="b07435be59d152df" providerId="LiveId" clId="{B1EB9216-FF70-4921-A4CE-2F56C1094C86}" dt="2021-03-21T07:34:32.445" v="4898" actId="164"/>
          <ac:spMkLst>
            <pc:docMk/>
            <pc:sldMk cId="3743086882" sldId="274"/>
            <ac:spMk id="33" creationId="{7F8398C8-D9D9-48FB-93D3-E4C2726FCB32}"/>
          </ac:spMkLst>
        </pc:spChg>
        <pc:grpChg chg="mod">
          <ac:chgData name="명 지수" userId="b07435be59d152df" providerId="LiveId" clId="{B1EB9216-FF70-4921-A4CE-2F56C1094C86}" dt="2021-03-20T17:24:12.161" v="1717" actId="14100"/>
          <ac:grpSpMkLst>
            <pc:docMk/>
            <pc:sldMk cId="3743086882" sldId="274"/>
            <ac:grpSpMk id="3" creationId="{2506A1A0-1442-4CDC-9E91-614686037598}"/>
          </ac:grpSpMkLst>
        </pc:grpChg>
        <pc:grpChg chg="add mod">
          <ac:chgData name="명 지수" userId="b07435be59d152df" providerId="LiveId" clId="{B1EB9216-FF70-4921-A4CE-2F56C1094C86}" dt="2021-03-21T07:36:54.308" v="4999" actId="1036"/>
          <ac:grpSpMkLst>
            <pc:docMk/>
            <pc:sldMk cId="3743086882" sldId="274"/>
            <ac:grpSpMk id="7" creationId="{16E696C4-23EE-4CDC-AEB1-7FB589B19C1E}"/>
          </ac:grpSpMkLst>
        </pc:grpChg>
        <pc:grpChg chg="add del mod">
          <ac:chgData name="명 지수" userId="b07435be59d152df" providerId="LiveId" clId="{B1EB9216-FF70-4921-A4CE-2F56C1094C86}" dt="2021-03-21T07:27:52.613" v="4793" actId="1076"/>
          <ac:grpSpMkLst>
            <pc:docMk/>
            <pc:sldMk cId="3743086882" sldId="274"/>
            <ac:grpSpMk id="17" creationId="{5EA68DCD-1A43-48B2-928E-27B8D465B3A8}"/>
          </ac:grpSpMkLst>
        </pc:grpChg>
        <pc:picChg chg="mod">
          <ac:chgData name="명 지수" userId="b07435be59d152df" providerId="LiveId" clId="{B1EB9216-FF70-4921-A4CE-2F56C1094C86}" dt="2021-03-21T07:27:52.613" v="4793" actId="1076"/>
          <ac:picMkLst>
            <pc:docMk/>
            <pc:sldMk cId="3743086882" sldId="274"/>
            <ac:picMk id="18" creationId="{932AD37F-3B07-4AA7-B2C3-A4234CFEE2A2}"/>
          </ac:picMkLst>
        </pc:picChg>
        <pc:cxnChg chg="add mod">
          <ac:chgData name="명 지수" userId="b07435be59d152df" providerId="LiveId" clId="{B1EB9216-FF70-4921-A4CE-2F56C1094C86}" dt="2021-03-21T07:16:29.451" v="4661"/>
          <ac:cxnSpMkLst>
            <pc:docMk/>
            <pc:sldMk cId="3743086882" sldId="274"/>
            <ac:cxnSpMk id="24" creationId="{97E2F759-E8B9-423A-AE98-67984634D884}"/>
          </ac:cxnSpMkLst>
        </pc:cxnChg>
      </pc:sldChg>
      <pc:sldChg chg="addSp delSp modSp add mod">
        <pc:chgData name="명 지수" userId="b07435be59d152df" providerId="LiveId" clId="{B1EB9216-FF70-4921-A4CE-2F56C1094C86}" dt="2021-03-21T12:30:24.276" v="7586" actId="20577"/>
        <pc:sldMkLst>
          <pc:docMk/>
          <pc:sldMk cId="1239921364" sldId="275"/>
        </pc:sldMkLst>
        <pc:spChg chg="mod">
          <ac:chgData name="명 지수" userId="b07435be59d152df" providerId="LiveId" clId="{B1EB9216-FF70-4921-A4CE-2F56C1094C86}" dt="2021-03-20T18:10:21.113" v="3585" actId="1076"/>
          <ac:spMkLst>
            <pc:docMk/>
            <pc:sldMk cId="1239921364" sldId="275"/>
            <ac:spMk id="5" creationId="{3449A2A3-5C83-4996-8EA1-2D54ABDBD2D9}"/>
          </ac:spMkLst>
        </pc:spChg>
        <pc:spChg chg="add mod">
          <ac:chgData name="명 지수" userId="b07435be59d152df" providerId="LiveId" clId="{B1EB9216-FF70-4921-A4CE-2F56C1094C86}" dt="2021-03-20T18:11:19.639" v="3656" actId="1038"/>
          <ac:spMkLst>
            <pc:docMk/>
            <pc:sldMk cId="1239921364" sldId="275"/>
            <ac:spMk id="9" creationId="{9ED64F24-C54C-4389-B71A-51C36313DBC1}"/>
          </ac:spMkLst>
        </pc:spChg>
        <pc:spChg chg="add mod">
          <ac:chgData name="명 지수" userId="b07435be59d152df" providerId="LiveId" clId="{B1EB9216-FF70-4921-A4CE-2F56C1094C86}" dt="2021-03-20T18:11:19.639" v="3656" actId="1038"/>
          <ac:spMkLst>
            <pc:docMk/>
            <pc:sldMk cId="1239921364" sldId="275"/>
            <ac:spMk id="10" creationId="{E94CA13C-12A1-46C9-90E4-DB50E700A52A}"/>
          </ac:spMkLst>
        </pc:spChg>
        <pc:spChg chg="del">
          <ac:chgData name="명 지수" userId="b07435be59d152df" providerId="LiveId" clId="{B1EB9216-FF70-4921-A4CE-2F56C1094C86}" dt="2021-03-20T17:32:31.810" v="2033" actId="478"/>
          <ac:spMkLst>
            <pc:docMk/>
            <pc:sldMk cId="1239921364" sldId="275"/>
            <ac:spMk id="15" creationId="{2142C36E-EC4D-4627-9679-7C3EE0154327}"/>
          </ac:spMkLst>
        </pc:spChg>
        <pc:spChg chg="add mod ord">
          <ac:chgData name="명 지수" userId="b07435be59d152df" providerId="LiveId" clId="{B1EB9216-FF70-4921-A4CE-2F56C1094C86}" dt="2021-03-20T18:11:46.488" v="3658" actId="171"/>
          <ac:spMkLst>
            <pc:docMk/>
            <pc:sldMk cId="1239921364" sldId="275"/>
            <ac:spMk id="17" creationId="{06D29A78-2A4B-4754-9F55-C491B8FB1A7F}"/>
          </ac:spMkLst>
        </pc:spChg>
        <pc:spChg chg="del">
          <ac:chgData name="명 지수" userId="b07435be59d152df" providerId="LiveId" clId="{B1EB9216-FF70-4921-A4CE-2F56C1094C86}" dt="2021-03-20T17:32:32.854" v="2034" actId="478"/>
          <ac:spMkLst>
            <pc:docMk/>
            <pc:sldMk cId="1239921364" sldId="275"/>
            <ac:spMk id="22" creationId="{A2B56FA3-872E-4EDF-83DF-7C6BDB2C1B51}"/>
          </ac:spMkLst>
        </pc:spChg>
        <pc:spChg chg="mod">
          <ac:chgData name="명 지수" userId="b07435be59d152df" providerId="LiveId" clId="{B1EB9216-FF70-4921-A4CE-2F56C1094C86}" dt="2021-03-21T12:30:24.276" v="7586" actId="20577"/>
          <ac:spMkLst>
            <pc:docMk/>
            <pc:sldMk cId="1239921364" sldId="275"/>
            <ac:spMk id="23" creationId="{0AECA567-9182-4C41-A483-6094E5C241BB}"/>
          </ac:spMkLst>
        </pc:spChg>
        <pc:spChg chg="add mod">
          <ac:chgData name="명 지수" userId="b07435be59d152df" providerId="LiveId" clId="{B1EB9216-FF70-4921-A4CE-2F56C1094C86}" dt="2021-03-20T18:11:19.639" v="3656" actId="1038"/>
          <ac:spMkLst>
            <pc:docMk/>
            <pc:sldMk cId="1239921364" sldId="275"/>
            <ac:spMk id="24" creationId="{C0EB0A27-DA68-459F-8927-15C6B141AF68}"/>
          </ac:spMkLst>
        </pc:spChg>
        <pc:spChg chg="add mod">
          <ac:chgData name="명 지수" userId="b07435be59d152df" providerId="LiveId" clId="{B1EB9216-FF70-4921-A4CE-2F56C1094C86}" dt="2021-03-20T18:10:46.779" v="3610" actId="1036"/>
          <ac:spMkLst>
            <pc:docMk/>
            <pc:sldMk cId="1239921364" sldId="275"/>
            <ac:spMk id="26" creationId="{C99A6790-1250-4DF5-8253-CCD4E323D470}"/>
          </ac:spMkLst>
        </pc:spChg>
        <pc:spChg chg="add mod">
          <ac:chgData name="명 지수" userId="b07435be59d152df" providerId="LiveId" clId="{B1EB9216-FF70-4921-A4CE-2F56C1094C86}" dt="2021-03-20T18:11:19.639" v="3656" actId="1038"/>
          <ac:spMkLst>
            <pc:docMk/>
            <pc:sldMk cId="1239921364" sldId="275"/>
            <ac:spMk id="32" creationId="{6C935743-C30E-423E-B0DB-36FA3F4CCD88}"/>
          </ac:spMkLst>
        </pc:spChg>
        <pc:grpChg chg="del">
          <ac:chgData name="명 지수" userId="b07435be59d152df" providerId="LiveId" clId="{B1EB9216-FF70-4921-A4CE-2F56C1094C86}" dt="2021-03-20T17:32:33.570" v="2035" actId="478"/>
          <ac:grpSpMkLst>
            <pc:docMk/>
            <pc:sldMk cId="1239921364" sldId="275"/>
            <ac:grpSpMk id="8" creationId="{2FB37B5E-21A7-445F-A43F-004D1F8F62A8}"/>
          </ac:grpSpMkLst>
        </pc:grpChg>
        <pc:grpChg chg="add mod">
          <ac:chgData name="명 지수" userId="b07435be59d152df" providerId="LiveId" clId="{B1EB9216-FF70-4921-A4CE-2F56C1094C86}" dt="2021-03-20T17:59:43.093" v="3163" actId="164"/>
          <ac:grpSpMkLst>
            <pc:docMk/>
            <pc:sldMk cId="1239921364" sldId="275"/>
            <ac:grpSpMk id="13" creationId="{4B91D7C3-9375-4EE0-A4D1-DA562CEAD9FE}"/>
          </ac:grpSpMkLst>
        </pc:grpChg>
        <pc:grpChg chg="add mod">
          <ac:chgData name="명 지수" userId="b07435be59d152df" providerId="LiveId" clId="{B1EB9216-FF70-4921-A4CE-2F56C1094C86}" dt="2021-03-20T18:10:42.537" v="3598" actId="164"/>
          <ac:grpSpMkLst>
            <pc:docMk/>
            <pc:sldMk cId="1239921364" sldId="275"/>
            <ac:grpSpMk id="14" creationId="{295829D1-3723-45F7-AD73-F9AD45CE5390}"/>
          </ac:grpSpMkLst>
        </pc:grpChg>
        <pc:grpChg chg="add mod">
          <ac:chgData name="명 지수" userId="b07435be59d152df" providerId="LiveId" clId="{B1EB9216-FF70-4921-A4CE-2F56C1094C86}" dt="2021-03-20T18:10:50.159" v="3624" actId="1036"/>
          <ac:grpSpMkLst>
            <pc:docMk/>
            <pc:sldMk cId="1239921364" sldId="275"/>
            <ac:grpSpMk id="19" creationId="{013693D4-3031-49A4-ADA9-6DD7136682B6}"/>
          </ac:grpSpMkLst>
        </pc:grpChg>
      </pc:sldChg>
      <pc:sldChg chg="addSp delSp modSp add del mod">
        <pc:chgData name="명 지수" userId="b07435be59d152df" providerId="LiveId" clId="{B1EB9216-FF70-4921-A4CE-2F56C1094C86}" dt="2021-03-21T07:49:05.744" v="5124" actId="2696"/>
        <pc:sldMkLst>
          <pc:docMk/>
          <pc:sldMk cId="179014620" sldId="276"/>
        </pc:sldMkLst>
        <pc:spChg chg="add del">
          <ac:chgData name="명 지수" userId="b07435be59d152df" providerId="LiveId" clId="{B1EB9216-FF70-4921-A4CE-2F56C1094C86}" dt="2021-03-21T07:47:24.871" v="5104" actId="478"/>
          <ac:spMkLst>
            <pc:docMk/>
            <pc:sldMk cId="179014620" sldId="276"/>
            <ac:spMk id="5" creationId="{3449A2A3-5C83-4996-8EA1-2D54ABDBD2D9}"/>
          </ac:spMkLst>
        </pc:spChg>
        <pc:spChg chg="mod">
          <ac:chgData name="명 지수" userId="b07435be59d152df" providerId="LiveId" clId="{B1EB9216-FF70-4921-A4CE-2F56C1094C86}" dt="2021-03-21T07:47:11.788" v="5101"/>
          <ac:spMkLst>
            <pc:docMk/>
            <pc:sldMk cId="179014620" sldId="276"/>
            <ac:spMk id="11" creationId="{B4345C5D-713F-49CC-8672-0850432B63A4}"/>
          </ac:spMkLst>
        </pc:spChg>
        <pc:spChg chg="mod">
          <ac:chgData name="명 지수" userId="b07435be59d152df" providerId="LiveId" clId="{B1EB9216-FF70-4921-A4CE-2F56C1094C86}" dt="2021-03-21T07:47:11.788" v="5101"/>
          <ac:spMkLst>
            <pc:docMk/>
            <pc:sldMk cId="179014620" sldId="276"/>
            <ac:spMk id="12" creationId="{683C5171-36A3-486E-AC7F-36E1B2E117AD}"/>
          </ac:spMkLst>
        </pc:spChg>
        <pc:spChg chg="add del mod">
          <ac:chgData name="명 지수" userId="b07435be59d152df" providerId="LiveId" clId="{B1EB9216-FF70-4921-A4CE-2F56C1094C86}" dt="2021-03-21T07:47:27.332" v="5105" actId="478"/>
          <ac:spMkLst>
            <pc:docMk/>
            <pc:sldMk cId="179014620" sldId="276"/>
            <ac:spMk id="13" creationId="{7231EEF6-6206-4AA4-85A0-0B9B1BA2CC34}"/>
          </ac:spMkLst>
        </pc:spChg>
        <pc:spChg chg="del">
          <ac:chgData name="명 지수" userId="b07435be59d152df" providerId="LiveId" clId="{B1EB9216-FF70-4921-A4CE-2F56C1094C86}" dt="2021-03-20T17:39:46.738" v="2251" actId="478"/>
          <ac:spMkLst>
            <pc:docMk/>
            <pc:sldMk cId="179014620" sldId="276"/>
            <ac:spMk id="17" creationId="{17668403-8F74-44D4-8394-24F0C0AE012D}"/>
          </ac:spMkLst>
        </pc:spChg>
        <pc:spChg chg="mod">
          <ac:chgData name="명 지수" userId="b07435be59d152df" providerId="LiveId" clId="{B1EB9216-FF70-4921-A4CE-2F56C1094C86}" dt="2021-03-21T07:48:57.398" v="5123" actId="20577"/>
          <ac:spMkLst>
            <pc:docMk/>
            <pc:sldMk cId="179014620" sldId="276"/>
            <ac:spMk id="27" creationId="{EBE36CAF-DE84-44E0-A9B4-BBCDAB1A9DF5}"/>
          </ac:spMkLst>
        </pc:spChg>
        <pc:grpChg chg="add del mod">
          <ac:chgData name="명 지수" userId="b07435be59d152df" providerId="LiveId" clId="{B1EB9216-FF70-4921-A4CE-2F56C1094C86}" dt="2021-03-21T07:47:22.596" v="5102" actId="478"/>
          <ac:grpSpMkLst>
            <pc:docMk/>
            <pc:sldMk cId="179014620" sldId="276"/>
            <ac:grpSpMk id="10" creationId="{889A29A8-EB4C-4306-BB34-E7C878F9B47A}"/>
          </ac:grpSpMkLst>
        </pc:grpChg>
        <pc:grpChg chg="del">
          <ac:chgData name="명 지수" userId="b07435be59d152df" providerId="LiveId" clId="{B1EB9216-FF70-4921-A4CE-2F56C1094C86}" dt="2021-03-20T17:39:46.738" v="2251" actId="478"/>
          <ac:grpSpMkLst>
            <pc:docMk/>
            <pc:sldMk cId="179014620" sldId="276"/>
            <ac:grpSpMk id="14" creationId="{56A166B8-C0DA-4C26-88DB-655DADB982D4}"/>
          </ac:grpSpMkLst>
        </pc:grpChg>
        <pc:grpChg chg="add del mod">
          <ac:chgData name="명 지수" userId="b07435be59d152df" providerId="LiveId" clId="{B1EB9216-FF70-4921-A4CE-2F56C1094C86}" dt="2021-03-20T19:14:20.299" v="4279" actId="478"/>
          <ac:grpSpMkLst>
            <pc:docMk/>
            <pc:sldMk cId="179014620" sldId="276"/>
            <ac:grpSpMk id="18" creationId="{9BB32B40-4CB1-450E-A0F7-9AA02E58073A}"/>
          </ac:grpSpMkLst>
        </pc:grpChg>
        <pc:picChg chg="mod">
          <ac:chgData name="명 지수" userId="b07435be59d152df" providerId="LiveId" clId="{B1EB9216-FF70-4921-A4CE-2F56C1094C86}" dt="2021-03-20T18:51:02.249" v="3810"/>
          <ac:picMkLst>
            <pc:docMk/>
            <pc:sldMk cId="179014620" sldId="276"/>
            <ac:picMk id="19" creationId="{F8E51FC3-B581-4DFC-BD16-293D92688201}"/>
          </ac:picMkLst>
        </pc:picChg>
        <pc:picChg chg="mod">
          <ac:chgData name="명 지수" userId="b07435be59d152df" providerId="LiveId" clId="{B1EB9216-FF70-4921-A4CE-2F56C1094C86}" dt="2021-03-20T18:51:02.249" v="3810"/>
          <ac:picMkLst>
            <pc:docMk/>
            <pc:sldMk cId="179014620" sldId="276"/>
            <ac:picMk id="20" creationId="{59DE5031-0643-43F6-8EE5-9ABA12E563D8}"/>
          </ac:picMkLst>
        </pc:picChg>
        <pc:picChg chg="mod">
          <ac:chgData name="명 지수" userId="b07435be59d152df" providerId="LiveId" clId="{B1EB9216-FF70-4921-A4CE-2F56C1094C86}" dt="2021-03-20T18:51:02.249" v="3810"/>
          <ac:picMkLst>
            <pc:docMk/>
            <pc:sldMk cId="179014620" sldId="276"/>
            <ac:picMk id="22" creationId="{3B2C4796-D502-430D-8614-FD6D4B1D3F53}"/>
          </ac:picMkLst>
        </pc:picChg>
      </pc:sldChg>
      <pc:sldChg chg="add del">
        <pc:chgData name="명 지수" userId="b07435be59d152df" providerId="LiveId" clId="{B1EB9216-FF70-4921-A4CE-2F56C1094C86}" dt="2021-03-20T17:40:48.005" v="2259" actId="47"/>
        <pc:sldMkLst>
          <pc:docMk/>
          <pc:sldMk cId="1823024886" sldId="277"/>
        </pc:sldMkLst>
      </pc:sldChg>
      <pc:sldChg chg="addSp delSp modSp add del mod">
        <pc:chgData name="명 지수" userId="b07435be59d152df" providerId="LiveId" clId="{B1EB9216-FF70-4921-A4CE-2F56C1094C86}" dt="2021-03-21T12:29:08.513" v="7580" actId="1076"/>
        <pc:sldMkLst>
          <pc:docMk/>
          <pc:sldMk cId="3571741629" sldId="277"/>
        </pc:sldMkLst>
        <pc:spChg chg="mod">
          <ac:chgData name="명 지수" userId="b07435be59d152df" providerId="LiveId" clId="{B1EB9216-FF70-4921-A4CE-2F56C1094C86}" dt="2021-03-20T17:44:47.132" v="2375" actId="20577"/>
          <ac:spMkLst>
            <pc:docMk/>
            <pc:sldMk cId="3571741629" sldId="277"/>
            <ac:spMk id="14" creationId="{DFAE17BA-2786-4E09-9401-343E2775269B}"/>
          </ac:spMkLst>
        </pc:spChg>
        <pc:spChg chg="mod">
          <ac:chgData name="명 지수" userId="b07435be59d152df" providerId="LiveId" clId="{B1EB9216-FF70-4921-A4CE-2F56C1094C86}" dt="2021-03-21T07:51:03.151" v="5225" actId="20577"/>
          <ac:spMkLst>
            <pc:docMk/>
            <pc:sldMk cId="3571741629" sldId="277"/>
            <ac:spMk id="15" creationId="{A3FEC48A-B114-483D-9EA7-8BB3537CF17F}"/>
          </ac:spMkLst>
        </pc:spChg>
        <pc:picChg chg="add del mod">
          <ac:chgData name="명 지수" userId="b07435be59d152df" providerId="LiveId" clId="{B1EB9216-FF70-4921-A4CE-2F56C1094C86}" dt="2021-03-21T11:20:21.021" v="6274" actId="21"/>
          <ac:picMkLst>
            <pc:docMk/>
            <pc:sldMk cId="3571741629" sldId="277"/>
            <ac:picMk id="3" creationId="{33E2B6DA-3538-488C-B2A6-C178B7BE455F}"/>
          </ac:picMkLst>
        </pc:picChg>
        <pc:picChg chg="add mod modCrop">
          <ac:chgData name="명 지수" userId="b07435be59d152df" providerId="LiveId" clId="{B1EB9216-FF70-4921-A4CE-2F56C1094C86}" dt="2021-03-21T12:29:08.513" v="7580" actId="1076"/>
          <ac:picMkLst>
            <pc:docMk/>
            <pc:sldMk cId="3571741629" sldId="277"/>
            <ac:picMk id="7" creationId="{615FACAE-2E83-4731-A9FB-B02AC01CBAD0}"/>
          </ac:picMkLst>
        </pc:picChg>
        <pc:picChg chg="add del mod modCrop">
          <ac:chgData name="명 지수" userId="b07435be59d152df" providerId="LiveId" clId="{B1EB9216-FF70-4921-A4CE-2F56C1094C86}" dt="2021-03-21T11:15:44.985" v="6270" actId="478"/>
          <ac:picMkLst>
            <pc:docMk/>
            <pc:sldMk cId="3571741629" sldId="277"/>
            <ac:picMk id="16" creationId="{664463ED-753C-4B71-A6B2-4795C9CA8F09}"/>
          </ac:picMkLst>
        </pc:picChg>
        <pc:picChg chg="add del mod modCrop">
          <ac:chgData name="명 지수" userId="b07435be59d152df" providerId="LiveId" clId="{B1EB9216-FF70-4921-A4CE-2F56C1094C86}" dt="2021-03-21T11:34:12.206" v="6383" actId="478"/>
          <ac:picMkLst>
            <pc:docMk/>
            <pc:sldMk cId="3571741629" sldId="277"/>
            <ac:picMk id="17" creationId="{67B36638-582D-4915-9225-23A4CDC17659}"/>
          </ac:picMkLst>
        </pc:picChg>
        <pc:picChg chg="add del mod modCrop">
          <ac:chgData name="명 지수" userId="b07435be59d152df" providerId="LiveId" clId="{B1EB9216-FF70-4921-A4CE-2F56C1094C86}" dt="2021-03-21T12:23:57.652" v="7557" actId="478"/>
          <ac:picMkLst>
            <pc:docMk/>
            <pc:sldMk cId="3571741629" sldId="277"/>
            <ac:picMk id="18" creationId="{8CE6BEA8-B035-445D-96D1-0269C7BD4600}"/>
          </ac:picMkLst>
        </pc:picChg>
        <pc:picChg chg="add del mod modCrop">
          <ac:chgData name="명 지수" userId="b07435be59d152df" providerId="LiveId" clId="{B1EB9216-FF70-4921-A4CE-2F56C1094C86}" dt="2021-03-21T12:25:30.533" v="7565" actId="21"/>
          <ac:picMkLst>
            <pc:docMk/>
            <pc:sldMk cId="3571741629" sldId="277"/>
            <ac:picMk id="21" creationId="{39E5ACD1-6D52-46A9-8D8C-7BB0043054A7}"/>
          </ac:picMkLst>
        </pc:picChg>
      </pc:sldChg>
      <pc:sldChg chg="add del">
        <pc:chgData name="명 지수" userId="b07435be59d152df" providerId="LiveId" clId="{B1EB9216-FF70-4921-A4CE-2F56C1094C86}" dt="2021-03-20T17:40:37.227" v="2257" actId="47"/>
        <pc:sldMkLst>
          <pc:docMk/>
          <pc:sldMk cId="3679564240" sldId="277"/>
        </pc:sldMkLst>
      </pc:sldChg>
      <pc:sldChg chg="addSp delSp modSp add mod">
        <pc:chgData name="명 지수" userId="b07435be59d152df" providerId="LiveId" clId="{B1EB9216-FF70-4921-A4CE-2F56C1094C86}" dt="2021-03-21T14:11:17.681" v="9887" actId="478"/>
        <pc:sldMkLst>
          <pc:docMk/>
          <pc:sldMk cId="1899047519" sldId="278"/>
        </pc:sldMkLst>
        <pc:spChg chg="mod">
          <ac:chgData name="명 지수" userId="b07435be59d152df" providerId="LiveId" clId="{B1EB9216-FF70-4921-A4CE-2F56C1094C86}" dt="2021-03-20T17:45:26.457" v="2400" actId="20577"/>
          <ac:spMkLst>
            <pc:docMk/>
            <pc:sldMk cId="1899047519" sldId="278"/>
            <ac:spMk id="14" creationId="{DFAE17BA-2786-4E09-9401-343E2775269B}"/>
          </ac:spMkLst>
        </pc:spChg>
        <pc:spChg chg="mod">
          <ac:chgData name="명 지수" userId="b07435be59d152df" providerId="LiveId" clId="{B1EB9216-FF70-4921-A4CE-2F56C1094C86}" dt="2021-03-21T07:52:04.953" v="5254" actId="20577"/>
          <ac:spMkLst>
            <pc:docMk/>
            <pc:sldMk cId="1899047519" sldId="278"/>
            <ac:spMk id="15" creationId="{A3FEC48A-B114-483D-9EA7-8BB3537CF17F}"/>
          </ac:spMkLst>
        </pc:spChg>
        <pc:spChg chg="add mod">
          <ac:chgData name="명 지수" userId="b07435be59d152df" providerId="LiveId" clId="{B1EB9216-FF70-4921-A4CE-2F56C1094C86}" dt="2021-03-21T14:02:17.049" v="9843" actId="164"/>
          <ac:spMkLst>
            <pc:docMk/>
            <pc:sldMk cId="1899047519" sldId="278"/>
            <ac:spMk id="17" creationId="{F0BD1FB2-8FDC-4D71-A256-9D17D9AC9952}"/>
          </ac:spMkLst>
        </pc:spChg>
        <pc:grpChg chg="add mod">
          <ac:chgData name="명 지수" userId="b07435be59d152df" providerId="LiveId" clId="{B1EB9216-FF70-4921-A4CE-2F56C1094C86}" dt="2021-03-21T14:02:17.049" v="9843" actId="164"/>
          <ac:grpSpMkLst>
            <pc:docMk/>
            <pc:sldMk cId="1899047519" sldId="278"/>
            <ac:grpSpMk id="2" creationId="{D793B8D0-A293-419D-98F6-D8C3A9F340BC}"/>
          </ac:grpSpMkLst>
        </pc:grpChg>
        <pc:grpChg chg="add mod">
          <ac:chgData name="명 지수" userId="b07435be59d152df" providerId="LiveId" clId="{B1EB9216-FF70-4921-A4CE-2F56C1094C86}" dt="2021-03-21T14:02:20.134" v="9864" actId="1036"/>
          <ac:grpSpMkLst>
            <pc:docMk/>
            <pc:sldMk cId="1899047519" sldId="278"/>
            <ac:grpSpMk id="20" creationId="{04FC8EEF-76E3-4284-9647-08AEC8ADFFB5}"/>
          </ac:grpSpMkLst>
        </pc:grpChg>
        <pc:picChg chg="add mod">
          <ac:chgData name="명 지수" userId="b07435be59d152df" providerId="LiveId" clId="{B1EB9216-FF70-4921-A4CE-2F56C1094C86}" dt="2021-03-21T12:20:11.464" v="7553" actId="1076"/>
          <ac:picMkLst>
            <pc:docMk/>
            <pc:sldMk cId="1899047519" sldId="278"/>
            <ac:picMk id="3" creationId="{61B2B785-6469-49F8-AE46-358105F7ECCA}"/>
          </ac:picMkLst>
        </pc:picChg>
        <pc:picChg chg="add mod modCrop">
          <ac:chgData name="명 지수" userId="b07435be59d152df" providerId="LiveId" clId="{B1EB9216-FF70-4921-A4CE-2F56C1094C86}" dt="2021-03-21T12:20:16.618" v="7556" actId="1036"/>
          <ac:picMkLst>
            <pc:docMk/>
            <pc:sldMk cId="1899047519" sldId="278"/>
            <ac:picMk id="16" creationId="{690EA636-BE49-4CCA-9E38-F3E685BB02BB}"/>
          </ac:picMkLst>
        </pc:picChg>
        <pc:picChg chg="add del mod">
          <ac:chgData name="명 지수" userId="b07435be59d152df" providerId="LiveId" clId="{B1EB9216-FF70-4921-A4CE-2F56C1094C86}" dt="2021-03-21T12:19:11.208" v="7542" actId="478"/>
          <ac:picMkLst>
            <pc:docMk/>
            <pc:sldMk cId="1899047519" sldId="278"/>
            <ac:picMk id="17" creationId="{F4898F0E-0DA0-4F23-BA5B-44DDE37582B4}"/>
          </ac:picMkLst>
        </pc:picChg>
        <pc:picChg chg="add mod modCrop">
          <ac:chgData name="명 지수" userId="b07435be59d152df" providerId="LiveId" clId="{B1EB9216-FF70-4921-A4CE-2F56C1094C86}" dt="2021-03-21T13:54:49.875" v="9298" actId="732"/>
          <ac:picMkLst>
            <pc:docMk/>
            <pc:sldMk cId="1899047519" sldId="278"/>
            <ac:picMk id="18" creationId="{FB0AA9A8-7011-4D98-9FDC-12D94DF16589}"/>
          </ac:picMkLst>
        </pc:picChg>
        <pc:picChg chg="add mod modCrop">
          <ac:chgData name="명 지수" userId="b07435be59d152df" providerId="LiveId" clId="{B1EB9216-FF70-4921-A4CE-2F56C1094C86}" dt="2021-03-21T13:54:30.072" v="9294" actId="164"/>
          <ac:picMkLst>
            <pc:docMk/>
            <pc:sldMk cId="1899047519" sldId="278"/>
            <ac:picMk id="19" creationId="{701B9E43-A923-4F11-B539-D5D26D3F800D}"/>
          </ac:picMkLst>
        </pc:picChg>
        <pc:picChg chg="add del mod">
          <ac:chgData name="명 지수" userId="b07435be59d152df" providerId="LiveId" clId="{B1EB9216-FF70-4921-A4CE-2F56C1094C86}" dt="2021-03-21T14:11:17.681" v="9887" actId="478"/>
          <ac:picMkLst>
            <pc:docMk/>
            <pc:sldMk cId="1899047519" sldId="278"/>
            <ac:picMk id="21" creationId="{271C3D32-6998-4669-B8AA-44C1B01B6C49}"/>
          </ac:picMkLst>
        </pc:picChg>
        <pc:cxnChg chg="add del mod">
          <ac:chgData name="명 지수" userId="b07435be59d152df" providerId="LiveId" clId="{B1EB9216-FF70-4921-A4CE-2F56C1094C86}" dt="2021-03-21T13:59:06.442" v="9579" actId="478"/>
          <ac:cxnSpMkLst>
            <pc:docMk/>
            <pc:sldMk cId="1899047519" sldId="278"/>
            <ac:cxnSpMk id="7" creationId="{C2404E65-5FDE-43A0-888D-0F0D4B01AB9E}"/>
          </ac:cxnSpMkLst>
        </pc:cxnChg>
        <pc:cxnChg chg="add del mod">
          <ac:chgData name="명 지수" userId="b07435be59d152df" providerId="LiveId" clId="{B1EB9216-FF70-4921-A4CE-2F56C1094C86}" dt="2021-03-21T13:59:02.541" v="9577" actId="478"/>
          <ac:cxnSpMkLst>
            <pc:docMk/>
            <pc:sldMk cId="1899047519" sldId="278"/>
            <ac:cxnSpMk id="28" creationId="{F72D584A-9558-43FA-B797-EB7790A39C28}"/>
          </ac:cxnSpMkLst>
        </pc:cxnChg>
        <pc:cxnChg chg="add del mod">
          <ac:chgData name="명 지수" userId="b07435be59d152df" providerId="LiveId" clId="{B1EB9216-FF70-4921-A4CE-2F56C1094C86}" dt="2021-03-21T13:59:02.541" v="9577" actId="478"/>
          <ac:cxnSpMkLst>
            <pc:docMk/>
            <pc:sldMk cId="1899047519" sldId="278"/>
            <ac:cxnSpMk id="29" creationId="{DA178946-1DDE-4401-94A6-4BA62676ED0D}"/>
          </ac:cxnSpMkLst>
        </pc:cxnChg>
        <pc:cxnChg chg="add del mod">
          <ac:chgData name="명 지수" userId="b07435be59d152df" providerId="LiveId" clId="{B1EB9216-FF70-4921-A4CE-2F56C1094C86}" dt="2021-03-21T13:59:04.704" v="9578" actId="478"/>
          <ac:cxnSpMkLst>
            <pc:docMk/>
            <pc:sldMk cId="1899047519" sldId="278"/>
            <ac:cxnSpMk id="30" creationId="{320E20C7-C097-45FC-B3BB-8F837BE13158}"/>
          </ac:cxnSpMkLst>
        </pc:cxnChg>
      </pc:sldChg>
      <pc:sldChg chg="modSp add del mod">
        <pc:chgData name="명 지수" userId="b07435be59d152df" providerId="LiveId" clId="{B1EB9216-FF70-4921-A4CE-2F56C1094C86}" dt="2021-03-21T11:07:25.876" v="6259" actId="2696"/>
        <pc:sldMkLst>
          <pc:docMk/>
          <pc:sldMk cId="3158134513" sldId="279"/>
        </pc:sldMkLst>
        <pc:spChg chg="mod">
          <ac:chgData name="명 지수" userId="b07435be59d152df" providerId="LiveId" clId="{B1EB9216-FF70-4921-A4CE-2F56C1094C86}" dt="2021-03-20T18:18:24.978" v="3783"/>
          <ac:spMkLst>
            <pc:docMk/>
            <pc:sldMk cId="3158134513" sldId="279"/>
            <ac:spMk id="5" creationId="{3449A2A3-5C83-4996-8EA1-2D54ABDBD2D9}"/>
          </ac:spMkLst>
        </pc:spChg>
      </pc:sldChg>
      <pc:sldChg chg="addSp delSp modSp add mod">
        <pc:chgData name="명 지수" userId="b07435be59d152df" providerId="LiveId" clId="{B1EB9216-FF70-4921-A4CE-2F56C1094C86}" dt="2021-03-21T10:58:18.148" v="6127" actId="1035"/>
        <pc:sldMkLst>
          <pc:docMk/>
          <pc:sldMk cId="3214100332" sldId="280"/>
        </pc:sldMkLst>
        <pc:spChg chg="add del mod">
          <ac:chgData name="명 지수" userId="b07435be59d152df" providerId="LiveId" clId="{B1EB9216-FF70-4921-A4CE-2F56C1094C86}" dt="2021-03-21T10:58:14.704" v="6112" actId="21"/>
          <ac:spMkLst>
            <pc:docMk/>
            <pc:sldMk cId="3214100332" sldId="280"/>
            <ac:spMk id="18" creationId="{6C00C9B4-9A55-43E4-B590-3AD913DB00D9}"/>
          </ac:spMkLst>
        </pc:spChg>
        <pc:spChg chg="add del mod">
          <ac:chgData name="명 지수" userId="b07435be59d152df" providerId="LiveId" clId="{B1EB9216-FF70-4921-A4CE-2F56C1094C86}" dt="2021-03-21T10:57:40.291" v="6039" actId="21"/>
          <ac:spMkLst>
            <pc:docMk/>
            <pc:sldMk cId="3214100332" sldId="280"/>
            <ac:spMk id="19" creationId="{DAAA28F9-B9BD-4363-8D6A-0ABDC85BB5E0}"/>
          </ac:spMkLst>
        </pc:spChg>
        <pc:picChg chg="add del mod">
          <ac:chgData name="명 지수" userId="b07435be59d152df" providerId="LiveId" clId="{B1EB9216-FF70-4921-A4CE-2F56C1094C86}" dt="2021-03-20T19:02:46.748" v="4007" actId="21"/>
          <ac:picMkLst>
            <pc:docMk/>
            <pc:sldMk cId="3214100332" sldId="280"/>
            <ac:picMk id="7" creationId="{CB7D6F91-7850-4747-A232-804B64F3DDFE}"/>
          </ac:picMkLst>
        </pc:picChg>
        <pc:picChg chg="add del mod">
          <ac:chgData name="명 지수" userId="b07435be59d152df" providerId="LiveId" clId="{B1EB9216-FF70-4921-A4CE-2F56C1094C86}" dt="2021-03-20T19:12:02.633" v="4261" actId="21"/>
          <ac:picMkLst>
            <pc:docMk/>
            <pc:sldMk cId="3214100332" sldId="280"/>
            <ac:picMk id="18" creationId="{BACB696D-F34B-4754-A7FA-199AA1F74FD7}"/>
          </ac:picMkLst>
        </pc:picChg>
        <pc:picChg chg="mod modCrop">
          <ac:chgData name="명 지수" userId="b07435be59d152df" providerId="LiveId" clId="{B1EB9216-FF70-4921-A4CE-2F56C1094C86}" dt="2021-03-21T10:58:18.148" v="6127" actId="1035"/>
          <ac:picMkLst>
            <pc:docMk/>
            <pc:sldMk cId="3214100332" sldId="280"/>
            <ac:picMk id="32" creationId="{9B0121BE-07D8-43B0-890C-0E0873C996F5}"/>
          </ac:picMkLst>
        </pc:picChg>
      </pc:sldChg>
      <pc:sldChg chg="addSp delSp modSp add mod">
        <pc:chgData name="명 지수" userId="b07435be59d152df" providerId="LiveId" clId="{B1EB9216-FF70-4921-A4CE-2F56C1094C86}" dt="2021-03-21T07:43:18.125" v="5091" actId="20577"/>
        <pc:sldMkLst>
          <pc:docMk/>
          <pc:sldMk cId="2997925284" sldId="281"/>
        </pc:sldMkLst>
        <pc:spChg chg="add mod">
          <ac:chgData name="명 지수" userId="b07435be59d152df" providerId="LiveId" clId="{B1EB9216-FF70-4921-A4CE-2F56C1094C86}" dt="2021-03-20T19:04:16.885" v="4030" actId="164"/>
          <ac:spMkLst>
            <pc:docMk/>
            <pc:sldMk cId="2997925284" sldId="281"/>
            <ac:spMk id="2" creationId="{0234AEA2-729B-4A0B-A62A-ABE16E774439}"/>
          </ac:spMkLst>
        </pc:spChg>
        <pc:spChg chg="add mod">
          <ac:chgData name="명 지수" userId="b07435be59d152df" providerId="LiveId" clId="{B1EB9216-FF70-4921-A4CE-2F56C1094C86}" dt="2021-03-20T19:05:42.508" v="4150"/>
          <ac:spMkLst>
            <pc:docMk/>
            <pc:sldMk cId="2997925284" sldId="281"/>
            <ac:spMk id="20" creationId="{CEBFF6A5-45AA-4ADB-B1FA-0B9DBEBCB6CD}"/>
          </ac:spMkLst>
        </pc:spChg>
        <pc:spChg chg="mod">
          <ac:chgData name="명 지수" userId="b07435be59d152df" providerId="LiveId" clId="{B1EB9216-FF70-4921-A4CE-2F56C1094C86}" dt="2021-03-21T07:43:18.125" v="5091" actId="20577"/>
          <ac:spMkLst>
            <pc:docMk/>
            <pc:sldMk cId="2997925284" sldId="281"/>
            <ac:spMk id="27" creationId="{EBE36CAF-DE84-44E0-A9B4-BBCDAB1A9DF5}"/>
          </ac:spMkLst>
        </pc:spChg>
        <pc:grpChg chg="add mod">
          <ac:chgData name="명 지수" userId="b07435be59d152df" providerId="LiveId" clId="{B1EB9216-FF70-4921-A4CE-2F56C1094C86}" dt="2021-03-20T19:05:11.898" v="4068" actId="1035"/>
          <ac:grpSpMkLst>
            <pc:docMk/>
            <pc:sldMk cId="2997925284" sldId="281"/>
            <ac:grpSpMk id="3" creationId="{657DD94D-3B3D-43B1-8F29-7F583ECD6B8C}"/>
          </ac:grpSpMkLst>
        </pc:grpChg>
        <pc:picChg chg="add mod">
          <ac:chgData name="명 지수" userId="b07435be59d152df" providerId="LiveId" clId="{B1EB9216-FF70-4921-A4CE-2F56C1094C86}" dt="2021-03-20T19:04:16.885" v="4030" actId="164"/>
          <ac:picMkLst>
            <pc:docMk/>
            <pc:sldMk cId="2997925284" sldId="281"/>
            <ac:picMk id="18" creationId="{A1AB0266-8416-4489-ADCD-BF84E356B4A9}"/>
          </ac:picMkLst>
        </pc:picChg>
        <pc:picChg chg="add mod modCrop">
          <ac:chgData name="명 지수" userId="b07435be59d152df" providerId="LiveId" clId="{B1EB9216-FF70-4921-A4CE-2F56C1094C86}" dt="2021-03-20T19:05:13.976" v="4078" actId="1036"/>
          <ac:picMkLst>
            <pc:docMk/>
            <pc:sldMk cId="2997925284" sldId="281"/>
            <ac:picMk id="19" creationId="{43F974C1-06C1-4B56-A2B8-9E08168F1044}"/>
          </ac:picMkLst>
        </pc:picChg>
        <pc:picChg chg="del">
          <ac:chgData name="명 지수" userId="b07435be59d152df" providerId="LiveId" clId="{B1EB9216-FF70-4921-A4CE-2F56C1094C86}" dt="2021-03-20T19:03:03.057" v="4010" actId="478"/>
          <ac:picMkLst>
            <pc:docMk/>
            <pc:sldMk cId="2997925284" sldId="281"/>
            <ac:picMk id="32" creationId="{9B0121BE-07D8-43B0-890C-0E0873C996F5}"/>
          </ac:picMkLst>
        </pc:picChg>
      </pc:sldChg>
      <pc:sldChg chg="modSp add del mod">
        <pc:chgData name="명 지수" userId="b07435be59d152df" providerId="LiveId" clId="{B1EB9216-FF70-4921-A4CE-2F56C1094C86}" dt="2021-03-20T19:07:10.557" v="4154" actId="47"/>
        <pc:sldMkLst>
          <pc:docMk/>
          <pc:sldMk cId="175583270" sldId="282"/>
        </pc:sldMkLst>
        <pc:spChg chg="mod">
          <ac:chgData name="명 지수" userId="b07435be59d152df" providerId="LiveId" clId="{B1EB9216-FF70-4921-A4CE-2F56C1094C86}" dt="2021-03-20T19:06:59.457" v="4153" actId="20577"/>
          <ac:spMkLst>
            <pc:docMk/>
            <pc:sldMk cId="175583270" sldId="282"/>
            <ac:spMk id="17" creationId="{17668403-8F74-44D4-8394-24F0C0AE012D}"/>
          </ac:spMkLst>
        </pc:spChg>
      </pc:sldChg>
      <pc:sldChg chg="addSp delSp modSp add mod">
        <pc:chgData name="명 지수" userId="b07435be59d152df" providerId="LiveId" clId="{B1EB9216-FF70-4921-A4CE-2F56C1094C86}" dt="2021-03-21T08:23:24.177" v="5468" actId="478"/>
        <pc:sldMkLst>
          <pc:docMk/>
          <pc:sldMk cId="3013702099" sldId="282"/>
        </pc:sldMkLst>
        <pc:spChg chg="mod">
          <ac:chgData name="명 지수" userId="b07435be59d152df" providerId="LiveId" clId="{B1EB9216-FF70-4921-A4CE-2F56C1094C86}" dt="2021-03-20T19:08:50.018" v="4197" actId="14100"/>
          <ac:spMkLst>
            <pc:docMk/>
            <pc:sldMk cId="3013702099" sldId="282"/>
            <ac:spMk id="15" creationId="{5769A893-63A1-4A90-9BD9-05BB5F9872AD}"/>
          </ac:spMkLst>
        </pc:spChg>
        <pc:spChg chg="mod">
          <ac:chgData name="명 지수" userId="b07435be59d152df" providerId="LiveId" clId="{B1EB9216-FF70-4921-A4CE-2F56C1094C86}" dt="2021-03-20T19:09:02.600" v="4219" actId="20577"/>
          <ac:spMkLst>
            <pc:docMk/>
            <pc:sldMk cId="3013702099" sldId="282"/>
            <ac:spMk id="16" creationId="{006BE2C7-278B-4342-AB86-F506AF39230E}"/>
          </ac:spMkLst>
        </pc:spChg>
        <pc:spChg chg="mod">
          <ac:chgData name="명 지수" userId="b07435be59d152df" providerId="LiveId" clId="{B1EB9216-FF70-4921-A4CE-2F56C1094C86}" dt="2021-03-20T19:08:53.632" v="4202" actId="20577"/>
          <ac:spMkLst>
            <pc:docMk/>
            <pc:sldMk cId="3013702099" sldId="282"/>
            <ac:spMk id="17" creationId="{17668403-8F74-44D4-8394-24F0C0AE012D}"/>
          </ac:spMkLst>
        </pc:spChg>
        <pc:spChg chg="del">
          <ac:chgData name="명 지수" userId="b07435be59d152df" providerId="LiveId" clId="{B1EB9216-FF70-4921-A4CE-2F56C1094C86}" dt="2021-03-20T19:09:10.671" v="4222" actId="478"/>
          <ac:spMkLst>
            <pc:docMk/>
            <pc:sldMk cId="3013702099" sldId="282"/>
            <ac:spMk id="20" creationId="{CEBFF6A5-45AA-4ADB-B1FA-0B9DBEBCB6CD}"/>
          </ac:spMkLst>
        </pc:spChg>
        <pc:spChg chg="add mod">
          <ac:chgData name="명 지수" userId="b07435be59d152df" providerId="LiveId" clId="{B1EB9216-FF70-4921-A4CE-2F56C1094C86}" dt="2021-03-20T19:10:35.067" v="4245" actId="1076"/>
          <ac:spMkLst>
            <pc:docMk/>
            <pc:sldMk cId="3013702099" sldId="282"/>
            <ac:spMk id="22" creationId="{57FBB1DE-204F-4397-AC32-85E2555FBB81}"/>
          </ac:spMkLst>
        </pc:spChg>
        <pc:spChg chg="add mod">
          <ac:chgData name="명 지수" userId="b07435be59d152df" providerId="LiveId" clId="{B1EB9216-FF70-4921-A4CE-2F56C1094C86}" dt="2021-03-20T19:10:50.239" v="4250" actId="1036"/>
          <ac:spMkLst>
            <pc:docMk/>
            <pc:sldMk cId="3013702099" sldId="282"/>
            <ac:spMk id="23" creationId="{16670A0F-EB9F-47DF-8C03-959BE35CAD2C}"/>
          </ac:spMkLst>
        </pc:spChg>
        <pc:spChg chg="mod">
          <ac:chgData name="명 지수" userId="b07435be59d152df" providerId="LiveId" clId="{B1EB9216-FF70-4921-A4CE-2F56C1094C86}" dt="2021-03-21T07:43:02.335" v="5085" actId="20577"/>
          <ac:spMkLst>
            <pc:docMk/>
            <pc:sldMk cId="3013702099" sldId="282"/>
            <ac:spMk id="27" creationId="{EBE36CAF-DE84-44E0-A9B4-BBCDAB1A9DF5}"/>
          </ac:spMkLst>
        </pc:spChg>
        <pc:grpChg chg="del">
          <ac:chgData name="명 지수" userId="b07435be59d152df" providerId="LiveId" clId="{B1EB9216-FF70-4921-A4CE-2F56C1094C86}" dt="2021-03-20T19:09:08.732" v="4221" actId="478"/>
          <ac:grpSpMkLst>
            <pc:docMk/>
            <pc:sldMk cId="3013702099" sldId="282"/>
            <ac:grpSpMk id="3" creationId="{657DD94D-3B3D-43B1-8F29-7F583ECD6B8C}"/>
          </ac:grpSpMkLst>
        </pc:grpChg>
        <pc:grpChg chg="mod">
          <ac:chgData name="명 지수" userId="b07435be59d152df" providerId="LiveId" clId="{B1EB9216-FF70-4921-A4CE-2F56C1094C86}" dt="2021-03-20T19:08:51.159" v="4200" actId="14100"/>
          <ac:grpSpMkLst>
            <pc:docMk/>
            <pc:sldMk cId="3013702099" sldId="282"/>
            <ac:grpSpMk id="14" creationId="{56A166B8-C0DA-4C26-88DB-655DADB982D4}"/>
          </ac:grpSpMkLst>
        </pc:grpChg>
        <pc:picChg chg="add del mod ord">
          <ac:chgData name="명 지수" userId="b07435be59d152df" providerId="LiveId" clId="{B1EB9216-FF70-4921-A4CE-2F56C1094C86}" dt="2021-03-21T08:23:23.651" v="5467" actId="22"/>
          <ac:picMkLst>
            <pc:docMk/>
            <pc:sldMk cId="3013702099" sldId="282"/>
            <ac:picMk id="3" creationId="{514CB8E2-1C28-4147-B1D7-82ED1FED4071}"/>
          </ac:picMkLst>
        </pc:picChg>
        <pc:picChg chg="add del mod">
          <ac:chgData name="명 지수" userId="b07435be59d152df" providerId="LiveId" clId="{B1EB9216-FF70-4921-A4CE-2F56C1094C86}" dt="2021-03-21T08:23:24.177" v="5468" actId="478"/>
          <ac:picMkLst>
            <pc:docMk/>
            <pc:sldMk cId="3013702099" sldId="282"/>
            <ac:picMk id="7" creationId="{D36AD923-9832-452E-9A7B-EB494C98491E}"/>
          </ac:picMkLst>
        </pc:picChg>
        <pc:picChg chg="del">
          <ac:chgData name="명 지수" userId="b07435be59d152df" providerId="LiveId" clId="{B1EB9216-FF70-4921-A4CE-2F56C1094C86}" dt="2021-03-20T19:09:07.234" v="4220" actId="478"/>
          <ac:picMkLst>
            <pc:docMk/>
            <pc:sldMk cId="3013702099" sldId="282"/>
            <ac:picMk id="19" creationId="{43F974C1-06C1-4B56-A2B8-9E08168F1044}"/>
          </ac:picMkLst>
        </pc:picChg>
      </pc:sldChg>
      <pc:sldChg chg="addSp delSp modSp add mod">
        <pc:chgData name="명 지수" userId="b07435be59d152df" providerId="LiveId" clId="{B1EB9216-FF70-4921-A4CE-2F56C1094C86}" dt="2021-03-21T08:43:03.791" v="5543" actId="21"/>
        <pc:sldMkLst>
          <pc:docMk/>
          <pc:sldMk cId="2812393817" sldId="283"/>
        </pc:sldMkLst>
        <pc:spChg chg="add mod ord">
          <ac:chgData name="명 지수" userId="b07435be59d152df" providerId="LiveId" clId="{B1EB9216-FF70-4921-A4CE-2F56C1094C86}" dt="2021-03-21T07:43:33.256" v="5094" actId="167"/>
          <ac:spMkLst>
            <pc:docMk/>
            <pc:sldMk cId="2812393817" sldId="283"/>
            <ac:spMk id="19" creationId="{6BA8F716-FF8C-4AFA-AA13-3DE1AD6381B9}"/>
          </ac:spMkLst>
        </pc:spChg>
        <pc:spChg chg="del">
          <ac:chgData name="명 지수" userId="b07435be59d152df" providerId="LiveId" clId="{B1EB9216-FF70-4921-A4CE-2F56C1094C86}" dt="2021-03-20T19:11:43.121" v="4254" actId="478"/>
          <ac:spMkLst>
            <pc:docMk/>
            <pc:sldMk cId="2812393817" sldId="283"/>
            <ac:spMk id="22" creationId="{57FBB1DE-204F-4397-AC32-85E2555FBB81}"/>
          </ac:spMkLst>
        </pc:spChg>
        <pc:spChg chg="del">
          <ac:chgData name="명 지수" userId="b07435be59d152df" providerId="LiveId" clId="{B1EB9216-FF70-4921-A4CE-2F56C1094C86}" dt="2021-03-20T19:11:39.473" v="4252" actId="478"/>
          <ac:spMkLst>
            <pc:docMk/>
            <pc:sldMk cId="2812393817" sldId="283"/>
            <ac:spMk id="23" creationId="{16670A0F-EB9F-47DF-8C03-959BE35CAD2C}"/>
          </ac:spMkLst>
        </pc:spChg>
        <pc:spChg chg="del">
          <ac:chgData name="명 지수" userId="b07435be59d152df" providerId="LiveId" clId="{B1EB9216-FF70-4921-A4CE-2F56C1094C86}" dt="2021-03-21T07:43:30.401" v="5092" actId="478"/>
          <ac:spMkLst>
            <pc:docMk/>
            <pc:sldMk cId="2812393817" sldId="283"/>
            <ac:spMk id="27" creationId="{EBE36CAF-DE84-44E0-A9B4-BBCDAB1A9DF5}"/>
          </ac:spMkLst>
        </pc:spChg>
        <pc:picChg chg="add del mod">
          <ac:chgData name="명 지수" userId="b07435be59d152df" providerId="LiveId" clId="{B1EB9216-FF70-4921-A4CE-2F56C1094C86}" dt="2021-03-20T19:11:49.227" v="4257" actId="21"/>
          <ac:picMkLst>
            <pc:docMk/>
            <pc:sldMk cId="2812393817" sldId="283"/>
            <ac:picMk id="3" creationId="{349928D2-8E39-4636-A568-CDDDBD3FC83E}"/>
          </ac:picMkLst>
        </pc:picChg>
        <pc:picChg chg="add del mod">
          <ac:chgData name="명 지수" userId="b07435be59d152df" providerId="LiveId" clId="{B1EB9216-FF70-4921-A4CE-2F56C1094C86}" dt="2021-03-21T08:23:47.329" v="5473" actId="21"/>
          <ac:picMkLst>
            <pc:docMk/>
            <pc:sldMk cId="2812393817" sldId="283"/>
            <ac:picMk id="3" creationId="{35E4DBE4-8E69-44B2-99CF-342C0960DC6B}"/>
          </ac:picMkLst>
        </pc:picChg>
        <pc:picChg chg="add del">
          <ac:chgData name="명 지수" userId="b07435be59d152df" providerId="LiveId" clId="{B1EB9216-FF70-4921-A4CE-2F56C1094C86}" dt="2021-03-21T03:58:39.527" v="4402" actId="21"/>
          <ac:picMkLst>
            <pc:docMk/>
            <pc:sldMk cId="2812393817" sldId="283"/>
            <ac:picMk id="3" creationId="{E98E0A63-3DFC-4807-8B53-C59257110A1C}"/>
          </ac:picMkLst>
        </pc:picChg>
        <pc:picChg chg="add del mod modCrop">
          <ac:chgData name="명 지수" userId="b07435be59d152df" providerId="LiveId" clId="{B1EB9216-FF70-4921-A4CE-2F56C1094C86}" dt="2021-03-21T08:43:03.791" v="5543" actId="21"/>
          <ac:picMkLst>
            <pc:docMk/>
            <pc:sldMk cId="2812393817" sldId="283"/>
            <ac:picMk id="7" creationId="{044BA215-32E5-4E83-9D35-12DDEE76CC82}"/>
          </ac:picMkLst>
        </pc:picChg>
        <pc:picChg chg="del">
          <ac:chgData name="명 지수" userId="b07435be59d152df" providerId="LiveId" clId="{B1EB9216-FF70-4921-A4CE-2F56C1094C86}" dt="2021-03-20T19:11:40.928" v="4253" actId="478"/>
          <ac:picMkLst>
            <pc:docMk/>
            <pc:sldMk cId="2812393817" sldId="283"/>
            <ac:picMk id="7" creationId="{D36AD923-9832-452E-9A7B-EB494C98491E}"/>
          </ac:picMkLst>
        </pc:picChg>
        <pc:picChg chg="add del mod modCrop">
          <ac:chgData name="명 지수" userId="b07435be59d152df" providerId="LiveId" clId="{B1EB9216-FF70-4921-A4CE-2F56C1094C86}" dt="2021-03-21T08:23:48.726" v="5474" actId="478"/>
          <ac:picMkLst>
            <pc:docMk/>
            <pc:sldMk cId="2812393817" sldId="283"/>
            <ac:picMk id="18" creationId="{1DDF49EE-086B-4D91-8061-B88050ADB3BD}"/>
          </ac:picMkLst>
        </pc:picChg>
        <pc:picChg chg="add del mod modCrop">
          <ac:chgData name="명 지수" userId="b07435be59d152df" providerId="LiveId" clId="{B1EB9216-FF70-4921-A4CE-2F56C1094C86}" dt="2021-03-21T03:58:10.402" v="4400" actId="478"/>
          <ac:picMkLst>
            <pc:docMk/>
            <pc:sldMk cId="2812393817" sldId="283"/>
            <ac:picMk id="19" creationId="{8031AAEE-3AD4-434F-AE6D-B45F53642F4D}"/>
          </ac:picMkLst>
        </pc:picChg>
        <pc:picChg chg="add mod modCrop">
          <ac:chgData name="명 지수" userId="b07435be59d152df" providerId="LiveId" clId="{B1EB9216-FF70-4921-A4CE-2F56C1094C86}" dt="2021-03-21T08:24:12.501" v="5516" actId="1035"/>
          <ac:picMkLst>
            <pc:docMk/>
            <pc:sldMk cId="2812393817" sldId="283"/>
            <ac:picMk id="20" creationId="{5D89357C-FC3C-4AD9-9672-C07E54858E49}"/>
          </ac:picMkLst>
        </pc:picChg>
      </pc:sldChg>
      <pc:sldChg chg="addSp delSp modSp add mod">
        <pc:chgData name="명 지수" userId="b07435be59d152df" providerId="LiveId" clId="{B1EB9216-FF70-4921-A4CE-2F56C1094C86}" dt="2021-03-21T08:43:15.395" v="5548"/>
        <pc:sldMkLst>
          <pc:docMk/>
          <pc:sldMk cId="1404301513" sldId="284"/>
        </pc:sldMkLst>
        <pc:spChg chg="add mod ord">
          <ac:chgData name="명 지수" userId="b07435be59d152df" providerId="LiveId" clId="{B1EB9216-FF70-4921-A4CE-2F56C1094C86}" dt="2021-03-21T07:43:48.851" v="5097" actId="167"/>
          <ac:spMkLst>
            <pc:docMk/>
            <pc:sldMk cId="1404301513" sldId="284"/>
            <ac:spMk id="18" creationId="{B1DF90B1-AA00-48C5-8303-58D23596C74B}"/>
          </ac:spMkLst>
        </pc:spChg>
        <pc:spChg chg="del">
          <ac:chgData name="명 지수" userId="b07435be59d152df" providerId="LiveId" clId="{B1EB9216-FF70-4921-A4CE-2F56C1094C86}" dt="2021-03-21T07:43:45.713" v="5095" actId="478"/>
          <ac:spMkLst>
            <pc:docMk/>
            <pc:sldMk cId="1404301513" sldId="284"/>
            <ac:spMk id="27" creationId="{EBE36CAF-DE84-44E0-A9B4-BBCDAB1A9DF5}"/>
          </ac:spMkLst>
        </pc:spChg>
        <pc:picChg chg="add del mod">
          <ac:chgData name="명 지수" userId="b07435be59d152df" providerId="LiveId" clId="{B1EB9216-FF70-4921-A4CE-2F56C1094C86}" dt="2021-03-21T03:58:53.792" v="4406" actId="21"/>
          <ac:picMkLst>
            <pc:docMk/>
            <pc:sldMk cId="1404301513" sldId="284"/>
            <ac:picMk id="18" creationId="{EE3F39B2-5658-4B59-B70D-81078596B237}"/>
          </ac:picMkLst>
        </pc:picChg>
        <pc:picChg chg="add del mod">
          <ac:chgData name="명 지수" userId="b07435be59d152df" providerId="LiveId" clId="{B1EB9216-FF70-4921-A4CE-2F56C1094C86}" dt="2021-03-21T08:05:50.209" v="5284" actId="21"/>
          <ac:picMkLst>
            <pc:docMk/>
            <pc:sldMk cId="1404301513" sldId="284"/>
            <ac:picMk id="19" creationId="{58EAF09D-E8A5-421B-B7CD-4BD175B0EA13}"/>
          </ac:picMkLst>
        </pc:picChg>
        <pc:picChg chg="del mod modCrop">
          <ac:chgData name="명 지수" userId="b07435be59d152df" providerId="LiveId" clId="{B1EB9216-FF70-4921-A4CE-2F56C1094C86}" dt="2021-03-21T03:58:55.126" v="4407" actId="478"/>
          <ac:picMkLst>
            <pc:docMk/>
            <pc:sldMk cId="1404301513" sldId="284"/>
            <ac:picMk id="19" creationId="{8031AAEE-3AD4-434F-AE6D-B45F53642F4D}"/>
          </ac:picMkLst>
        </pc:picChg>
        <pc:picChg chg="add del mod modCrop">
          <ac:chgData name="명 지수" userId="b07435be59d152df" providerId="LiveId" clId="{B1EB9216-FF70-4921-A4CE-2F56C1094C86}" dt="2021-03-21T08:43:15.153" v="5547" actId="478"/>
          <ac:picMkLst>
            <pc:docMk/>
            <pc:sldMk cId="1404301513" sldId="284"/>
            <ac:picMk id="20" creationId="{B06EDCE5-F4A8-4A33-9215-9A7358304256}"/>
          </ac:picMkLst>
        </pc:picChg>
        <pc:picChg chg="add del mod">
          <ac:chgData name="명 지수" userId="b07435be59d152df" providerId="LiveId" clId="{B1EB9216-FF70-4921-A4CE-2F56C1094C86}" dt="2021-03-21T08:43:14.068" v="5546" actId="21"/>
          <ac:picMkLst>
            <pc:docMk/>
            <pc:sldMk cId="1404301513" sldId="284"/>
            <ac:picMk id="22" creationId="{D514C93B-A314-477E-87AB-2FD866CFC511}"/>
          </ac:picMkLst>
        </pc:picChg>
        <pc:picChg chg="add mod">
          <ac:chgData name="명 지수" userId="b07435be59d152df" providerId="LiveId" clId="{B1EB9216-FF70-4921-A4CE-2F56C1094C86}" dt="2021-03-21T08:43:15.395" v="5548"/>
          <ac:picMkLst>
            <pc:docMk/>
            <pc:sldMk cId="1404301513" sldId="284"/>
            <ac:picMk id="23" creationId="{F315EA0F-11F9-41EB-91BD-7899ECD7A2C9}"/>
          </ac:picMkLst>
        </pc:picChg>
      </pc:sldChg>
      <pc:sldChg chg="addSp delSp modSp add mod">
        <pc:chgData name="명 지수" userId="b07435be59d152df" providerId="LiveId" clId="{B1EB9216-FF70-4921-A4CE-2F56C1094C86}" dt="2021-03-21T08:44:05.568" v="5554" actId="1076"/>
        <pc:sldMkLst>
          <pc:docMk/>
          <pc:sldMk cId="2598817119" sldId="285"/>
        </pc:sldMkLst>
        <pc:spChg chg="add mod ord">
          <ac:chgData name="명 지수" userId="b07435be59d152df" providerId="LiveId" clId="{B1EB9216-FF70-4921-A4CE-2F56C1094C86}" dt="2021-03-21T07:44:09.235" v="5100" actId="167"/>
          <ac:spMkLst>
            <pc:docMk/>
            <pc:sldMk cId="2598817119" sldId="285"/>
            <ac:spMk id="18" creationId="{B4FFEB38-821E-489A-B9D9-C4609F67345F}"/>
          </ac:spMkLst>
        </pc:spChg>
        <pc:spChg chg="del">
          <ac:chgData name="명 지수" userId="b07435be59d152df" providerId="LiveId" clId="{B1EB9216-FF70-4921-A4CE-2F56C1094C86}" dt="2021-03-21T07:43:52.612" v="5098" actId="478"/>
          <ac:spMkLst>
            <pc:docMk/>
            <pc:sldMk cId="2598817119" sldId="285"/>
            <ac:spMk id="27" creationId="{EBE36CAF-DE84-44E0-A9B4-BBCDAB1A9DF5}"/>
          </ac:spMkLst>
        </pc:spChg>
        <pc:picChg chg="add del mod">
          <ac:chgData name="명 지수" userId="b07435be59d152df" providerId="LiveId" clId="{B1EB9216-FF70-4921-A4CE-2F56C1094C86}" dt="2021-03-21T08:41:07.823" v="5538" actId="478"/>
          <ac:picMkLst>
            <pc:docMk/>
            <pc:sldMk cId="2598817119" sldId="285"/>
            <ac:picMk id="3" creationId="{42C3A2EF-D679-48BC-BA7D-A1C126536D36}"/>
          </ac:picMkLst>
        </pc:picChg>
        <pc:picChg chg="add del mod">
          <ac:chgData name="명 지수" userId="b07435be59d152df" providerId="LiveId" clId="{B1EB9216-FF70-4921-A4CE-2F56C1094C86}" dt="2021-03-21T03:57:08.243" v="4393" actId="478"/>
          <ac:picMkLst>
            <pc:docMk/>
            <pc:sldMk cId="2598817119" sldId="285"/>
            <ac:picMk id="3" creationId="{910845CA-A9D2-4CC3-B92F-5A3256792E4F}"/>
          </ac:picMkLst>
        </pc:picChg>
        <pc:picChg chg="add del mod">
          <ac:chgData name="명 지수" userId="b07435be59d152df" providerId="LiveId" clId="{B1EB9216-FF70-4921-A4CE-2F56C1094C86}" dt="2021-03-21T08:24:50.041" v="5517" actId="478"/>
          <ac:picMkLst>
            <pc:docMk/>
            <pc:sldMk cId="2598817119" sldId="285"/>
            <ac:picMk id="6" creationId="{F452A5F6-0CA1-49CC-AC4C-D310615C133F}"/>
          </ac:picMkLst>
        </pc:picChg>
        <pc:picChg chg="add mod">
          <ac:chgData name="명 지수" userId="b07435be59d152df" providerId="LiveId" clId="{B1EB9216-FF70-4921-A4CE-2F56C1094C86}" dt="2021-03-21T08:44:05.568" v="5554" actId="1076"/>
          <ac:picMkLst>
            <pc:docMk/>
            <pc:sldMk cId="2598817119" sldId="285"/>
            <ac:picMk id="8" creationId="{06F3A234-72A0-4F66-873E-3F19A80F7D4D}"/>
          </ac:picMkLst>
        </pc:picChg>
        <pc:picChg chg="add del mod">
          <ac:chgData name="명 지수" userId="b07435be59d152df" providerId="LiveId" clId="{B1EB9216-FF70-4921-A4CE-2F56C1094C86}" dt="2021-03-21T03:57:12.597" v="4395"/>
          <ac:picMkLst>
            <pc:docMk/>
            <pc:sldMk cId="2598817119" sldId="285"/>
            <ac:picMk id="18" creationId="{7A3320C8-5C14-4194-9FCA-60D55C0E22C0}"/>
          </ac:picMkLst>
        </pc:picChg>
        <pc:picChg chg="add del mod">
          <ac:chgData name="명 지수" userId="b07435be59d152df" providerId="LiveId" clId="{B1EB9216-FF70-4921-A4CE-2F56C1094C86}" dt="2021-03-21T08:29:10.378" v="5536" actId="21"/>
          <ac:picMkLst>
            <pc:docMk/>
            <pc:sldMk cId="2598817119" sldId="285"/>
            <ac:picMk id="19" creationId="{224E9406-49F8-412B-9CC6-83EB44242570}"/>
          </ac:picMkLst>
        </pc:picChg>
        <pc:picChg chg="del">
          <ac:chgData name="명 지수" userId="b07435be59d152df" providerId="LiveId" clId="{B1EB9216-FF70-4921-A4CE-2F56C1094C86}" dt="2021-03-20T19:12:40.831" v="4269" actId="478"/>
          <ac:picMkLst>
            <pc:docMk/>
            <pc:sldMk cId="2598817119" sldId="285"/>
            <ac:picMk id="19" creationId="{8031AAEE-3AD4-434F-AE6D-B45F53642F4D}"/>
          </ac:picMkLst>
        </pc:picChg>
      </pc:sldChg>
      <pc:sldChg chg="addSp delSp modSp add mod">
        <pc:chgData name="명 지수" userId="b07435be59d152df" providerId="LiveId" clId="{B1EB9216-FF70-4921-A4CE-2F56C1094C86}" dt="2021-03-21T14:14:54.920" v="9919" actId="1036"/>
        <pc:sldMkLst>
          <pc:docMk/>
          <pc:sldMk cId="3578798185" sldId="286"/>
        </pc:sldMkLst>
        <pc:spChg chg="mod">
          <ac:chgData name="명 지수" userId="b07435be59d152df" providerId="LiveId" clId="{B1EB9216-FF70-4921-A4CE-2F56C1094C86}" dt="2021-03-21T07:50:27.624" v="5185" actId="2711"/>
          <ac:spMkLst>
            <pc:docMk/>
            <pc:sldMk cId="3578798185" sldId="286"/>
            <ac:spMk id="12" creationId="{B226ACA7-0E2A-4A61-937A-39CF6C3D90D0}"/>
          </ac:spMkLst>
        </pc:spChg>
        <pc:spChg chg="mod">
          <ac:chgData name="명 지수" userId="b07435be59d152df" providerId="LiveId" clId="{B1EB9216-FF70-4921-A4CE-2F56C1094C86}" dt="2021-03-21T07:50:46.549" v="5223"/>
          <ac:spMkLst>
            <pc:docMk/>
            <pc:sldMk cId="3578798185" sldId="286"/>
            <ac:spMk id="14" creationId="{DFAE17BA-2786-4E09-9401-343E2775269B}"/>
          </ac:spMkLst>
        </pc:spChg>
        <pc:spChg chg="mod">
          <ac:chgData name="명 지수" userId="b07435be59d152df" providerId="LiveId" clId="{B1EB9216-FF70-4921-A4CE-2F56C1094C86}" dt="2021-03-21T07:48:19.809" v="5114" actId="20577"/>
          <ac:spMkLst>
            <pc:docMk/>
            <pc:sldMk cId="3578798185" sldId="286"/>
            <ac:spMk id="15" creationId="{A3FEC48A-B114-483D-9EA7-8BB3537CF17F}"/>
          </ac:spMkLst>
        </pc:spChg>
        <pc:spChg chg="del mod">
          <ac:chgData name="명 지수" userId="b07435be59d152df" providerId="LiveId" clId="{B1EB9216-FF70-4921-A4CE-2F56C1094C86}" dt="2021-03-21T07:48:40.264" v="5120"/>
          <ac:spMkLst>
            <pc:docMk/>
            <pc:sldMk cId="3578798185" sldId="286"/>
            <ac:spMk id="16" creationId="{A637D5DC-216F-43D5-AB48-F590F7C9F162}"/>
          </ac:spMkLst>
        </pc:spChg>
        <pc:spChg chg="add mod">
          <ac:chgData name="명 지수" userId="b07435be59d152df" providerId="LiveId" clId="{B1EB9216-FF70-4921-A4CE-2F56C1094C86}" dt="2021-03-21T14:14:35.087" v="9902" actId="1037"/>
          <ac:spMkLst>
            <pc:docMk/>
            <pc:sldMk cId="3578798185" sldId="286"/>
            <ac:spMk id="28" creationId="{F80D5F27-DE1C-4D0B-B1F6-2A37E761CEA3}"/>
          </ac:spMkLst>
        </pc:spChg>
        <pc:spChg chg="add mod">
          <ac:chgData name="명 지수" userId="b07435be59d152df" providerId="LiveId" clId="{B1EB9216-FF70-4921-A4CE-2F56C1094C86}" dt="2021-03-21T14:14:48.149" v="9908" actId="14100"/>
          <ac:spMkLst>
            <pc:docMk/>
            <pc:sldMk cId="3578798185" sldId="286"/>
            <ac:spMk id="29" creationId="{DDFD2FE7-662F-479B-BD5A-4AAEAF31E907}"/>
          </ac:spMkLst>
        </pc:spChg>
        <pc:spChg chg="add mod">
          <ac:chgData name="명 지수" userId="b07435be59d152df" providerId="LiveId" clId="{B1EB9216-FF70-4921-A4CE-2F56C1094C86}" dt="2021-03-21T14:14:54.920" v="9919" actId="1036"/>
          <ac:spMkLst>
            <pc:docMk/>
            <pc:sldMk cId="3578798185" sldId="286"/>
            <ac:spMk id="30" creationId="{E6A0C9FE-5121-4E6D-9CF6-26D46573AED1}"/>
          </ac:spMkLst>
        </pc:spChg>
        <pc:spChg chg="add mod">
          <ac:chgData name="명 지수" userId="b07435be59d152df" providerId="LiveId" clId="{B1EB9216-FF70-4921-A4CE-2F56C1094C86}" dt="2021-03-21T11:58:34.745" v="6633" actId="1076"/>
          <ac:spMkLst>
            <pc:docMk/>
            <pc:sldMk cId="3578798185" sldId="286"/>
            <ac:spMk id="31" creationId="{6A0F2B5C-264E-444F-8751-6ED709F72DEA}"/>
          </ac:spMkLst>
        </pc:spChg>
        <pc:grpChg chg="mod">
          <ac:chgData name="명 지수" userId="b07435be59d152df" providerId="LiveId" clId="{B1EB9216-FF70-4921-A4CE-2F56C1094C86}" dt="2021-03-21T07:48:39.388" v="5118" actId="14100"/>
          <ac:grpSpMkLst>
            <pc:docMk/>
            <pc:sldMk cId="3578798185" sldId="286"/>
            <ac:grpSpMk id="11" creationId="{8A8CAEBB-14CD-457E-9231-C57D9EABEAA0}"/>
          </ac:grpSpMkLst>
        </pc:grpChg>
        <pc:picChg chg="add mod ord">
          <ac:chgData name="명 지수" userId="b07435be59d152df" providerId="LiveId" clId="{B1EB9216-FF70-4921-A4CE-2F56C1094C86}" dt="2021-03-21T14:14:27.346" v="9898" actId="171"/>
          <ac:picMkLst>
            <pc:docMk/>
            <pc:sldMk cId="3578798185" sldId="286"/>
            <ac:picMk id="3" creationId="{1EC8A913-02F1-4C4E-92B6-DE5132FCB6A5}"/>
          </ac:picMkLst>
        </pc:picChg>
        <pc:picChg chg="add del mod">
          <ac:chgData name="명 지수" userId="b07435be59d152df" providerId="LiveId" clId="{B1EB9216-FF70-4921-A4CE-2F56C1094C86}" dt="2021-03-21T11:04:26.347" v="6237" actId="478"/>
          <ac:picMkLst>
            <pc:docMk/>
            <pc:sldMk cId="3578798185" sldId="286"/>
            <ac:picMk id="3" creationId="{B9BBD768-FB5A-4465-8CF2-74073AFD891D}"/>
          </ac:picMkLst>
        </pc:picChg>
        <pc:picChg chg="add del mod modCrop">
          <ac:chgData name="명 지수" userId="b07435be59d152df" providerId="LiveId" clId="{B1EB9216-FF70-4921-A4CE-2F56C1094C86}" dt="2021-03-21T11:05:17.002" v="6246" actId="478"/>
          <ac:picMkLst>
            <pc:docMk/>
            <pc:sldMk cId="3578798185" sldId="286"/>
            <ac:picMk id="7" creationId="{25272BE6-122F-4046-9C2B-0F600637E31C}"/>
          </ac:picMkLst>
        </pc:picChg>
        <pc:picChg chg="add del mod">
          <ac:chgData name="명 지수" userId="b07435be59d152df" providerId="LiveId" clId="{B1EB9216-FF70-4921-A4CE-2F56C1094C86}" dt="2021-03-21T11:05:38.600" v="6254" actId="478"/>
          <ac:picMkLst>
            <pc:docMk/>
            <pc:sldMk cId="3578798185" sldId="286"/>
            <ac:picMk id="9" creationId="{703E39AB-B7B2-466F-BD4B-8A44D0C063B7}"/>
          </ac:picMkLst>
        </pc:picChg>
        <pc:picChg chg="add del mod">
          <ac:chgData name="명 지수" userId="b07435be59d152df" providerId="LiveId" clId="{B1EB9216-FF70-4921-A4CE-2F56C1094C86}" dt="2021-03-21T11:20:41.658" v="6278" actId="21"/>
          <ac:picMkLst>
            <pc:docMk/>
            <pc:sldMk cId="3578798185" sldId="286"/>
            <ac:picMk id="13" creationId="{D30FD81C-E9FA-4DF2-BAF4-561DC1E6D0FC}"/>
          </ac:picMkLst>
        </pc:picChg>
        <pc:picChg chg="add del mod">
          <ac:chgData name="명 지수" userId="b07435be59d152df" providerId="LiveId" clId="{B1EB9216-FF70-4921-A4CE-2F56C1094C86}" dt="2021-03-21T09:03:22.727" v="5588" actId="478"/>
          <ac:picMkLst>
            <pc:docMk/>
            <pc:sldMk cId="3578798185" sldId="286"/>
            <ac:picMk id="17" creationId="{77292E77-1625-410B-BB0C-866FC1CB9881}"/>
          </ac:picMkLst>
        </pc:picChg>
        <pc:picChg chg="add del mod">
          <ac:chgData name="명 지수" userId="b07435be59d152df" providerId="LiveId" clId="{B1EB9216-FF70-4921-A4CE-2F56C1094C86}" dt="2021-03-21T11:13:49.169" v="6263" actId="21"/>
          <ac:picMkLst>
            <pc:docMk/>
            <pc:sldMk cId="3578798185" sldId="286"/>
            <ac:picMk id="19" creationId="{1851F42E-6AD8-44DE-9BA0-D2C63968E63D}"/>
          </ac:picMkLst>
        </pc:picChg>
        <pc:picChg chg="add del mod modCrop">
          <ac:chgData name="명 지수" userId="b07435be59d152df" providerId="LiveId" clId="{B1EB9216-FF70-4921-A4CE-2F56C1094C86}" dt="2021-03-21T14:14:11.126" v="9888" actId="478"/>
          <ac:picMkLst>
            <pc:docMk/>
            <pc:sldMk cId="3578798185" sldId="286"/>
            <ac:picMk id="21" creationId="{73A6A3D0-F415-4DA5-A97B-928F21C60EBD}"/>
          </ac:picMkLst>
        </pc:picChg>
      </pc:sldChg>
      <pc:sldChg chg="addSp delSp modSp add mod ord">
        <pc:chgData name="명 지수" userId="b07435be59d152df" providerId="LiveId" clId="{B1EB9216-FF70-4921-A4CE-2F56C1094C86}" dt="2021-03-21T14:11:06.239" v="9885" actId="1035"/>
        <pc:sldMkLst>
          <pc:docMk/>
          <pc:sldMk cId="3837832019" sldId="287"/>
        </pc:sldMkLst>
        <pc:spChg chg="mod">
          <ac:chgData name="명 지수" userId="b07435be59d152df" providerId="LiveId" clId="{B1EB9216-FF70-4921-A4CE-2F56C1094C86}" dt="2021-03-21T07:51:46.180" v="5251" actId="20577"/>
          <ac:spMkLst>
            <pc:docMk/>
            <pc:sldMk cId="3837832019" sldId="287"/>
            <ac:spMk id="14" creationId="{DFAE17BA-2786-4E09-9401-343E2775269B}"/>
          </ac:spMkLst>
        </pc:spChg>
        <pc:spChg chg="mod">
          <ac:chgData name="명 지수" userId="b07435be59d152df" providerId="LiveId" clId="{B1EB9216-FF70-4921-A4CE-2F56C1094C86}" dt="2021-03-21T07:51:22.902" v="5232" actId="20577"/>
          <ac:spMkLst>
            <pc:docMk/>
            <pc:sldMk cId="3837832019" sldId="287"/>
            <ac:spMk id="15" creationId="{A3FEC48A-B114-483D-9EA7-8BB3537CF17F}"/>
          </ac:spMkLst>
        </pc:spChg>
        <pc:spChg chg="add mod topLvl">
          <ac:chgData name="명 지수" userId="b07435be59d152df" providerId="LiveId" clId="{B1EB9216-FF70-4921-A4CE-2F56C1094C86}" dt="2021-03-21T14:10:58.929" v="9878" actId="1076"/>
          <ac:spMkLst>
            <pc:docMk/>
            <pc:sldMk cId="3837832019" sldId="287"/>
            <ac:spMk id="18" creationId="{3CC39A62-B6CE-4D03-87A6-BF29D5DE26B6}"/>
          </ac:spMkLst>
        </pc:spChg>
        <pc:spChg chg="add mod topLvl">
          <ac:chgData name="명 지수" userId="b07435be59d152df" providerId="LiveId" clId="{B1EB9216-FF70-4921-A4CE-2F56C1094C86}" dt="2021-03-21T14:10:55.113" v="9877" actId="1076"/>
          <ac:spMkLst>
            <pc:docMk/>
            <pc:sldMk cId="3837832019" sldId="287"/>
            <ac:spMk id="19" creationId="{EC328F98-A458-4827-8666-DA42F371BAEF}"/>
          </ac:spMkLst>
        </pc:spChg>
        <pc:spChg chg="add mod topLvl">
          <ac:chgData name="명 지수" userId="b07435be59d152df" providerId="LiveId" clId="{B1EB9216-FF70-4921-A4CE-2F56C1094C86}" dt="2021-03-21T14:11:06.239" v="9885" actId="1035"/>
          <ac:spMkLst>
            <pc:docMk/>
            <pc:sldMk cId="3837832019" sldId="287"/>
            <ac:spMk id="20" creationId="{6736EFAE-E446-4573-A612-1D6F9E609A24}"/>
          </ac:spMkLst>
        </pc:spChg>
        <pc:spChg chg="add mod">
          <ac:chgData name="명 지수" userId="b07435be59d152df" providerId="LiveId" clId="{B1EB9216-FF70-4921-A4CE-2F56C1094C86}" dt="2021-03-21T12:18:31.439" v="7541" actId="1036"/>
          <ac:spMkLst>
            <pc:docMk/>
            <pc:sldMk cId="3837832019" sldId="287"/>
            <ac:spMk id="21" creationId="{E15549FB-4DCB-4443-9AA4-7A49E88A3F07}"/>
          </ac:spMkLst>
        </pc:spChg>
        <pc:grpChg chg="add del mod">
          <ac:chgData name="명 지수" userId="b07435be59d152df" providerId="LiveId" clId="{B1EB9216-FF70-4921-A4CE-2F56C1094C86}" dt="2021-03-21T12:17:23.898" v="7479" actId="165"/>
          <ac:grpSpMkLst>
            <pc:docMk/>
            <pc:sldMk cId="3837832019" sldId="287"/>
            <ac:grpSpMk id="6" creationId="{ABC71B0A-8FC7-4C44-B6BF-D49047BF2617}"/>
          </ac:grpSpMkLst>
        </pc:grpChg>
        <pc:grpChg chg="add mod topLvl">
          <ac:chgData name="명 지수" userId="b07435be59d152df" providerId="LiveId" clId="{B1EB9216-FF70-4921-A4CE-2F56C1094C86}" dt="2021-03-21T14:10:23.959" v="9865" actId="478"/>
          <ac:grpSpMkLst>
            <pc:docMk/>
            <pc:sldMk cId="3837832019" sldId="287"/>
            <ac:grpSpMk id="9" creationId="{474A5C42-6B40-415D-B0D5-3D92499F5D11}"/>
          </ac:grpSpMkLst>
        </pc:grpChg>
        <pc:grpChg chg="add del mod">
          <ac:chgData name="명 지수" userId="b07435be59d152df" providerId="LiveId" clId="{B1EB9216-FF70-4921-A4CE-2F56C1094C86}" dt="2021-03-21T14:10:23.959" v="9865" actId="478"/>
          <ac:grpSpMkLst>
            <pc:docMk/>
            <pc:sldMk cId="3837832019" sldId="287"/>
            <ac:grpSpMk id="10" creationId="{F9CDB9A0-97AA-4B61-B0B5-9B1B9FC4CFC8}"/>
          </ac:grpSpMkLst>
        </pc:grpChg>
        <pc:grpChg chg="mod">
          <ac:chgData name="명 지수" userId="b07435be59d152df" providerId="LiveId" clId="{B1EB9216-FF70-4921-A4CE-2F56C1094C86}" dt="2021-03-21T07:51:50.781" v="5252" actId="14100"/>
          <ac:grpSpMkLst>
            <pc:docMk/>
            <pc:sldMk cId="3837832019" sldId="287"/>
            <ac:grpSpMk id="11" creationId="{8A8CAEBB-14CD-457E-9231-C57D9EABEAA0}"/>
          </ac:grpSpMkLst>
        </pc:grpChg>
        <pc:picChg chg="add del mod">
          <ac:chgData name="명 지수" userId="b07435be59d152df" providerId="LiveId" clId="{B1EB9216-FF70-4921-A4CE-2F56C1094C86}" dt="2021-03-21T11:43:14.716" v="6408" actId="21"/>
          <ac:picMkLst>
            <pc:docMk/>
            <pc:sldMk cId="3837832019" sldId="287"/>
            <ac:picMk id="3" creationId="{1584EE7B-0BDB-4A6F-B253-18E93D3F28AF}"/>
          </ac:picMkLst>
        </pc:picChg>
        <pc:picChg chg="add mod ord">
          <ac:chgData name="명 지수" userId="b07435be59d152df" providerId="LiveId" clId="{B1EB9216-FF70-4921-A4CE-2F56C1094C86}" dt="2021-03-21T14:10:46.536" v="9876" actId="1076"/>
          <ac:picMkLst>
            <pc:docMk/>
            <pc:sldMk cId="3837832019" sldId="287"/>
            <ac:picMk id="3" creationId="{3FA1175A-B3E8-44E9-A7E9-935274648B75}"/>
          </ac:picMkLst>
        </pc:picChg>
        <pc:picChg chg="add del mod ord topLvl">
          <ac:chgData name="명 지수" userId="b07435be59d152df" providerId="LiveId" clId="{B1EB9216-FF70-4921-A4CE-2F56C1094C86}" dt="2021-03-21T14:10:23.959" v="9865" actId="478"/>
          <ac:picMkLst>
            <pc:docMk/>
            <pc:sldMk cId="3837832019" sldId="287"/>
            <ac:picMk id="8" creationId="{0FDD86D5-FCCA-4BBC-9ECB-8D872996DBB6}"/>
          </ac:picMkLst>
        </pc:picChg>
        <pc:picChg chg="add del mod">
          <ac:chgData name="명 지수" userId="b07435be59d152df" providerId="LiveId" clId="{B1EB9216-FF70-4921-A4CE-2F56C1094C86}" dt="2021-03-21T11:20:48.483" v="6280" actId="21"/>
          <ac:picMkLst>
            <pc:docMk/>
            <pc:sldMk cId="3837832019" sldId="287"/>
            <ac:picMk id="16" creationId="{4F84DB0F-9CBB-431D-978D-2B79D0913462}"/>
          </ac:picMkLst>
        </pc:picChg>
        <pc:picChg chg="add del mod topLvl modCrop">
          <ac:chgData name="명 지수" userId="b07435be59d152df" providerId="LiveId" clId="{B1EB9216-FF70-4921-A4CE-2F56C1094C86}" dt="2021-03-21T12:17:26.990" v="7480" actId="478"/>
          <ac:picMkLst>
            <pc:docMk/>
            <pc:sldMk cId="3837832019" sldId="287"/>
            <ac:picMk id="17" creationId="{0C8B2D59-1ECC-4528-86AA-12C2A5F038EF}"/>
          </ac:picMkLst>
        </pc:picChg>
      </pc:sldChg>
      <pc:sldChg chg="addSp delSp modSp add mod ord">
        <pc:chgData name="명 지수" userId="b07435be59d152df" providerId="LiveId" clId="{B1EB9216-FF70-4921-A4CE-2F56C1094C86}" dt="2021-03-21T12:29:44.249" v="7583" actId="20577"/>
        <pc:sldMkLst>
          <pc:docMk/>
          <pc:sldMk cId="3700446071" sldId="288"/>
        </pc:sldMkLst>
        <pc:spChg chg="mod">
          <ac:chgData name="명 지수" userId="b07435be59d152df" providerId="LiveId" clId="{B1EB9216-FF70-4921-A4CE-2F56C1094C86}" dt="2021-03-21T07:55:21.149" v="5275"/>
          <ac:spMkLst>
            <pc:docMk/>
            <pc:sldMk cId="3700446071" sldId="288"/>
            <ac:spMk id="16" creationId="{006BE2C7-278B-4342-AB86-F506AF39230E}"/>
          </ac:spMkLst>
        </pc:spChg>
        <pc:spChg chg="mod">
          <ac:chgData name="명 지수" userId="b07435be59d152df" providerId="LiveId" clId="{B1EB9216-FF70-4921-A4CE-2F56C1094C86}" dt="2021-03-21T07:52:54.517" v="5273" actId="20577"/>
          <ac:spMkLst>
            <pc:docMk/>
            <pc:sldMk cId="3700446071" sldId="288"/>
            <ac:spMk id="19" creationId="{6BA8F716-FF8C-4AFA-AA13-3DE1AD6381B9}"/>
          </ac:spMkLst>
        </pc:spChg>
        <pc:spChg chg="add mod">
          <ac:chgData name="명 지수" userId="b07435be59d152df" providerId="LiveId" clId="{B1EB9216-FF70-4921-A4CE-2F56C1094C86}" dt="2021-03-21T12:11:46.496" v="7428" actId="14100"/>
          <ac:spMkLst>
            <pc:docMk/>
            <pc:sldMk cId="3700446071" sldId="288"/>
            <ac:spMk id="20" creationId="{8428377D-587E-4897-8199-DAFFA6D3B723}"/>
          </ac:spMkLst>
        </pc:spChg>
        <pc:spChg chg="add mod">
          <ac:chgData name="명 지수" userId="b07435be59d152df" providerId="LiveId" clId="{B1EB9216-FF70-4921-A4CE-2F56C1094C86}" dt="2021-03-21T12:29:44.249" v="7583" actId="20577"/>
          <ac:spMkLst>
            <pc:docMk/>
            <pc:sldMk cId="3700446071" sldId="288"/>
            <ac:spMk id="22" creationId="{10855136-B3E3-4B17-95AE-7A6054366221}"/>
          </ac:spMkLst>
        </pc:spChg>
        <pc:grpChg chg="mod">
          <ac:chgData name="명 지수" userId="b07435be59d152df" providerId="LiveId" clId="{B1EB9216-FF70-4921-A4CE-2F56C1094C86}" dt="2021-03-21T07:55:25.134" v="5276" actId="14100"/>
          <ac:grpSpMkLst>
            <pc:docMk/>
            <pc:sldMk cId="3700446071" sldId="288"/>
            <ac:grpSpMk id="14" creationId="{56A166B8-C0DA-4C26-88DB-655DADB982D4}"/>
          </ac:grpSpMkLst>
        </pc:grpChg>
        <pc:picChg chg="add del mod">
          <ac:chgData name="명 지수" userId="b07435be59d152df" providerId="LiveId" clId="{B1EB9216-FF70-4921-A4CE-2F56C1094C86}" dt="2021-03-21T08:20:39.495" v="5444" actId="478"/>
          <ac:picMkLst>
            <pc:docMk/>
            <pc:sldMk cId="3700446071" sldId="288"/>
            <ac:picMk id="3" creationId="{A5169051-AA7D-451C-89A7-145D1AA59BC0}"/>
          </ac:picMkLst>
        </pc:picChg>
        <pc:picChg chg="add del mod ord">
          <ac:chgData name="명 지수" userId="b07435be59d152df" providerId="LiveId" clId="{B1EB9216-FF70-4921-A4CE-2F56C1094C86}" dt="2021-03-21T12:13:19.167" v="7433" actId="478"/>
          <ac:picMkLst>
            <pc:docMk/>
            <pc:sldMk cId="3700446071" sldId="288"/>
            <ac:picMk id="7" creationId="{028690DD-34B3-415A-9A26-720670AB3909}"/>
          </ac:picMkLst>
        </pc:picChg>
        <pc:picChg chg="del">
          <ac:chgData name="명 지수" userId="b07435be59d152df" providerId="LiveId" clId="{B1EB9216-FF70-4921-A4CE-2F56C1094C86}" dt="2021-03-21T07:55:04.872" v="5274" actId="478"/>
          <ac:picMkLst>
            <pc:docMk/>
            <pc:sldMk cId="3700446071" sldId="288"/>
            <ac:picMk id="18" creationId="{1DDF49EE-086B-4D91-8061-B88050ADB3BD}"/>
          </ac:picMkLst>
        </pc:picChg>
        <pc:picChg chg="add mod ord modCrop">
          <ac:chgData name="명 지수" userId="b07435be59d152df" providerId="LiveId" clId="{B1EB9216-FF70-4921-A4CE-2F56C1094C86}" dt="2021-03-21T12:13:31.049" v="7438" actId="171"/>
          <ac:picMkLst>
            <pc:docMk/>
            <pc:sldMk cId="3700446071" sldId="288"/>
            <ac:picMk id="23" creationId="{CDFDFAAD-E959-4EFC-B7CD-37E13A5FE212}"/>
          </ac:picMkLst>
        </pc:picChg>
        <pc:picChg chg="add del mod modCrop">
          <ac:chgData name="명 지수" userId="b07435be59d152df" providerId="LiveId" clId="{B1EB9216-FF70-4921-A4CE-2F56C1094C86}" dt="2021-03-21T12:13:57.646" v="7444" actId="21"/>
          <ac:picMkLst>
            <pc:docMk/>
            <pc:sldMk cId="3700446071" sldId="288"/>
            <ac:picMk id="24" creationId="{CA3F55B7-5C8A-4C5D-90E2-22A807538D3C}"/>
          </ac:picMkLst>
        </pc:picChg>
      </pc:sldChg>
      <pc:sldChg chg="addSp delSp modSp add mod">
        <pc:chgData name="명 지수" userId="b07435be59d152df" providerId="LiveId" clId="{B1EB9216-FF70-4921-A4CE-2F56C1094C86}" dt="2021-03-21T12:29:04.763" v="7578" actId="1036"/>
        <pc:sldMkLst>
          <pc:docMk/>
          <pc:sldMk cId="1783614387" sldId="289"/>
        </pc:sldMkLst>
        <pc:spChg chg="mod">
          <ac:chgData name="명 지수" userId="b07435be59d152df" providerId="LiveId" clId="{B1EB9216-FF70-4921-A4CE-2F56C1094C86}" dt="2021-03-21T08:18:35.131" v="5423" actId="1076"/>
          <ac:spMkLst>
            <pc:docMk/>
            <pc:sldMk cId="1783614387" sldId="289"/>
            <ac:spMk id="5" creationId="{3449A2A3-5C83-4996-8EA1-2D54ABDBD2D9}"/>
          </ac:spMkLst>
        </pc:spChg>
        <pc:spChg chg="del">
          <ac:chgData name="명 지수" userId="b07435be59d152df" providerId="LiveId" clId="{B1EB9216-FF70-4921-A4CE-2F56C1094C86}" dt="2021-03-21T08:18:37.278" v="5424" actId="478"/>
          <ac:spMkLst>
            <pc:docMk/>
            <pc:sldMk cId="1783614387" sldId="289"/>
            <ac:spMk id="20" creationId="{8428377D-587E-4897-8199-DAFFA6D3B723}"/>
          </ac:spMkLst>
        </pc:spChg>
        <pc:spChg chg="del">
          <ac:chgData name="명 지수" userId="b07435be59d152df" providerId="LiveId" clId="{B1EB9216-FF70-4921-A4CE-2F56C1094C86}" dt="2021-03-21T08:18:37.278" v="5424" actId="478"/>
          <ac:spMkLst>
            <pc:docMk/>
            <pc:sldMk cId="1783614387" sldId="289"/>
            <ac:spMk id="22" creationId="{10855136-B3E3-4B17-95AE-7A6054366221}"/>
          </ac:spMkLst>
        </pc:spChg>
        <pc:picChg chg="del">
          <ac:chgData name="명 지수" userId="b07435be59d152df" providerId="LiveId" clId="{B1EB9216-FF70-4921-A4CE-2F56C1094C86}" dt="2021-03-21T08:18:33.204" v="5421" actId="478"/>
          <ac:picMkLst>
            <pc:docMk/>
            <pc:sldMk cId="1783614387" sldId="289"/>
            <ac:picMk id="3" creationId="{A5169051-AA7D-451C-89A7-145D1AA59BC0}"/>
          </ac:picMkLst>
        </pc:picChg>
        <pc:picChg chg="add del">
          <ac:chgData name="명 지수" userId="b07435be59d152df" providerId="LiveId" clId="{B1EB9216-FF70-4921-A4CE-2F56C1094C86}" dt="2021-03-21T08:28:41.513" v="5525" actId="21"/>
          <ac:picMkLst>
            <pc:docMk/>
            <pc:sldMk cId="1783614387" sldId="289"/>
            <ac:picMk id="6" creationId="{3E2E53B8-3D13-4D26-AF23-5EC38F2C7C36}"/>
          </ac:picMkLst>
        </pc:picChg>
        <pc:picChg chg="add mod">
          <ac:chgData name="명 지수" userId="b07435be59d152df" providerId="LiveId" clId="{B1EB9216-FF70-4921-A4CE-2F56C1094C86}" dt="2021-03-21T12:29:04.763" v="7578" actId="1036"/>
          <ac:picMkLst>
            <pc:docMk/>
            <pc:sldMk cId="1783614387" sldId="289"/>
            <ac:picMk id="8" creationId="{EB142A1D-E68B-4D76-8756-99FF7019134F}"/>
          </ac:picMkLst>
        </pc:picChg>
        <pc:picChg chg="add del mod">
          <ac:chgData name="명 지수" userId="b07435be59d152df" providerId="LiveId" clId="{B1EB9216-FF70-4921-A4CE-2F56C1094C86}" dt="2021-03-21T12:14:51.057" v="7472" actId="478"/>
          <ac:picMkLst>
            <pc:docMk/>
            <pc:sldMk cId="1783614387" sldId="289"/>
            <ac:picMk id="23" creationId="{3AADDD9B-6072-4AD0-A773-C9F8BF88F421}"/>
          </ac:picMkLst>
        </pc:picChg>
      </pc:sldChg>
      <pc:sldChg chg="addSp delSp modSp add mod">
        <pc:chgData name="명 지수" userId="b07435be59d152df" providerId="LiveId" clId="{B1EB9216-FF70-4921-A4CE-2F56C1094C86}" dt="2021-03-21T11:22:28.860" v="6285" actId="21"/>
        <pc:sldMkLst>
          <pc:docMk/>
          <pc:sldMk cId="4140553693" sldId="290"/>
        </pc:sldMkLst>
        <pc:picChg chg="add del mod">
          <ac:chgData name="명 지수" userId="b07435be59d152df" providerId="LiveId" clId="{B1EB9216-FF70-4921-A4CE-2F56C1094C86}" dt="2021-03-21T11:22:28.860" v="6285" actId="21"/>
          <ac:picMkLst>
            <pc:docMk/>
            <pc:sldMk cId="4140553693" sldId="290"/>
            <ac:picMk id="3" creationId="{CB70F508-D95C-4092-B08B-32C094FCE3B9}"/>
          </ac:picMkLst>
        </pc:picChg>
        <pc:picChg chg="del">
          <ac:chgData name="명 지수" userId="b07435be59d152df" providerId="LiveId" clId="{B1EB9216-FF70-4921-A4CE-2F56C1094C86}" dt="2021-03-21T09:03:02.201" v="5585" actId="478"/>
          <ac:picMkLst>
            <pc:docMk/>
            <pc:sldMk cId="4140553693" sldId="290"/>
            <ac:picMk id="8" creationId="{FF5D5CEA-F418-4326-B74C-3C4F38609A23}"/>
          </ac:picMkLst>
        </pc:picChg>
      </pc:sldChg>
      <pc:sldChg chg="addSp delSp modSp add mod">
        <pc:chgData name="명 지수" userId="b07435be59d152df" providerId="LiveId" clId="{B1EB9216-FF70-4921-A4CE-2F56C1094C86}" dt="2021-03-21T11:01:53.381" v="6226" actId="207"/>
        <pc:sldMkLst>
          <pc:docMk/>
          <pc:sldMk cId="2225076540" sldId="291"/>
        </pc:sldMkLst>
        <pc:spChg chg="del">
          <ac:chgData name="명 지수" userId="b07435be59d152df" providerId="LiveId" clId="{B1EB9216-FF70-4921-A4CE-2F56C1094C86}" dt="2021-03-21T10:57:57.273" v="6042" actId="478"/>
          <ac:spMkLst>
            <pc:docMk/>
            <pc:sldMk cId="2225076540" sldId="291"/>
            <ac:spMk id="20" creationId="{CEBFF6A5-45AA-4ADB-B1FA-0B9DBEBCB6CD}"/>
          </ac:spMkLst>
        </pc:spChg>
        <pc:spChg chg="add mod">
          <ac:chgData name="명 지수" userId="b07435be59d152df" providerId="LiveId" clId="{B1EB9216-FF70-4921-A4CE-2F56C1094C86}" dt="2021-03-21T10:58:35.765" v="6168" actId="113"/>
          <ac:spMkLst>
            <pc:docMk/>
            <pc:sldMk cId="2225076540" sldId="291"/>
            <ac:spMk id="22" creationId="{20D67B37-4A2E-4BA2-9E35-8C984FD89203}"/>
          </ac:spMkLst>
        </pc:spChg>
        <pc:spChg chg="add mod">
          <ac:chgData name="명 지수" userId="b07435be59d152df" providerId="LiveId" clId="{B1EB9216-FF70-4921-A4CE-2F56C1094C86}" dt="2021-03-21T11:01:53.381" v="6226" actId="207"/>
          <ac:spMkLst>
            <pc:docMk/>
            <pc:sldMk cId="2225076540" sldId="291"/>
            <ac:spMk id="23" creationId="{11183602-C0BE-49CD-9694-A09D434000F1}"/>
          </ac:spMkLst>
        </pc:spChg>
        <pc:spChg chg="add mod">
          <ac:chgData name="명 지수" userId="b07435be59d152df" providerId="LiveId" clId="{B1EB9216-FF70-4921-A4CE-2F56C1094C86}" dt="2021-03-21T11:01:37.654" v="6212" actId="1035"/>
          <ac:spMkLst>
            <pc:docMk/>
            <pc:sldMk cId="2225076540" sldId="291"/>
            <ac:spMk id="24" creationId="{7D9C814C-89BC-430C-9B06-C59220257357}"/>
          </ac:spMkLst>
        </pc:spChg>
        <pc:grpChg chg="del">
          <ac:chgData name="명 지수" userId="b07435be59d152df" providerId="LiveId" clId="{B1EB9216-FF70-4921-A4CE-2F56C1094C86}" dt="2021-03-21T10:57:56.223" v="6041" actId="478"/>
          <ac:grpSpMkLst>
            <pc:docMk/>
            <pc:sldMk cId="2225076540" sldId="291"/>
            <ac:grpSpMk id="3" creationId="{657DD94D-3B3D-43B1-8F29-7F583ECD6B8C}"/>
          </ac:grpSpMkLst>
        </pc:grpChg>
        <pc:picChg chg="add mod">
          <ac:chgData name="명 지수" userId="b07435be59d152df" providerId="LiveId" clId="{B1EB9216-FF70-4921-A4CE-2F56C1094C86}" dt="2021-03-21T11:01:37.654" v="6212" actId="1035"/>
          <ac:picMkLst>
            <pc:docMk/>
            <pc:sldMk cId="2225076540" sldId="291"/>
            <ac:picMk id="7" creationId="{0A32FD58-DE19-4C1D-9957-BAFCC4ABA026}"/>
          </ac:picMkLst>
        </pc:picChg>
        <pc:picChg chg="del">
          <ac:chgData name="명 지수" userId="b07435be59d152df" providerId="LiveId" clId="{B1EB9216-FF70-4921-A4CE-2F56C1094C86}" dt="2021-03-21T10:57:58.035" v="6043" actId="478"/>
          <ac:picMkLst>
            <pc:docMk/>
            <pc:sldMk cId="2225076540" sldId="291"/>
            <ac:picMk id="19" creationId="{43F974C1-06C1-4B56-A2B8-9E08168F1044}"/>
          </ac:picMkLst>
        </pc:picChg>
      </pc:sldChg>
      <pc:sldChg chg="addSp delSp modSp add mod">
        <pc:chgData name="명 지수" userId="b07435be59d152df" providerId="LiveId" clId="{B1EB9216-FF70-4921-A4CE-2F56C1094C86}" dt="2021-03-21T13:50:46.959" v="9057"/>
        <pc:sldMkLst>
          <pc:docMk/>
          <pc:sldMk cId="2946402123" sldId="292"/>
        </pc:sldMkLst>
        <pc:spChg chg="del">
          <ac:chgData name="명 지수" userId="b07435be59d152df" providerId="LiveId" clId="{B1EB9216-FF70-4921-A4CE-2F56C1094C86}" dt="2021-03-21T13:50:40.665" v="9054" actId="478"/>
          <ac:spMkLst>
            <pc:docMk/>
            <pc:sldMk cId="2946402123" sldId="292"/>
            <ac:spMk id="15" creationId="{A3FEC48A-B114-483D-9EA7-8BB3537CF17F}"/>
          </ac:spMkLst>
        </pc:spChg>
        <pc:spChg chg="add mod">
          <ac:chgData name="명 지수" userId="b07435be59d152df" providerId="LiveId" clId="{B1EB9216-FF70-4921-A4CE-2F56C1094C86}" dt="2021-03-21T13:47:10.793" v="8938" actId="1035"/>
          <ac:spMkLst>
            <pc:docMk/>
            <pc:sldMk cId="2946402123" sldId="292"/>
            <ac:spMk id="17" creationId="{BD73E7A7-C82D-4976-ACE1-82DDB817781E}"/>
          </ac:spMkLst>
        </pc:spChg>
        <pc:spChg chg="mod">
          <ac:chgData name="명 지수" userId="b07435be59d152df" providerId="LiveId" clId="{B1EB9216-FF70-4921-A4CE-2F56C1094C86}" dt="2021-03-21T13:50:40.956" v="9055"/>
          <ac:spMkLst>
            <pc:docMk/>
            <pc:sldMk cId="2946402123" sldId="292"/>
            <ac:spMk id="20" creationId="{7ED5A2C6-ABE4-4886-8576-2D7D20137678}"/>
          </ac:spMkLst>
        </pc:spChg>
        <pc:spChg chg="mod">
          <ac:chgData name="명 지수" userId="b07435be59d152df" providerId="LiveId" clId="{B1EB9216-FF70-4921-A4CE-2F56C1094C86}" dt="2021-03-21T13:50:40.956" v="9055"/>
          <ac:spMkLst>
            <pc:docMk/>
            <pc:sldMk cId="2946402123" sldId="292"/>
            <ac:spMk id="21" creationId="{1BFF43F7-8475-4374-9CE9-70C03534C34B}"/>
          </ac:spMkLst>
        </pc:spChg>
        <pc:spChg chg="add mod">
          <ac:chgData name="명 지수" userId="b07435be59d152df" providerId="LiveId" clId="{B1EB9216-FF70-4921-A4CE-2F56C1094C86}" dt="2021-03-21T13:50:40.956" v="9055"/>
          <ac:spMkLst>
            <pc:docMk/>
            <pc:sldMk cId="2946402123" sldId="292"/>
            <ac:spMk id="28" creationId="{B9A9AC18-456B-424E-AF97-EF57961971BB}"/>
          </ac:spMkLst>
        </pc:spChg>
        <pc:grpChg chg="del">
          <ac:chgData name="명 지수" userId="b07435be59d152df" providerId="LiveId" clId="{B1EB9216-FF70-4921-A4CE-2F56C1094C86}" dt="2021-03-21T13:50:40.665" v="9054" actId="478"/>
          <ac:grpSpMkLst>
            <pc:docMk/>
            <pc:sldMk cId="2946402123" sldId="292"/>
            <ac:grpSpMk id="11" creationId="{8A8CAEBB-14CD-457E-9231-C57D9EABEAA0}"/>
          </ac:grpSpMkLst>
        </pc:grpChg>
        <pc:grpChg chg="add mod">
          <ac:chgData name="명 지수" userId="b07435be59d152df" providerId="LiveId" clId="{B1EB9216-FF70-4921-A4CE-2F56C1094C86}" dt="2021-03-21T13:50:40.956" v="9055"/>
          <ac:grpSpMkLst>
            <pc:docMk/>
            <pc:sldMk cId="2946402123" sldId="292"/>
            <ac:grpSpMk id="19" creationId="{31E3D560-A4C0-4A7A-94A3-99AA2F294605}"/>
          </ac:grpSpMkLst>
        </pc:grpChg>
        <pc:picChg chg="del">
          <ac:chgData name="명 지수" userId="b07435be59d152df" providerId="LiveId" clId="{B1EB9216-FF70-4921-A4CE-2F56C1094C86}" dt="2021-03-21T11:19:54.665" v="6271" actId="478"/>
          <ac:picMkLst>
            <pc:docMk/>
            <pc:sldMk cId="2946402123" sldId="292"/>
            <ac:picMk id="7" creationId="{25272BE6-122F-4046-9C2B-0F600637E31C}"/>
          </ac:picMkLst>
        </pc:picChg>
        <pc:picChg chg="add del mod">
          <ac:chgData name="명 지수" userId="b07435be59d152df" providerId="LiveId" clId="{B1EB9216-FF70-4921-A4CE-2F56C1094C86}" dt="2021-03-21T13:47:04.932" v="8929" actId="478"/>
          <ac:picMkLst>
            <pc:docMk/>
            <pc:sldMk cId="2946402123" sldId="292"/>
            <ac:picMk id="16" creationId="{9221C9F8-919B-4A7A-AF7A-C9B190E85D2A}"/>
          </ac:picMkLst>
        </pc:picChg>
        <pc:picChg chg="add del mod">
          <ac:chgData name="명 지수" userId="b07435be59d152df" providerId="LiveId" clId="{B1EB9216-FF70-4921-A4CE-2F56C1094C86}" dt="2021-03-21T13:50:43.330" v="9056" actId="478"/>
          <ac:picMkLst>
            <pc:docMk/>
            <pc:sldMk cId="2946402123" sldId="292"/>
            <ac:picMk id="18" creationId="{5B82729D-698D-4E10-8390-07FBF94736FE}"/>
          </ac:picMkLst>
        </pc:picChg>
        <pc:picChg chg="add mod">
          <ac:chgData name="명 지수" userId="b07435be59d152df" providerId="LiveId" clId="{B1EB9216-FF70-4921-A4CE-2F56C1094C86}" dt="2021-03-21T13:50:46.959" v="9057"/>
          <ac:picMkLst>
            <pc:docMk/>
            <pc:sldMk cId="2946402123" sldId="292"/>
            <ac:picMk id="29" creationId="{6AD0DE21-D5DA-46D0-A3C3-9C97D17449E1}"/>
          </ac:picMkLst>
        </pc:picChg>
      </pc:sldChg>
      <pc:sldChg chg="addSp delSp modSp add mod">
        <pc:chgData name="명 지수" userId="b07435be59d152df" providerId="LiveId" clId="{B1EB9216-FF70-4921-A4CE-2F56C1094C86}" dt="2021-03-21T13:48:34.051" v="8968" actId="20577"/>
        <pc:sldMkLst>
          <pc:docMk/>
          <pc:sldMk cId="2091180026" sldId="293"/>
        </pc:sldMkLst>
        <pc:spChg chg="add mod">
          <ac:chgData name="명 지수" userId="b07435be59d152df" providerId="LiveId" clId="{B1EB9216-FF70-4921-A4CE-2F56C1094C86}" dt="2021-03-21T13:48:34.051" v="8968" actId="20577"/>
          <ac:spMkLst>
            <pc:docMk/>
            <pc:sldMk cId="2091180026" sldId="293"/>
            <ac:spMk id="18" creationId="{56956F57-92A2-4B7D-A45F-EAF941F4AF11}"/>
          </ac:spMkLst>
        </pc:spChg>
        <pc:picChg chg="add del mod modCrop">
          <ac:chgData name="명 지수" userId="b07435be59d152df" providerId="LiveId" clId="{B1EB9216-FF70-4921-A4CE-2F56C1094C86}" dt="2021-03-21T12:19:16.129" v="7543" actId="478"/>
          <ac:picMkLst>
            <pc:docMk/>
            <pc:sldMk cId="2091180026" sldId="293"/>
            <ac:picMk id="3" creationId="{DC88790B-1A78-4D58-9573-5857E33FED61}"/>
          </ac:picMkLst>
        </pc:picChg>
        <pc:picChg chg="add mod">
          <ac:chgData name="명 지수" userId="b07435be59d152df" providerId="LiveId" clId="{B1EB9216-FF70-4921-A4CE-2F56C1094C86}" dt="2021-03-21T12:19:35.967" v="7545" actId="1076"/>
          <ac:picMkLst>
            <pc:docMk/>
            <pc:sldMk cId="2091180026" sldId="293"/>
            <ac:picMk id="7" creationId="{35C66815-B6CD-45D7-B2BE-C1CB870E08EB}"/>
          </ac:picMkLst>
        </pc:picChg>
        <pc:picChg chg="del">
          <ac:chgData name="명 지수" userId="b07435be59d152df" providerId="LiveId" clId="{B1EB9216-FF70-4921-A4CE-2F56C1094C86}" dt="2021-03-21T11:20:27.103" v="6277" actId="478"/>
          <ac:picMkLst>
            <pc:docMk/>
            <pc:sldMk cId="2091180026" sldId="293"/>
            <ac:picMk id="16" creationId="{4F84DB0F-9CBB-431D-978D-2B79D0913462}"/>
          </ac:picMkLst>
        </pc:picChg>
        <pc:picChg chg="add del mod">
          <ac:chgData name="명 지수" userId="b07435be59d152df" providerId="LiveId" clId="{B1EB9216-FF70-4921-A4CE-2F56C1094C86}" dt="2021-03-21T11:33:02.242" v="6375" actId="478"/>
          <ac:picMkLst>
            <pc:docMk/>
            <pc:sldMk cId="2091180026" sldId="293"/>
            <ac:picMk id="17" creationId="{EA3DDCAC-2CAC-42F3-AEDF-D60846E01344}"/>
          </ac:picMkLst>
        </pc:picChg>
      </pc:sldChg>
      <pc:sldChg chg="addSp delSp modSp add mod">
        <pc:chgData name="명 지수" userId="b07435be59d152df" providerId="LiveId" clId="{B1EB9216-FF70-4921-A4CE-2F56C1094C86}" dt="2021-03-21T12:25:37.120" v="7567" actId="1076"/>
        <pc:sldMkLst>
          <pc:docMk/>
          <pc:sldMk cId="4265723496" sldId="294"/>
        </pc:sldMkLst>
        <pc:picChg chg="add del mod">
          <ac:chgData name="명 지수" userId="b07435be59d152df" providerId="LiveId" clId="{B1EB9216-FF70-4921-A4CE-2F56C1094C86}" dt="2021-03-21T11:37:46.017" v="6391" actId="21"/>
          <ac:picMkLst>
            <pc:docMk/>
            <pc:sldMk cId="4265723496" sldId="294"/>
            <ac:picMk id="3" creationId="{34260B99-B00E-4BE5-A549-5B4C3CF43A47}"/>
          </ac:picMkLst>
        </pc:picChg>
        <pc:picChg chg="del mod modCrop">
          <ac:chgData name="명 지수" userId="b07435be59d152df" providerId="LiveId" clId="{B1EB9216-FF70-4921-A4CE-2F56C1094C86}" dt="2021-03-21T11:34:14.481" v="6384" actId="478"/>
          <ac:picMkLst>
            <pc:docMk/>
            <pc:sldMk cId="4265723496" sldId="294"/>
            <ac:picMk id="17" creationId="{67B36638-582D-4915-9225-23A4CDC17659}"/>
          </ac:picMkLst>
        </pc:picChg>
        <pc:picChg chg="add del mod modCrop">
          <ac:chgData name="명 지수" userId="b07435be59d152df" providerId="LiveId" clId="{B1EB9216-FF70-4921-A4CE-2F56C1094C86}" dt="2021-03-21T12:24:47.116" v="7559" actId="478"/>
          <ac:picMkLst>
            <pc:docMk/>
            <pc:sldMk cId="4265723496" sldId="294"/>
            <ac:picMk id="18" creationId="{69ED9478-AE53-4B61-B9B9-2E65CAD92A4C}"/>
          </ac:picMkLst>
        </pc:picChg>
        <pc:picChg chg="add mod">
          <ac:chgData name="명 지수" userId="b07435be59d152df" providerId="LiveId" clId="{B1EB9216-FF70-4921-A4CE-2F56C1094C86}" dt="2021-03-21T12:25:37.120" v="7567" actId="1076"/>
          <ac:picMkLst>
            <pc:docMk/>
            <pc:sldMk cId="4265723496" sldId="294"/>
            <ac:picMk id="19" creationId="{EDE1E106-D823-4D04-9D32-D38FCB7A599E}"/>
          </ac:picMkLst>
        </pc:picChg>
      </pc:sldChg>
      <pc:sldChg chg="modSp add mod">
        <pc:chgData name="명 지수" userId="b07435be59d152df" providerId="LiveId" clId="{B1EB9216-FF70-4921-A4CE-2F56C1094C86}" dt="2021-03-21T13:34:43.811" v="8188" actId="20577"/>
        <pc:sldMkLst>
          <pc:docMk/>
          <pc:sldMk cId="1107353242" sldId="295"/>
        </pc:sldMkLst>
        <pc:spChg chg="mod">
          <ac:chgData name="명 지수" userId="b07435be59d152df" providerId="LiveId" clId="{B1EB9216-FF70-4921-A4CE-2F56C1094C86}" dt="2021-03-21T13:34:43.811" v="8188" actId="20577"/>
          <ac:spMkLst>
            <pc:docMk/>
            <pc:sldMk cId="1107353242" sldId="295"/>
            <ac:spMk id="18" creationId="{56956F57-92A2-4B7D-A45F-EAF941F4AF11}"/>
          </ac:spMkLst>
        </pc:spChg>
      </pc:sldChg>
      <pc:sldChg chg="add del">
        <pc:chgData name="명 지수" userId="b07435be59d152df" providerId="LiveId" clId="{B1EB9216-FF70-4921-A4CE-2F56C1094C86}" dt="2021-03-21T11:53:23.637" v="6455"/>
        <pc:sldMkLst>
          <pc:docMk/>
          <pc:sldMk cId="1609680761" sldId="295"/>
        </pc:sldMkLst>
      </pc:sldChg>
      <pc:sldChg chg="modSp add mod">
        <pc:chgData name="명 지수" userId="b07435be59d152df" providerId="LiveId" clId="{B1EB9216-FF70-4921-A4CE-2F56C1094C86}" dt="2021-03-21T13:51:07.168" v="9058" actId="113"/>
        <pc:sldMkLst>
          <pc:docMk/>
          <pc:sldMk cId="2817761350" sldId="296"/>
        </pc:sldMkLst>
        <pc:spChg chg="mod">
          <ac:chgData name="명 지수" userId="b07435be59d152df" providerId="LiveId" clId="{B1EB9216-FF70-4921-A4CE-2F56C1094C86}" dt="2021-03-21T13:51:07.168" v="9058" actId="113"/>
          <ac:spMkLst>
            <pc:docMk/>
            <pc:sldMk cId="2817761350" sldId="296"/>
            <ac:spMk id="17" creationId="{BD73E7A7-C82D-4976-ACE1-82DDB817781E}"/>
          </ac:spMkLst>
        </pc:spChg>
        <pc:grpChg chg="mod">
          <ac:chgData name="명 지수" userId="b07435be59d152df" providerId="LiveId" clId="{B1EB9216-FF70-4921-A4CE-2F56C1094C86}" dt="2021-03-21T13:50:13.583" v="9053" actId="14100"/>
          <ac:grpSpMkLst>
            <pc:docMk/>
            <pc:sldMk cId="2817761350" sldId="296"/>
            <ac:grpSpMk id="11" creationId="{8A8CAEBB-14CD-457E-9231-C57D9EABEAA0}"/>
          </ac:grpSpMkLst>
        </pc:grpChg>
        <pc:picChg chg="mod">
          <ac:chgData name="명 지수" userId="b07435be59d152df" providerId="LiveId" clId="{B1EB9216-FF70-4921-A4CE-2F56C1094C86}" dt="2021-03-21T13:50:09.740" v="9052" actId="1076"/>
          <ac:picMkLst>
            <pc:docMk/>
            <pc:sldMk cId="2817761350" sldId="296"/>
            <ac:picMk id="16" creationId="{9221C9F8-919B-4A7A-AF7A-C9B190E85D2A}"/>
          </ac:picMkLst>
        </pc:picChg>
      </pc:sldChg>
    </pc:docChg>
  </pc:docChgLst>
  <pc:docChgLst>
    <pc:chgData name="명 지수" userId="b07435be59d152df" providerId="LiveId" clId="{572C93CC-18F8-4C4A-A243-86D2CA5A4B1D}"/>
    <pc:docChg chg="undo redo custSel addSld delSld modSld sldOrd">
      <pc:chgData name="명 지수" userId="b07435be59d152df" providerId="LiveId" clId="{572C93CC-18F8-4C4A-A243-86D2CA5A4B1D}" dt="2021-03-14T05:37:29.607" v="3904" actId="20577"/>
      <pc:docMkLst>
        <pc:docMk/>
      </pc:docMkLst>
      <pc:sldChg chg="addSp delSp modSp mod">
        <pc:chgData name="명 지수" userId="b07435be59d152df" providerId="LiveId" clId="{572C93CC-18F8-4C4A-A243-86D2CA5A4B1D}" dt="2021-03-14T04:02:47.128" v="3300" actId="1076"/>
        <pc:sldMkLst>
          <pc:docMk/>
          <pc:sldMk cId="1674068773" sldId="259"/>
        </pc:sldMkLst>
        <pc:spChg chg="mod">
          <ac:chgData name="명 지수" userId="b07435be59d152df" providerId="LiveId" clId="{572C93CC-18F8-4C4A-A243-86D2CA5A4B1D}" dt="2021-03-14T01:20:43.336" v="2526"/>
          <ac:spMkLst>
            <pc:docMk/>
            <pc:sldMk cId="1674068773" sldId="259"/>
            <ac:spMk id="11" creationId="{2D107F0E-8974-4767-99B4-0499D9CB67DF}"/>
          </ac:spMkLst>
        </pc:spChg>
        <pc:spChg chg="mod">
          <ac:chgData name="명 지수" userId="b07435be59d152df" providerId="LiveId" clId="{572C93CC-18F8-4C4A-A243-86D2CA5A4B1D}" dt="2021-03-14T01:20:53.916" v="2546"/>
          <ac:spMkLst>
            <pc:docMk/>
            <pc:sldMk cId="1674068773" sldId="259"/>
            <ac:spMk id="12" creationId="{03E541CF-98C2-44E3-B575-2E317EA5B5DF}"/>
          </ac:spMkLst>
        </pc:spChg>
        <pc:spChg chg="add mod">
          <ac:chgData name="명 지수" userId="b07435be59d152df" providerId="LiveId" clId="{572C93CC-18F8-4C4A-A243-86D2CA5A4B1D}" dt="2021-03-14T01:20:43.336" v="2526"/>
          <ac:spMkLst>
            <pc:docMk/>
            <pc:sldMk cId="1674068773" sldId="259"/>
            <ac:spMk id="13" creationId="{C86CA1AD-9331-4902-9B08-13D9D6018707}"/>
          </ac:spMkLst>
        </pc:spChg>
        <pc:spChg chg="add mod">
          <ac:chgData name="명 지수" userId="b07435be59d152df" providerId="LiveId" clId="{572C93CC-18F8-4C4A-A243-86D2CA5A4B1D}" dt="2021-03-14T01:46:54.071" v="2859"/>
          <ac:spMkLst>
            <pc:docMk/>
            <pc:sldMk cId="1674068773" sldId="259"/>
            <ac:spMk id="14" creationId="{1DE8261D-5190-4426-9B53-D3C06449DAE1}"/>
          </ac:spMkLst>
        </pc:spChg>
        <pc:spChg chg="add mod">
          <ac:chgData name="명 지수" userId="b07435be59d152df" providerId="LiveId" clId="{572C93CC-18F8-4C4A-A243-86D2CA5A4B1D}" dt="2021-03-14T01:50:44.535" v="2964"/>
          <ac:spMkLst>
            <pc:docMk/>
            <pc:sldMk cId="1674068773" sldId="259"/>
            <ac:spMk id="19" creationId="{A1787367-5A00-43C8-89AD-D1469AE7698C}"/>
          </ac:spMkLst>
        </pc:spChg>
        <pc:grpChg chg="add mod">
          <ac:chgData name="명 지수" userId="b07435be59d152df" providerId="LiveId" clId="{572C93CC-18F8-4C4A-A243-86D2CA5A4B1D}" dt="2021-03-14T01:20:43.336" v="2526"/>
          <ac:grpSpMkLst>
            <pc:docMk/>
            <pc:sldMk cId="1674068773" sldId="259"/>
            <ac:grpSpMk id="10" creationId="{5D60A720-904B-48D9-BE9E-16011BDEEE45}"/>
          </ac:grpSpMkLst>
        </pc:grpChg>
        <pc:picChg chg="add mod">
          <ac:chgData name="명 지수" userId="b07435be59d152df" providerId="LiveId" clId="{572C93CC-18F8-4C4A-A243-86D2CA5A4B1D}" dt="2021-03-14T01:50:10.361" v="2884" actId="1035"/>
          <ac:picMkLst>
            <pc:docMk/>
            <pc:sldMk cId="1674068773" sldId="259"/>
            <ac:picMk id="3" creationId="{7A98965A-78AF-4179-B11A-953FB3AA43BE}"/>
          </ac:picMkLst>
        </pc:picChg>
        <pc:picChg chg="add del mod modCrop">
          <ac:chgData name="명 지수" userId="b07435be59d152df" providerId="LiveId" clId="{572C93CC-18F8-4C4A-A243-86D2CA5A4B1D}" dt="2021-03-14T01:55:14.894" v="2965" actId="478"/>
          <ac:picMkLst>
            <pc:docMk/>
            <pc:sldMk cId="1674068773" sldId="259"/>
            <ac:picMk id="7" creationId="{3F9D67E4-9BD6-471A-A8FD-E91BCF875ED7}"/>
          </ac:picMkLst>
        </pc:picChg>
        <pc:picChg chg="add del mod modCrop">
          <ac:chgData name="명 지수" userId="b07435be59d152df" providerId="LiveId" clId="{572C93CC-18F8-4C4A-A243-86D2CA5A4B1D}" dt="2021-03-14T02:04:55.407" v="2982" actId="478"/>
          <ac:picMkLst>
            <pc:docMk/>
            <pc:sldMk cId="1674068773" sldId="259"/>
            <ac:picMk id="9" creationId="{89D6E5F1-E63C-4DA9-AF7B-3A361790ED11}"/>
          </ac:picMkLst>
        </pc:picChg>
        <pc:picChg chg="add del mod ord">
          <ac:chgData name="명 지수" userId="b07435be59d152df" providerId="LiveId" clId="{572C93CC-18F8-4C4A-A243-86D2CA5A4B1D}" dt="2021-03-14T02:12:03.595" v="3069" actId="478"/>
          <ac:picMkLst>
            <pc:docMk/>
            <pc:sldMk cId="1674068773" sldId="259"/>
            <ac:picMk id="16" creationId="{27C1FC1D-C60C-4F6E-99DF-D62B7806F990}"/>
          </ac:picMkLst>
        </pc:picChg>
        <pc:picChg chg="add del mod modCrop">
          <ac:chgData name="명 지수" userId="b07435be59d152df" providerId="LiveId" clId="{572C93CC-18F8-4C4A-A243-86D2CA5A4B1D}" dt="2021-03-14T02:12:14.293" v="3073" actId="478"/>
          <ac:picMkLst>
            <pc:docMk/>
            <pc:sldMk cId="1674068773" sldId="259"/>
            <ac:picMk id="18" creationId="{C0D0D95A-F7C6-44EE-8171-2AF8E9676836}"/>
          </ac:picMkLst>
        </pc:picChg>
        <pc:picChg chg="add mod">
          <ac:chgData name="명 지수" userId="b07435be59d152df" providerId="LiveId" clId="{572C93CC-18F8-4C4A-A243-86D2CA5A4B1D}" dt="2021-03-14T02:12:25.963" v="3074" actId="1076"/>
          <ac:picMkLst>
            <pc:docMk/>
            <pc:sldMk cId="1674068773" sldId="259"/>
            <ac:picMk id="22" creationId="{C3B914FD-6C1B-47CD-AC1E-0916EAC82655}"/>
          </ac:picMkLst>
        </pc:picChg>
        <pc:picChg chg="add mod">
          <ac:chgData name="명 지수" userId="b07435be59d152df" providerId="LiveId" clId="{572C93CC-18F8-4C4A-A243-86D2CA5A4B1D}" dt="2021-03-14T04:02:47.128" v="3300" actId="1076"/>
          <ac:picMkLst>
            <pc:docMk/>
            <pc:sldMk cId="1674068773" sldId="259"/>
            <ac:picMk id="24" creationId="{C6FF5B7B-18A8-4118-A8A3-DDF627CF04F0}"/>
          </ac:picMkLst>
        </pc:picChg>
        <pc:picChg chg="add del mod">
          <ac:chgData name="명 지수" userId="b07435be59d152df" providerId="LiveId" clId="{572C93CC-18F8-4C4A-A243-86D2CA5A4B1D}" dt="2021-03-14T02:09:15.007" v="3061" actId="21"/>
          <ac:picMkLst>
            <pc:docMk/>
            <pc:sldMk cId="1674068773" sldId="259"/>
            <ac:picMk id="26" creationId="{4A74A55A-42F6-4D83-B0C8-ECFD9CD3F1A8}"/>
          </ac:picMkLst>
        </pc:picChg>
      </pc:sldChg>
      <pc:sldChg chg="addSp delSp modSp mod">
        <pc:chgData name="명 지수" userId="b07435be59d152df" providerId="LiveId" clId="{572C93CC-18F8-4C4A-A243-86D2CA5A4B1D}" dt="2021-03-14T05:37:15.591" v="3893" actId="1076"/>
        <pc:sldMkLst>
          <pc:docMk/>
          <pc:sldMk cId="3616522369" sldId="260"/>
        </pc:sldMkLst>
        <pc:spChg chg="mod">
          <ac:chgData name="명 지수" userId="b07435be59d152df" providerId="LiveId" clId="{572C93CC-18F8-4C4A-A243-86D2CA5A4B1D}" dt="2021-03-14T01:21:10.162" v="2547"/>
          <ac:spMkLst>
            <pc:docMk/>
            <pc:sldMk cId="3616522369" sldId="260"/>
            <ac:spMk id="11" creationId="{E371D7C2-6D63-4805-859D-EAC59D3D0D74}"/>
          </ac:spMkLst>
        </pc:spChg>
        <pc:spChg chg="mod">
          <ac:chgData name="명 지수" userId="b07435be59d152df" providerId="LiveId" clId="{572C93CC-18F8-4C4A-A243-86D2CA5A4B1D}" dt="2021-03-14T01:21:44.038" v="2590" actId="21"/>
          <ac:spMkLst>
            <pc:docMk/>
            <pc:sldMk cId="3616522369" sldId="260"/>
            <ac:spMk id="12" creationId="{17074333-BF46-4042-A245-96ED6F5030EF}"/>
          </ac:spMkLst>
        </pc:spChg>
        <pc:spChg chg="add del mod">
          <ac:chgData name="명 지수" userId="b07435be59d152df" providerId="LiveId" clId="{572C93CC-18F8-4C4A-A243-86D2CA5A4B1D}" dt="2021-03-14T01:39:37.660" v="2684" actId="21"/>
          <ac:spMkLst>
            <pc:docMk/>
            <pc:sldMk cId="3616522369" sldId="260"/>
            <ac:spMk id="13" creationId="{4B41B5DF-E3AF-4346-AECD-F1F63E8A55DD}"/>
          </ac:spMkLst>
        </pc:spChg>
        <pc:spChg chg="mod">
          <ac:chgData name="명 지수" userId="b07435be59d152df" providerId="LiveId" clId="{572C93CC-18F8-4C4A-A243-86D2CA5A4B1D}" dt="2021-03-14T01:39:00.936" v="2674" actId="1037"/>
          <ac:spMkLst>
            <pc:docMk/>
            <pc:sldMk cId="3616522369" sldId="260"/>
            <ac:spMk id="15" creationId="{C97D3207-BC62-4B46-A543-962BF9E5855E}"/>
          </ac:spMkLst>
        </pc:spChg>
        <pc:spChg chg="mod">
          <ac:chgData name="명 지수" userId="b07435be59d152df" providerId="LiveId" clId="{572C93CC-18F8-4C4A-A243-86D2CA5A4B1D}" dt="2021-03-14T01:38:36.746" v="2667" actId="14100"/>
          <ac:spMkLst>
            <pc:docMk/>
            <pc:sldMk cId="3616522369" sldId="260"/>
            <ac:spMk id="16" creationId="{D8E40617-DA86-421F-9645-CB57D855B553}"/>
          </ac:spMkLst>
        </pc:spChg>
        <pc:spChg chg="mod">
          <ac:chgData name="명 지수" userId="b07435be59d152df" providerId="LiveId" clId="{572C93CC-18F8-4C4A-A243-86D2CA5A4B1D}" dt="2021-03-14T01:22:07.161" v="2593"/>
          <ac:spMkLst>
            <pc:docMk/>
            <pc:sldMk cId="3616522369" sldId="260"/>
            <ac:spMk id="18" creationId="{E7A06864-7039-4EDC-9B07-1796EB861777}"/>
          </ac:spMkLst>
        </pc:spChg>
        <pc:spChg chg="mod">
          <ac:chgData name="명 지수" userId="b07435be59d152df" providerId="LiveId" clId="{572C93CC-18F8-4C4A-A243-86D2CA5A4B1D}" dt="2021-03-14T01:22:07.161" v="2593"/>
          <ac:spMkLst>
            <pc:docMk/>
            <pc:sldMk cId="3616522369" sldId="260"/>
            <ac:spMk id="19" creationId="{C2A23CB8-A2A7-42F7-9E77-D292B5D2D810}"/>
          </ac:spMkLst>
        </pc:spChg>
        <pc:grpChg chg="add mod">
          <ac:chgData name="명 지수" userId="b07435be59d152df" providerId="LiveId" clId="{572C93CC-18F8-4C4A-A243-86D2CA5A4B1D}" dt="2021-03-14T05:37:15.591" v="3893" actId="1076"/>
          <ac:grpSpMkLst>
            <pc:docMk/>
            <pc:sldMk cId="3616522369" sldId="260"/>
            <ac:grpSpMk id="6" creationId="{4878834C-8C00-4203-B499-DBAD1A9006EC}"/>
          </ac:grpSpMkLst>
        </pc:grpChg>
        <pc:grpChg chg="add del mod">
          <ac:chgData name="명 지수" userId="b07435be59d152df" providerId="LiveId" clId="{572C93CC-18F8-4C4A-A243-86D2CA5A4B1D}" dt="2021-03-14T01:21:45.936" v="2591" actId="478"/>
          <ac:grpSpMkLst>
            <pc:docMk/>
            <pc:sldMk cId="3616522369" sldId="260"/>
            <ac:grpSpMk id="10" creationId="{0A9C83C4-9A07-4D0A-8F3E-164FDCB93F7F}"/>
          </ac:grpSpMkLst>
        </pc:grpChg>
        <pc:grpChg chg="add del mod ord">
          <ac:chgData name="명 지수" userId="b07435be59d152df" providerId="LiveId" clId="{572C93CC-18F8-4C4A-A243-86D2CA5A4B1D}" dt="2021-03-14T01:39:37.660" v="2684" actId="21"/>
          <ac:grpSpMkLst>
            <pc:docMk/>
            <pc:sldMk cId="3616522369" sldId="260"/>
            <ac:grpSpMk id="14" creationId="{D3868436-C44B-4910-93EA-78EF30BC4BFE}"/>
          </ac:grpSpMkLst>
        </pc:grpChg>
        <pc:grpChg chg="add del mod">
          <ac:chgData name="명 지수" userId="b07435be59d152df" providerId="LiveId" clId="{572C93CC-18F8-4C4A-A243-86D2CA5A4B1D}" dt="2021-03-14T01:22:08.689" v="2594"/>
          <ac:grpSpMkLst>
            <pc:docMk/>
            <pc:sldMk cId="3616522369" sldId="260"/>
            <ac:grpSpMk id="17" creationId="{1C5F60FA-728C-4459-873B-0F8CE095B270}"/>
          </ac:grpSpMkLst>
        </pc:grpChg>
        <pc:picChg chg="add mod">
          <ac:chgData name="명 지수" userId="b07435be59d152df" providerId="LiveId" clId="{572C93CC-18F8-4C4A-A243-86D2CA5A4B1D}" dt="2021-03-14T05:35:05.439" v="3887" actId="164"/>
          <ac:picMkLst>
            <pc:docMk/>
            <pc:sldMk cId="3616522369" sldId="260"/>
            <ac:picMk id="3" creationId="{4B2C4521-C233-4414-9596-81CE930E4ABC}"/>
          </ac:picMkLst>
        </pc:picChg>
        <pc:picChg chg="add mod modCrop">
          <ac:chgData name="명 지수" userId="b07435be59d152df" providerId="LiveId" clId="{572C93CC-18F8-4C4A-A243-86D2CA5A4B1D}" dt="2021-03-14T05:35:27.452" v="3890" actId="732"/>
          <ac:picMkLst>
            <pc:docMk/>
            <pc:sldMk cId="3616522369" sldId="260"/>
            <ac:picMk id="20" creationId="{E908C629-ACF7-4833-A24F-060C3C05AE7A}"/>
          </ac:picMkLst>
        </pc:picChg>
      </pc:sldChg>
      <pc:sldChg chg="addSp delSp modSp mod">
        <pc:chgData name="명 지수" userId="b07435be59d152df" providerId="LiveId" clId="{572C93CC-18F8-4C4A-A243-86D2CA5A4B1D}" dt="2021-03-13T15:57:14.459" v="1155" actId="20577"/>
        <pc:sldMkLst>
          <pc:docMk/>
          <pc:sldMk cId="2699981838" sldId="261"/>
        </pc:sldMkLst>
        <pc:spChg chg="mod">
          <ac:chgData name="명 지수" userId="b07435be59d152df" providerId="LiveId" clId="{572C93CC-18F8-4C4A-A243-86D2CA5A4B1D}" dt="2021-03-13T15:57:14.459" v="1155" actId="20577"/>
          <ac:spMkLst>
            <pc:docMk/>
            <pc:sldMk cId="2699981838" sldId="261"/>
            <ac:spMk id="20" creationId="{8B8EADD3-7068-424E-BC64-631386E7CF38}"/>
          </ac:spMkLst>
        </pc:spChg>
        <pc:spChg chg="mod">
          <ac:chgData name="명 지수" userId="b07435be59d152df" providerId="LiveId" clId="{572C93CC-18F8-4C4A-A243-86D2CA5A4B1D}" dt="2021-03-13T15:20:52.016" v="72" actId="164"/>
          <ac:spMkLst>
            <pc:docMk/>
            <pc:sldMk cId="2699981838" sldId="261"/>
            <ac:spMk id="34" creationId="{1C967748-2419-4AC9-81BC-C334CFBF68F3}"/>
          </ac:spMkLst>
        </pc:spChg>
        <pc:spChg chg="add mod">
          <ac:chgData name="명 지수" userId="b07435be59d152df" providerId="LiveId" clId="{572C93CC-18F8-4C4A-A243-86D2CA5A4B1D}" dt="2021-03-13T15:48:02.942" v="652" actId="1037"/>
          <ac:spMkLst>
            <pc:docMk/>
            <pc:sldMk cId="2699981838" sldId="261"/>
            <ac:spMk id="37" creationId="{5CF5ACA1-7C83-48DD-8CA3-144269FE645F}"/>
          </ac:spMkLst>
        </pc:spChg>
        <pc:spChg chg="del mod">
          <ac:chgData name="명 지수" userId="b07435be59d152df" providerId="LiveId" clId="{572C93CC-18F8-4C4A-A243-86D2CA5A4B1D}" dt="2021-03-13T15:20:01.076" v="52" actId="478"/>
          <ac:spMkLst>
            <pc:docMk/>
            <pc:sldMk cId="2699981838" sldId="261"/>
            <ac:spMk id="38" creationId="{BBC99A7A-3AD7-4D7D-841A-96F780972B9E}"/>
          </ac:spMkLst>
        </pc:spChg>
        <pc:spChg chg="add del mod">
          <ac:chgData name="명 지수" userId="b07435be59d152df" providerId="LiveId" clId="{572C93CC-18F8-4C4A-A243-86D2CA5A4B1D}" dt="2021-03-13T15:57:00.694" v="1143" actId="478"/>
          <ac:spMkLst>
            <pc:docMk/>
            <pc:sldMk cId="2699981838" sldId="261"/>
            <ac:spMk id="39" creationId="{E7EF7CC6-310E-40DE-9630-46DBF66D9535}"/>
          </ac:spMkLst>
        </pc:spChg>
        <pc:spChg chg="del">
          <ac:chgData name="명 지수" userId="b07435be59d152df" providerId="LiveId" clId="{572C93CC-18F8-4C4A-A243-86D2CA5A4B1D}" dt="2021-03-13T15:18:52.023" v="24" actId="478"/>
          <ac:spMkLst>
            <pc:docMk/>
            <pc:sldMk cId="2699981838" sldId="261"/>
            <ac:spMk id="40" creationId="{B3F16FD5-B246-461D-9A00-4FF481939F1B}"/>
          </ac:spMkLst>
        </pc:spChg>
        <pc:grpChg chg="del">
          <ac:chgData name="명 지수" userId="b07435be59d152df" providerId="LiveId" clId="{572C93CC-18F8-4C4A-A243-86D2CA5A4B1D}" dt="2021-03-13T15:18:47.435" v="23" actId="478"/>
          <ac:grpSpMkLst>
            <pc:docMk/>
            <pc:sldMk cId="2699981838" sldId="261"/>
            <ac:grpSpMk id="33" creationId="{96676DA0-4196-4028-A097-73591EDC13C3}"/>
          </ac:grpSpMkLst>
        </pc:grpChg>
        <pc:grpChg chg="add del mod">
          <ac:chgData name="명 지수" userId="b07435be59d152df" providerId="LiveId" clId="{572C93CC-18F8-4C4A-A243-86D2CA5A4B1D}" dt="2021-03-13T15:27:54.141" v="188" actId="478"/>
          <ac:grpSpMkLst>
            <pc:docMk/>
            <pc:sldMk cId="2699981838" sldId="261"/>
            <ac:grpSpMk id="36" creationId="{864D1929-E866-47F2-8293-DD7BED315526}"/>
          </ac:grpSpMkLst>
        </pc:grpChg>
        <pc:picChg chg="del">
          <ac:chgData name="명 지수" userId="b07435be59d152df" providerId="LiveId" clId="{572C93CC-18F8-4C4A-A243-86D2CA5A4B1D}" dt="2021-03-13T15:18:46.572" v="22" actId="478"/>
          <ac:picMkLst>
            <pc:docMk/>
            <pc:sldMk cId="2699981838" sldId="261"/>
            <ac:picMk id="32" creationId="{AC23B16B-2656-4F01-BB5C-C358DB28F486}"/>
          </ac:picMkLst>
        </pc:picChg>
        <pc:picChg chg="add mod">
          <ac:chgData name="명 지수" userId="b07435be59d152df" providerId="LiveId" clId="{572C93CC-18F8-4C4A-A243-86D2CA5A4B1D}" dt="2021-03-13T15:20:52.016" v="72" actId="164"/>
          <ac:picMkLst>
            <pc:docMk/>
            <pc:sldMk cId="2699981838" sldId="261"/>
            <ac:picMk id="2054" creationId="{4617DB21-A67C-4AF6-8356-CA73A484A7F1}"/>
          </ac:picMkLst>
        </pc:picChg>
        <pc:picChg chg="add mod">
          <ac:chgData name="명 지수" userId="b07435be59d152df" providerId="LiveId" clId="{572C93CC-18F8-4C4A-A243-86D2CA5A4B1D}" dt="2021-03-13T15:56:37.365" v="1141" actId="1076"/>
          <ac:picMkLst>
            <pc:docMk/>
            <pc:sldMk cId="2699981838" sldId="261"/>
            <ac:picMk id="2057" creationId="{3DACA24D-6C98-44DE-8543-B36689CAAB06}"/>
          </ac:picMkLst>
        </pc:picChg>
      </pc:sldChg>
      <pc:sldChg chg="modSp mod">
        <pc:chgData name="명 지수" userId="b07435be59d152df" providerId="LiveId" clId="{572C93CC-18F8-4C4A-A243-86D2CA5A4B1D}" dt="2021-03-13T16:04:08.035" v="1390" actId="20577"/>
        <pc:sldMkLst>
          <pc:docMk/>
          <pc:sldMk cId="2516242189" sldId="262"/>
        </pc:sldMkLst>
        <pc:spChg chg="mod">
          <ac:chgData name="명 지수" userId="b07435be59d152df" providerId="LiveId" clId="{572C93CC-18F8-4C4A-A243-86D2CA5A4B1D}" dt="2021-03-13T16:04:08.035" v="1390" actId="20577"/>
          <ac:spMkLst>
            <pc:docMk/>
            <pc:sldMk cId="2516242189" sldId="262"/>
            <ac:spMk id="5" creationId="{3449A2A3-5C83-4996-8EA1-2D54ABDBD2D9}"/>
          </ac:spMkLst>
        </pc:spChg>
      </pc:sldChg>
      <pc:sldChg chg="addSp delSp modSp add mod">
        <pc:chgData name="명 지수" userId="b07435be59d152df" providerId="LiveId" clId="{572C93CC-18F8-4C4A-A243-86D2CA5A4B1D}" dt="2021-03-14T04:01:33.180" v="3299" actId="478"/>
        <pc:sldMkLst>
          <pc:docMk/>
          <pc:sldMk cId="3977911236" sldId="263"/>
        </pc:sldMkLst>
        <pc:spChg chg="add del mod">
          <ac:chgData name="명 지수" userId="b07435be59d152df" providerId="LiveId" clId="{572C93CC-18F8-4C4A-A243-86D2CA5A4B1D}" dt="2021-03-14T04:01:33.180" v="3299" actId="478"/>
          <ac:spMkLst>
            <pc:docMk/>
            <pc:sldMk cId="3977911236" sldId="263"/>
            <ac:spMk id="2" creationId="{456B89F2-DBF2-494D-BC44-B53095A72285}"/>
          </ac:spMkLst>
        </pc:spChg>
        <pc:spChg chg="mod">
          <ac:chgData name="명 지수" userId="b07435be59d152df" providerId="LiveId" clId="{572C93CC-18F8-4C4A-A243-86D2CA5A4B1D}" dt="2021-03-13T15:55:13.143" v="1123"/>
          <ac:spMkLst>
            <pc:docMk/>
            <pc:sldMk cId="3977911236" sldId="263"/>
            <ac:spMk id="18" creationId="{87C8DE07-F27E-4923-869B-EAB05F98C50D}"/>
          </ac:spMkLst>
        </pc:spChg>
        <pc:spChg chg="mod">
          <ac:chgData name="명 지수" userId="b07435be59d152df" providerId="LiveId" clId="{572C93CC-18F8-4C4A-A243-86D2CA5A4B1D}" dt="2021-03-13T15:55:15.710" v="1127"/>
          <ac:spMkLst>
            <pc:docMk/>
            <pc:sldMk cId="3977911236" sldId="263"/>
            <ac:spMk id="19" creationId="{ADE29FFB-2AD1-4ACD-B8CD-F633946A4B8A}"/>
          </ac:spMkLst>
        </pc:spChg>
        <pc:spChg chg="mod">
          <ac:chgData name="명 지수" userId="b07435be59d152df" providerId="LiveId" clId="{572C93CC-18F8-4C4A-A243-86D2CA5A4B1D}" dt="2021-03-13T16:12:35.691" v="1578" actId="20577"/>
          <ac:spMkLst>
            <pc:docMk/>
            <pc:sldMk cId="3977911236" sldId="263"/>
            <ac:spMk id="20" creationId="{8B8EADD3-7068-424E-BC64-631386E7CF38}"/>
          </ac:spMkLst>
        </pc:spChg>
        <pc:spChg chg="mod topLvl">
          <ac:chgData name="명 지수" userId="b07435be59d152df" providerId="LiveId" clId="{572C93CC-18F8-4C4A-A243-86D2CA5A4B1D}" dt="2021-03-13T15:34:41.529" v="263" actId="1076"/>
          <ac:spMkLst>
            <pc:docMk/>
            <pc:sldMk cId="3977911236" sldId="263"/>
            <ac:spMk id="34" creationId="{1C967748-2419-4AC9-81BC-C334CFBF68F3}"/>
          </ac:spMkLst>
        </pc:spChg>
        <pc:grpChg chg="mod">
          <ac:chgData name="명 지수" userId="b07435be59d152df" providerId="LiveId" clId="{572C93CC-18F8-4C4A-A243-86D2CA5A4B1D}" dt="2021-03-13T16:00:50.693" v="1255" actId="14100"/>
          <ac:grpSpMkLst>
            <pc:docMk/>
            <pc:sldMk cId="3977911236" sldId="263"/>
            <ac:grpSpMk id="16" creationId="{93415971-1DE3-436C-94D7-78E882633AF3}"/>
          </ac:grpSpMkLst>
        </pc:grpChg>
        <pc:grpChg chg="del">
          <ac:chgData name="명 지수" userId="b07435be59d152df" providerId="LiveId" clId="{572C93CC-18F8-4C4A-A243-86D2CA5A4B1D}" dt="2021-03-13T15:33:06.777" v="215" actId="165"/>
          <ac:grpSpMkLst>
            <pc:docMk/>
            <pc:sldMk cId="3977911236" sldId="263"/>
            <ac:grpSpMk id="36" creationId="{864D1929-E866-47F2-8293-DD7BED315526}"/>
          </ac:grpSpMkLst>
        </pc:grpChg>
        <pc:picChg chg="add del mod">
          <ac:chgData name="명 지수" userId="b07435be59d152df" providerId="LiveId" clId="{572C93CC-18F8-4C4A-A243-86D2CA5A4B1D}" dt="2021-03-13T15:25:06.788" v="137"/>
          <ac:picMkLst>
            <pc:docMk/>
            <pc:sldMk cId="3977911236" sldId="263"/>
            <ac:picMk id="2" creationId="{3A57C29F-A89E-4082-8FB1-BAC9EABE3149}"/>
          </ac:picMkLst>
        </pc:picChg>
        <pc:picChg chg="mod topLvl">
          <ac:chgData name="명 지수" userId="b07435be59d152df" providerId="LiveId" clId="{572C93CC-18F8-4C4A-A243-86D2CA5A4B1D}" dt="2021-03-13T15:33:20.558" v="220" actId="1076"/>
          <ac:picMkLst>
            <pc:docMk/>
            <pc:sldMk cId="3977911236" sldId="263"/>
            <ac:picMk id="2054" creationId="{4617DB21-A67C-4AF6-8356-CA73A484A7F1}"/>
          </ac:picMkLst>
        </pc:picChg>
        <pc:picChg chg="add del mod">
          <ac:chgData name="명 지수" userId="b07435be59d152df" providerId="LiveId" clId="{572C93CC-18F8-4C4A-A243-86D2CA5A4B1D}" dt="2021-03-13T15:30:09.421" v="202" actId="478"/>
          <ac:picMkLst>
            <pc:docMk/>
            <pc:sldMk cId="3977911236" sldId="263"/>
            <ac:picMk id="3074" creationId="{74796CCA-3A73-4D9A-A576-A5733CBDBAFC}"/>
          </ac:picMkLst>
        </pc:picChg>
        <pc:picChg chg="add mod">
          <ac:chgData name="명 지수" userId="b07435be59d152df" providerId="LiveId" clId="{572C93CC-18F8-4C4A-A243-86D2CA5A4B1D}" dt="2021-03-13T15:33:24.635" v="221" actId="1076"/>
          <ac:picMkLst>
            <pc:docMk/>
            <pc:sldMk cId="3977911236" sldId="263"/>
            <ac:picMk id="3076" creationId="{7B587817-548A-4A60-941D-4738DD97CF0C}"/>
          </ac:picMkLst>
        </pc:picChg>
      </pc:sldChg>
      <pc:sldChg chg="addSp delSp modSp add mod">
        <pc:chgData name="명 지수" userId="b07435be59d152df" providerId="LiveId" clId="{572C93CC-18F8-4C4A-A243-86D2CA5A4B1D}" dt="2021-03-13T16:28:01.229" v="2106" actId="20577"/>
        <pc:sldMkLst>
          <pc:docMk/>
          <pc:sldMk cId="735123557" sldId="264"/>
        </pc:sldMkLst>
        <pc:spChg chg="mod">
          <ac:chgData name="명 지수" userId="b07435be59d152df" providerId="LiveId" clId="{572C93CC-18F8-4C4A-A243-86D2CA5A4B1D}" dt="2021-03-13T16:28:01.229" v="2106" actId="20577"/>
          <ac:spMkLst>
            <pc:docMk/>
            <pc:sldMk cId="735123557" sldId="264"/>
            <ac:spMk id="20" creationId="{8B8EADD3-7068-424E-BC64-631386E7CF38}"/>
          </ac:spMkLst>
        </pc:spChg>
        <pc:spChg chg="mod">
          <ac:chgData name="명 지수" userId="b07435be59d152df" providerId="LiveId" clId="{572C93CC-18F8-4C4A-A243-86D2CA5A4B1D}" dt="2021-03-13T16:01:08.658" v="1257"/>
          <ac:spMkLst>
            <pc:docMk/>
            <pc:sldMk cId="735123557" sldId="264"/>
            <ac:spMk id="23" creationId="{F41CC710-1BBE-4CB0-BD5A-B74C7199CE63}"/>
          </ac:spMkLst>
        </pc:spChg>
        <pc:spChg chg="mod">
          <ac:chgData name="명 지수" userId="b07435be59d152df" providerId="LiveId" clId="{572C93CC-18F8-4C4A-A243-86D2CA5A4B1D}" dt="2021-03-13T16:01:08.658" v="1257"/>
          <ac:spMkLst>
            <pc:docMk/>
            <pc:sldMk cId="735123557" sldId="264"/>
            <ac:spMk id="24" creationId="{2051C317-152A-4A80-B513-84E9F9F36F16}"/>
          </ac:spMkLst>
        </pc:spChg>
        <pc:spChg chg="del">
          <ac:chgData name="명 지수" userId="b07435be59d152df" providerId="LiveId" clId="{572C93CC-18F8-4C4A-A243-86D2CA5A4B1D}" dt="2021-03-13T16:01:53.741" v="1326" actId="478"/>
          <ac:spMkLst>
            <pc:docMk/>
            <pc:sldMk cId="735123557" sldId="264"/>
            <ac:spMk id="34" creationId="{1C967748-2419-4AC9-81BC-C334CFBF68F3}"/>
          </ac:spMkLst>
        </pc:spChg>
        <pc:grpChg chg="del">
          <ac:chgData name="명 지수" userId="b07435be59d152df" providerId="LiveId" clId="{572C93CC-18F8-4C4A-A243-86D2CA5A4B1D}" dt="2021-03-13T16:01:08.305" v="1256" actId="478"/>
          <ac:grpSpMkLst>
            <pc:docMk/>
            <pc:sldMk cId="735123557" sldId="264"/>
            <ac:grpSpMk id="16" creationId="{93415971-1DE3-436C-94D7-78E882633AF3}"/>
          </ac:grpSpMkLst>
        </pc:grpChg>
        <pc:grpChg chg="add mod">
          <ac:chgData name="명 지수" userId="b07435be59d152df" providerId="LiveId" clId="{572C93CC-18F8-4C4A-A243-86D2CA5A4B1D}" dt="2021-03-13T16:01:08.658" v="1257"/>
          <ac:grpSpMkLst>
            <pc:docMk/>
            <pc:sldMk cId="735123557" sldId="264"/>
            <ac:grpSpMk id="22" creationId="{32D29C09-8C17-443A-A0F4-06597AE47597}"/>
          </ac:grpSpMkLst>
        </pc:grpChg>
        <pc:picChg chg="del">
          <ac:chgData name="명 지수" userId="b07435be59d152df" providerId="LiveId" clId="{572C93CC-18F8-4C4A-A243-86D2CA5A4B1D}" dt="2021-03-13T16:01:53.741" v="1326" actId="478"/>
          <ac:picMkLst>
            <pc:docMk/>
            <pc:sldMk cId="735123557" sldId="264"/>
            <ac:picMk id="2054" creationId="{4617DB21-A67C-4AF6-8356-CA73A484A7F1}"/>
          </ac:picMkLst>
        </pc:picChg>
        <pc:picChg chg="del">
          <ac:chgData name="명 지수" userId="b07435be59d152df" providerId="LiveId" clId="{572C93CC-18F8-4C4A-A243-86D2CA5A4B1D}" dt="2021-03-13T16:01:53.741" v="1326" actId="478"/>
          <ac:picMkLst>
            <pc:docMk/>
            <pc:sldMk cId="735123557" sldId="264"/>
            <ac:picMk id="3076" creationId="{7B587817-548A-4A60-941D-4738DD97CF0C}"/>
          </ac:picMkLst>
        </pc:picChg>
      </pc:sldChg>
      <pc:sldChg chg="addSp modSp add mod">
        <pc:chgData name="명 지수" userId="b07435be59d152df" providerId="LiveId" clId="{572C93CC-18F8-4C4A-A243-86D2CA5A4B1D}" dt="2021-03-13T16:41:51.650" v="2525"/>
        <pc:sldMkLst>
          <pc:docMk/>
          <pc:sldMk cId="327455574" sldId="265"/>
        </pc:sldMkLst>
        <pc:spChg chg="add mod">
          <ac:chgData name="명 지수" userId="b07435be59d152df" providerId="LiveId" clId="{572C93CC-18F8-4C4A-A243-86D2CA5A4B1D}" dt="2021-03-13T16:36:07.764" v="2278" actId="1035"/>
          <ac:spMkLst>
            <pc:docMk/>
            <pc:sldMk cId="327455574" sldId="265"/>
            <ac:spMk id="15" creationId="{1787C4EF-30F1-4352-9774-D1BA63BC618F}"/>
          </ac:spMkLst>
        </pc:spChg>
        <pc:spChg chg="mod">
          <ac:chgData name="명 지수" userId="b07435be59d152df" providerId="LiveId" clId="{572C93CC-18F8-4C4A-A243-86D2CA5A4B1D}" dt="2021-03-13T16:41:51.650" v="2525"/>
          <ac:spMkLst>
            <pc:docMk/>
            <pc:sldMk cId="327455574" sldId="265"/>
            <ac:spMk id="20" creationId="{8B8EADD3-7068-424E-BC64-631386E7CF38}"/>
          </ac:spMkLst>
        </pc:spChg>
      </pc:sldChg>
      <pc:sldChg chg="modSp add mod">
        <pc:chgData name="명 지수" userId="b07435be59d152df" providerId="LiveId" clId="{572C93CC-18F8-4C4A-A243-86D2CA5A4B1D}" dt="2021-03-14T05:37:29.607" v="3904" actId="20577"/>
        <pc:sldMkLst>
          <pc:docMk/>
          <pc:sldMk cId="1828671099" sldId="266"/>
        </pc:sldMkLst>
        <pc:spChg chg="mod">
          <ac:chgData name="명 지수" userId="b07435be59d152df" providerId="LiveId" clId="{572C93CC-18F8-4C4A-A243-86D2CA5A4B1D}" dt="2021-03-14T05:37:29.607" v="3904" actId="20577"/>
          <ac:spMkLst>
            <pc:docMk/>
            <pc:sldMk cId="1828671099" sldId="266"/>
            <ac:spMk id="5" creationId="{3449A2A3-5C83-4996-8EA1-2D54ABDBD2D9}"/>
          </ac:spMkLst>
        </pc:spChg>
      </pc:sldChg>
      <pc:sldChg chg="addSp delSp modSp add mod">
        <pc:chgData name="명 지수" userId="b07435be59d152df" providerId="LiveId" clId="{572C93CC-18F8-4C4A-A243-86D2CA5A4B1D}" dt="2021-03-14T05:32:26.444" v="3842" actId="1076"/>
        <pc:sldMkLst>
          <pc:docMk/>
          <pc:sldMk cId="1145935240" sldId="267"/>
        </pc:sldMkLst>
        <pc:spChg chg="mod">
          <ac:chgData name="명 지수" userId="b07435be59d152df" providerId="LiveId" clId="{572C93CC-18F8-4C4A-A243-86D2CA5A4B1D}" dt="2021-03-14T01:39:29.644" v="2682" actId="6549"/>
          <ac:spMkLst>
            <pc:docMk/>
            <pc:sldMk cId="1145935240" sldId="267"/>
            <ac:spMk id="12" creationId="{03E541CF-98C2-44E3-B575-2E317EA5B5DF}"/>
          </ac:spMkLst>
        </pc:spChg>
        <pc:spChg chg="del">
          <ac:chgData name="명 지수" userId="b07435be59d152df" providerId="LiveId" clId="{572C93CC-18F8-4C4A-A243-86D2CA5A4B1D}" dt="2021-03-14T01:39:29.246" v="2681" actId="478"/>
          <ac:spMkLst>
            <pc:docMk/>
            <pc:sldMk cId="1145935240" sldId="267"/>
            <ac:spMk id="13" creationId="{C86CA1AD-9331-4902-9B08-13D9D6018707}"/>
          </ac:spMkLst>
        </pc:spChg>
        <pc:spChg chg="mod">
          <ac:chgData name="명 지수" userId="b07435be59d152df" providerId="LiveId" clId="{572C93CC-18F8-4C4A-A243-86D2CA5A4B1D}" dt="2021-03-14T01:40:37.951" v="2702" actId="1037"/>
          <ac:spMkLst>
            <pc:docMk/>
            <pc:sldMk cId="1145935240" sldId="267"/>
            <ac:spMk id="15" creationId="{5D13D9E6-3C82-4836-A728-E32691407384}"/>
          </ac:spMkLst>
        </pc:spChg>
        <pc:spChg chg="mod">
          <ac:chgData name="명 지수" userId="b07435be59d152df" providerId="LiveId" clId="{572C93CC-18F8-4C4A-A243-86D2CA5A4B1D}" dt="2021-03-14T01:40:31.976" v="2695" actId="1037"/>
          <ac:spMkLst>
            <pc:docMk/>
            <pc:sldMk cId="1145935240" sldId="267"/>
            <ac:spMk id="16" creationId="{9C904F99-6055-41DA-B572-ACACFE9E057B}"/>
          </ac:spMkLst>
        </pc:spChg>
        <pc:spChg chg="add mod">
          <ac:chgData name="명 지수" userId="b07435be59d152df" providerId="LiveId" clId="{572C93CC-18F8-4C4A-A243-86D2CA5A4B1D}" dt="2021-03-14T01:39:39.081" v="2685"/>
          <ac:spMkLst>
            <pc:docMk/>
            <pc:sldMk cId="1145935240" sldId="267"/>
            <ac:spMk id="17" creationId="{C6618FF2-9914-45DA-9CF5-1DC9FAF069FB}"/>
          </ac:spMkLst>
        </pc:spChg>
        <pc:spChg chg="add mod">
          <ac:chgData name="명 지수" userId="b07435be59d152df" providerId="LiveId" clId="{572C93CC-18F8-4C4A-A243-86D2CA5A4B1D}" dt="2021-03-14T05:31:25.008" v="3828"/>
          <ac:spMkLst>
            <pc:docMk/>
            <pc:sldMk cId="1145935240" sldId="267"/>
            <ac:spMk id="18" creationId="{624B1C36-B488-4038-8993-A99B1EA9EFC5}"/>
          </ac:spMkLst>
        </pc:spChg>
        <pc:grpChg chg="del">
          <ac:chgData name="명 지수" userId="b07435be59d152df" providerId="LiveId" clId="{572C93CC-18F8-4C4A-A243-86D2CA5A4B1D}" dt="2021-03-14T01:39:32.989" v="2683" actId="478"/>
          <ac:grpSpMkLst>
            <pc:docMk/>
            <pc:sldMk cId="1145935240" sldId="267"/>
            <ac:grpSpMk id="10" creationId="{5D60A720-904B-48D9-BE9E-16011BDEEE45}"/>
          </ac:grpSpMkLst>
        </pc:grpChg>
        <pc:grpChg chg="add mod">
          <ac:chgData name="명 지수" userId="b07435be59d152df" providerId="LiveId" clId="{572C93CC-18F8-4C4A-A243-86D2CA5A4B1D}" dt="2021-03-14T01:39:39.081" v="2685"/>
          <ac:grpSpMkLst>
            <pc:docMk/>
            <pc:sldMk cId="1145935240" sldId="267"/>
            <ac:grpSpMk id="14" creationId="{83CE49FB-B2E5-4A04-B21C-EFF3CE1937C2}"/>
          </ac:grpSpMkLst>
        </pc:grpChg>
        <pc:picChg chg="add del mod modCrop">
          <ac:chgData name="명 지수" userId="b07435be59d152df" providerId="LiveId" clId="{572C93CC-18F8-4C4A-A243-86D2CA5A4B1D}" dt="2021-03-14T05:29:16.716" v="3702" actId="21"/>
          <ac:picMkLst>
            <pc:docMk/>
            <pc:sldMk cId="1145935240" sldId="267"/>
            <ac:picMk id="3" creationId="{BB061E58-3FB0-4095-A6A5-8A82C1E90E7E}"/>
          </ac:picMkLst>
        </pc:picChg>
        <pc:picChg chg="add del mod">
          <ac:chgData name="명 지수" userId="b07435be59d152df" providerId="LiveId" clId="{572C93CC-18F8-4C4A-A243-86D2CA5A4B1D}" dt="2021-03-14T05:31:33.733" v="3830" actId="21"/>
          <ac:picMkLst>
            <pc:docMk/>
            <pc:sldMk cId="1145935240" sldId="267"/>
            <ac:picMk id="22" creationId="{97E97AB4-172A-4598-9249-AD64BFD7B9B8}"/>
          </ac:picMkLst>
        </pc:picChg>
        <pc:picChg chg="add mod modCrop">
          <ac:chgData name="명 지수" userId="b07435be59d152df" providerId="LiveId" clId="{572C93CC-18F8-4C4A-A243-86D2CA5A4B1D}" dt="2021-03-14T05:32:26.444" v="3842" actId="1076"/>
          <ac:picMkLst>
            <pc:docMk/>
            <pc:sldMk cId="1145935240" sldId="267"/>
            <ac:picMk id="23" creationId="{9B51DC8B-CA33-4885-9AF1-DE73EEB5A164}"/>
          </ac:picMkLst>
        </pc:picChg>
      </pc:sldChg>
      <pc:sldChg chg="addSp delSp modSp add mod">
        <pc:chgData name="명 지수" userId="b07435be59d152df" providerId="LiveId" clId="{572C93CC-18F8-4C4A-A243-86D2CA5A4B1D}" dt="2021-03-14T04:09:55.553" v="3354"/>
        <pc:sldMkLst>
          <pc:docMk/>
          <pc:sldMk cId="3140106576" sldId="268"/>
        </pc:sldMkLst>
        <pc:spChg chg="mod">
          <ac:chgData name="명 지수" userId="b07435be59d152df" providerId="LiveId" clId="{572C93CC-18F8-4C4A-A243-86D2CA5A4B1D}" dt="2021-03-14T04:09:55.553" v="3354"/>
          <ac:spMkLst>
            <pc:docMk/>
            <pc:sldMk cId="3140106576" sldId="268"/>
            <ac:spMk id="14" creationId="{1DE8261D-5190-4426-9B53-D3C06449DAE1}"/>
          </ac:spMkLst>
        </pc:spChg>
        <pc:spChg chg="del">
          <ac:chgData name="명 지수" userId="b07435be59d152df" providerId="LiveId" clId="{572C93CC-18F8-4C4A-A243-86D2CA5A4B1D}" dt="2021-03-14T02:06:58.795" v="2994" actId="478"/>
          <ac:spMkLst>
            <pc:docMk/>
            <pc:sldMk cId="3140106576" sldId="268"/>
            <ac:spMk id="19" creationId="{A1787367-5A00-43C8-89AD-D1469AE7698C}"/>
          </ac:spMkLst>
        </pc:spChg>
        <pc:spChg chg="add mod">
          <ac:chgData name="명 지수" userId="b07435be59d152df" providerId="LiveId" clId="{572C93CC-18F8-4C4A-A243-86D2CA5A4B1D}" dt="2021-03-14T03:52:57.129" v="3269" actId="164"/>
          <ac:spMkLst>
            <pc:docMk/>
            <pc:sldMk cId="3140106576" sldId="268"/>
            <ac:spMk id="24" creationId="{0552FEE2-BFAA-4CF2-BC36-8AD176622A81}"/>
          </ac:spMkLst>
        </pc:spChg>
        <pc:spChg chg="add mod">
          <ac:chgData name="명 지수" userId="b07435be59d152df" providerId="LiveId" clId="{572C93CC-18F8-4C4A-A243-86D2CA5A4B1D}" dt="2021-03-14T03:52:57.129" v="3269" actId="164"/>
          <ac:spMkLst>
            <pc:docMk/>
            <pc:sldMk cId="3140106576" sldId="268"/>
            <ac:spMk id="25" creationId="{99844A26-FC97-4325-BD4E-AA3997C8339F}"/>
          </ac:spMkLst>
        </pc:spChg>
        <pc:grpChg chg="add del mod">
          <ac:chgData name="명 지수" userId="b07435be59d152df" providerId="LiveId" clId="{572C93CC-18F8-4C4A-A243-86D2CA5A4B1D}" dt="2021-03-14T04:04:23.412" v="3310" actId="478"/>
          <ac:grpSpMkLst>
            <pc:docMk/>
            <pc:sldMk cId="3140106576" sldId="268"/>
            <ac:grpSpMk id="9" creationId="{909ECFCC-74BA-4510-B89D-D40455A4C3E7}"/>
          </ac:grpSpMkLst>
        </pc:grpChg>
        <pc:picChg chg="del">
          <ac:chgData name="명 지수" userId="b07435be59d152df" providerId="LiveId" clId="{572C93CC-18F8-4C4A-A243-86D2CA5A4B1D}" dt="2021-03-14T02:08:17.581" v="3000" actId="478"/>
          <ac:picMkLst>
            <pc:docMk/>
            <pc:sldMk cId="3140106576" sldId="268"/>
            <ac:picMk id="3" creationId="{7A98965A-78AF-4179-B11A-953FB3AA43BE}"/>
          </ac:picMkLst>
        </pc:picChg>
        <pc:picChg chg="add del mod modCrop">
          <ac:chgData name="명 지수" userId="b07435be59d152df" providerId="LiveId" clId="{572C93CC-18F8-4C4A-A243-86D2CA5A4B1D}" dt="2021-03-14T02:08:38.609" v="3055" actId="478"/>
          <ac:picMkLst>
            <pc:docMk/>
            <pc:sldMk cId="3140106576" sldId="268"/>
            <ac:picMk id="6" creationId="{761FE310-33E8-4D3F-8027-F777204A7917}"/>
          </ac:picMkLst>
        </pc:picChg>
        <pc:picChg chg="add del mod">
          <ac:chgData name="명 지수" userId="b07435be59d152df" providerId="LiveId" clId="{572C93CC-18F8-4C4A-A243-86D2CA5A4B1D}" dt="2021-03-14T02:09:07.111" v="3058" actId="21"/>
          <ac:picMkLst>
            <pc:docMk/>
            <pc:sldMk cId="3140106576" sldId="268"/>
            <ac:picMk id="8" creationId="{5A3B2B29-CB14-41F6-A61C-A32B49879E6A}"/>
          </ac:picMkLst>
        </pc:picChg>
        <pc:picChg chg="del">
          <ac:chgData name="명 지수" userId="b07435be59d152df" providerId="LiveId" clId="{572C93CC-18F8-4C4A-A243-86D2CA5A4B1D}" dt="2021-03-14T02:06:56.750" v="2993" actId="478"/>
          <ac:picMkLst>
            <pc:docMk/>
            <pc:sldMk cId="3140106576" sldId="268"/>
            <ac:picMk id="16" creationId="{27C1FC1D-C60C-4F6E-99DF-D62B7806F990}"/>
          </ac:picMkLst>
        </pc:picChg>
        <pc:picChg chg="add del mod">
          <ac:chgData name="명 지수" userId="b07435be59d152df" providerId="LiveId" clId="{572C93CC-18F8-4C4A-A243-86D2CA5A4B1D}" dt="2021-03-14T04:04:11.726" v="3303" actId="21"/>
          <ac:picMkLst>
            <pc:docMk/>
            <pc:sldMk cId="3140106576" sldId="268"/>
            <ac:picMk id="17" creationId="{3F01EF7F-F5C7-4B92-8F14-2060E95A47C4}"/>
          </ac:picMkLst>
        </pc:picChg>
        <pc:picChg chg="del">
          <ac:chgData name="명 지수" userId="b07435be59d152df" providerId="LiveId" clId="{572C93CC-18F8-4C4A-A243-86D2CA5A4B1D}" dt="2021-03-14T02:06:59.980" v="2995" actId="478"/>
          <ac:picMkLst>
            <pc:docMk/>
            <pc:sldMk cId="3140106576" sldId="268"/>
            <ac:picMk id="18" creationId="{C0D0D95A-F7C6-44EE-8171-2AF8E9676836}"/>
          </ac:picMkLst>
        </pc:picChg>
        <pc:picChg chg="add mod">
          <ac:chgData name="명 지수" userId="b07435be59d152df" providerId="LiveId" clId="{572C93CC-18F8-4C4A-A243-86D2CA5A4B1D}" dt="2021-03-14T03:52:57.129" v="3269" actId="164"/>
          <ac:picMkLst>
            <pc:docMk/>
            <pc:sldMk cId="3140106576" sldId="268"/>
            <ac:picMk id="23" creationId="{C0437C16-A3EC-4C88-9E43-6411920F73F1}"/>
          </ac:picMkLst>
        </pc:picChg>
        <pc:picChg chg="add del mod">
          <ac:chgData name="명 지수" userId="b07435be59d152df" providerId="LiveId" clId="{572C93CC-18F8-4C4A-A243-86D2CA5A4B1D}" dt="2021-03-14T04:04:18.865" v="3307" actId="21"/>
          <ac:picMkLst>
            <pc:docMk/>
            <pc:sldMk cId="3140106576" sldId="268"/>
            <ac:picMk id="32" creationId="{84BAC901-CBB3-4AFE-BDC8-0015C602315A}"/>
          </ac:picMkLst>
        </pc:picChg>
        <pc:picChg chg="add del mod">
          <ac:chgData name="명 지수" userId="b07435be59d152df" providerId="LiveId" clId="{572C93CC-18F8-4C4A-A243-86D2CA5A4B1D}" dt="2021-03-14T04:04:22.391" v="3309" actId="21"/>
          <ac:picMkLst>
            <pc:docMk/>
            <pc:sldMk cId="3140106576" sldId="268"/>
            <ac:picMk id="33" creationId="{4636B131-45D9-4FF3-84F9-2E6AEB450EA4}"/>
          </ac:picMkLst>
        </pc:picChg>
        <pc:picChg chg="add mod">
          <ac:chgData name="명 지수" userId="b07435be59d152df" providerId="LiveId" clId="{572C93CC-18F8-4C4A-A243-86D2CA5A4B1D}" dt="2021-03-14T04:04:24.205" v="3311"/>
          <ac:picMkLst>
            <pc:docMk/>
            <pc:sldMk cId="3140106576" sldId="268"/>
            <ac:picMk id="34" creationId="{8D69DD7F-DAF2-42CC-AA7E-7FF7B08360DD}"/>
          </ac:picMkLst>
        </pc:picChg>
      </pc:sldChg>
      <pc:sldChg chg="addSp delSp modSp add mod">
        <pc:chgData name="명 지수" userId="b07435be59d152df" providerId="LiveId" clId="{572C93CC-18F8-4C4A-A243-86D2CA5A4B1D}" dt="2021-03-14T04:16:50.578" v="3534"/>
        <pc:sldMkLst>
          <pc:docMk/>
          <pc:sldMk cId="862385040" sldId="269"/>
        </pc:sldMkLst>
        <pc:spChg chg="mod">
          <ac:chgData name="명 지수" userId="b07435be59d152df" providerId="LiveId" clId="{572C93CC-18F8-4C4A-A243-86D2CA5A4B1D}" dt="2021-03-14T04:10:02.842" v="3376"/>
          <ac:spMkLst>
            <pc:docMk/>
            <pc:sldMk cId="862385040" sldId="269"/>
            <ac:spMk id="14" creationId="{1DE8261D-5190-4426-9B53-D3C06449DAE1}"/>
          </ac:spMkLst>
        </pc:spChg>
        <pc:spChg chg="add mod topLvl">
          <ac:chgData name="명 지수" userId="b07435be59d152df" providerId="LiveId" clId="{572C93CC-18F8-4C4A-A243-86D2CA5A4B1D}" dt="2021-03-14T04:04:47.860" v="3318" actId="165"/>
          <ac:spMkLst>
            <pc:docMk/>
            <pc:sldMk cId="862385040" sldId="269"/>
            <ac:spMk id="15" creationId="{5829CB9F-0942-4DA7-B447-95A4FED78D65}"/>
          </ac:spMkLst>
        </pc:spChg>
        <pc:spChg chg="add del mod topLvl">
          <ac:chgData name="명 지수" userId="b07435be59d152df" providerId="LiveId" clId="{572C93CC-18F8-4C4A-A243-86D2CA5A4B1D}" dt="2021-03-14T04:04:57.437" v="3319" actId="478"/>
          <ac:spMkLst>
            <pc:docMk/>
            <pc:sldMk cId="862385040" sldId="269"/>
            <ac:spMk id="18" creationId="{4EA9A7E0-2E60-46E3-A04A-CDC4B35BCE93}"/>
          </ac:spMkLst>
        </pc:spChg>
        <pc:spChg chg="add del mod topLvl">
          <ac:chgData name="명 지수" userId="b07435be59d152df" providerId="LiveId" clId="{572C93CC-18F8-4C4A-A243-86D2CA5A4B1D}" dt="2021-03-14T04:04:57.437" v="3319" actId="478"/>
          <ac:spMkLst>
            <pc:docMk/>
            <pc:sldMk cId="862385040" sldId="269"/>
            <ac:spMk id="26" creationId="{304D7301-A44A-40C5-B860-EDCC3B4B7B56}"/>
          </ac:spMkLst>
        </pc:spChg>
        <pc:grpChg chg="add del mod">
          <ac:chgData name="명 지수" userId="b07435be59d152df" providerId="LiveId" clId="{572C93CC-18F8-4C4A-A243-86D2CA5A4B1D}" dt="2021-03-14T04:04:47.860" v="3318" actId="165"/>
          <ac:grpSpMkLst>
            <pc:docMk/>
            <pc:sldMk cId="862385040" sldId="269"/>
            <ac:grpSpMk id="19" creationId="{832628DB-8AF7-449C-99D2-3671FE646A4A}"/>
          </ac:grpSpMkLst>
        </pc:grpChg>
        <pc:picChg chg="add del mod">
          <ac:chgData name="명 지수" userId="b07435be59d152df" providerId="LiveId" clId="{572C93CC-18F8-4C4A-A243-86D2CA5A4B1D}" dt="2021-03-14T02:11:13.900" v="3068" actId="21"/>
          <ac:picMkLst>
            <pc:docMk/>
            <pc:sldMk cId="862385040" sldId="269"/>
            <ac:picMk id="3" creationId="{B9D7D479-F426-4689-8C1C-35B18CCAFABC}"/>
          </ac:picMkLst>
        </pc:picChg>
        <pc:picChg chg="add del">
          <ac:chgData name="명 지수" userId="b07435be59d152df" providerId="LiveId" clId="{572C93CC-18F8-4C4A-A243-86D2CA5A4B1D}" dt="2021-03-14T02:14:49.596" v="3080" actId="22"/>
          <ac:picMkLst>
            <pc:docMk/>
            <pc:sldMk cId="862385040" sldId="269"/>
            <ac:picMk id="7" creationId="{26A4C497-3961-4D6E-AA4F-0D8B89731344}"/>
          </ac:picMkLst>
        </pc:picChg>
        <pc:picChg chg="add del mod ord modCrop">
          <ac:chgData name="명 지수" userId="b07435be59d152df" providerId="LiveId" clId="{572C93CC-18F8-4C4A-A243-86D2CA5A4B1D}" dt="2021-03-14T04:16:40.173" v="3530" actId="21"/>
          <ac:picMkLst>
            <pc:docMk/>
            <pc:sldMk cId="862385040" sldId="269"/>
            <ac:picMk id="9" creationId="{88357034-0EC2-42EB-952B-2CF633AEE010}"/>
          </ac:picMkLst>
        </pc:picChg>
        <pc:picChg chg="add del mod">
          <ac:chgData name="명 지수" userId="b07435be59d152df" providerId="LiveId" clId="{572C93CC-18F8-4C4A-A243-86D2CA5A4B1D}" dt="2021-03-14T02:17:16.847" v="3105" actId="21"/>
          <ac:picMkLst>
            <pc:docMk/>
            <pc:sldMk cId="862385040" sldId="269"/>
            <ac:picMk id="17" creationId="{5B15DF76-A507-4E4A-B07F-96B241F45EDE}"/>
          </ac:picMkLst>
        </pc:picChg>
        <pc:picChg chg="del mod topLvl">
          <ac:chgData name="명 지수" userId="b07435be59d152df" providerId="LiveId" clId="{572C93CC-18F8-4C4A-A243-86D2CA5A4B1D}" dt="2021-03-14T04:04:57.437" v="3319" actId="478"/>
          <ac:picMkLst>
            <pc:docMk/>
            <pc:sldMk cId="862385040" sldId="269"/>
            <ac:picMk id="23" creationId="{C0437C16-A3EC-4C88-9E43-6411920F73F1}"/>
          </ac:picMkLst>
        </pc:picChg>
        <pc:picChg chg="add del mod">
          <ac:chgData name="명 지수" userId="b07435be59d152df" providerId="LiveId" clId="{572C93CC-18F8-4C4A-A243-86D2CA5A4B1D}" dt="2021-03-14T04:04:40.401" v="3316"/>
          <ac:picMkLst>
            <pc:docMk/>
            <pc:sldMk cId="862385040" sldId="269"/>
            <ac:picMk id="32" creationId="{22D2EF78-3F5F-4D71-9153-36330C9459DD}"/>
          </ac:picMkLst>
        </pc:picChg>
        <pc:picChg chg="add mod ord">
          <ac:chgData name="명 지수" userId="b07435be59d152df" providerId="LiveId" clId="{572C93CC-18F8-4C4A-A243-86D2CA5A4B1D}" dt="2021-03-14T04:05:05.128" v="3324" actId="170"/>
          <ac:picMkLst>
            <pc:docMk/>
            <pc:sldMk cId="862385040" sldId="269"/>
            <ac:picMk id="33" creationId="{5F529EF7-9FBA-46FB-B205-8A18DEA7C00E}"/>
          </ac:picMkLst>
        </pc:picChg>
        <pc:picChg chg="add mod">
          <ac:chgData name="명 지수" userId="b07435be59d152df" providerId="LiveId" clId="{572C93CC-18F8-4C4A-A243-86D2CA5A4B1D}" dt="2021-03-14T04:16:50.578" v="3534"/>
          <ac:picMkLst>
            <pc:docMk/>
            <pc:sldMk cId="862385040" sldId="269"/>
            <ac:picMk id="34" creationId="{A430D695-4D1F-4ED6-BAA7-34E14807DB70}"/>
          </ac:picMkLst>
        </pc:picChg>
      </pc:sldChg>
      <pc:sldChg chg="addSp delSp modSp add mod">
        <pc:chgData name="명 지수" userId="b07435be59d152df" providerId="LiveId" clId="{572C93CC-18F8-4C4A-A243-86D2CA5A4B1D}" dt="2021-03-14T04:16:49.460" v="3533" actId="21"/>
        <pc:sldMkLst>
          <pc:docMk/>
          <pc:sldMk cId="471765675" sldId="270"/>
        </pc:sldMkLst>
        <pc:spChg chg="mod">
          <ac:chgData name="명 지수" userId="b07435be59d152df" providerId="LiveId" clId="{572C93CC-18F8-4C4A-A243-86D2CA5A4B1D}" dt="2021-03-14T04:11:13.451" v="3419" actId="20577"/>
          <ac:spMkLst>
            <pc:docMk/>
            <pc:sldMk cId="471765675" sldId="270"/>
            <ac:spMk id="14" creationId="{1DE8261D-5190-4426-9B53-D3C06449DAE1}"/>
          </ac:spMkLst>
        </pc:spChg>
        <pc:spChg chg="mod topLvl">
          <ac:chgData name="명 지수" userId="b07435be59d152df" providerId="LiveId" clId="{572C93CC-18F8-4C4A-A243-86D2CA5A4B1D}" dt="2021-03-14T04:05:20.844" v="3325" actId="165"/>
          <ac:spMkLst>
            <pc:docMk/>
            <pc:sldMk cId="471765675" sldId="270"/>
            <ac:spMk id="15" creationId="{5829CB9F-0942-4DA7-B447-95A4FED78D65}"/>
          </ac:spMkLst>
        </pc:spChg>
        <pc:spChg chg="add del mod topLvl">
          <ac:chgData name="명 지수" userId="b07435be59d152df" providerId="LiveId" clId="{572C93CC-18F8-4C4A-A243-86D2CA5A4B1D}" dt="2021-03-14T04:05:25.500" v="3327" actId="478"/>
          <ac:spMkLst>
            <pc:docMk/>
            <pc:sldMk cId="471765675" sldId="270"/>
            <ac:spMk id="22" creationId="{BA027166-F90D-49C4-A914-55377EBB7D87}"/>
          </ac:spMkLst>
        </pc:spChg>
        <pc:spChg chg="add del mod topLvl">
          <ac:chgData name="명 지수" userId="b07435be59d152df" providerId="LiveId" clId="{572C93CC-18F8-4C4A-A243-86D2CA5A4B1D}" dt="2021-03-14T04:05:24.439" v="3326" actId="478"/>
          <ac:spMkLst>
            <pc:docMk/>
            <pc:sldMk cId="471765675" sldId="270"/>
            <ac:spMk id="24" creationId="{B199FB37-907D-478D-BCD7-BB3D2F3265BA}"/>
          </ac:spMkLst>
        </pc:spChg>
        <pc:grpChg chg="add del mod">
          <ac:chgData name="명 지수" userId="b07435be59d152df" providerId="LiveId" clId="{572C93CC-18F8-4C4A-A243-86D2CA5A4B1D}" dt="2021-03-14T04:05:20.844" v="3325" actId="165"/>
          <ac:grpSpMkLst>
            <pc:docMk/>
            <pc:sldMk cId="471765675" sldId="270"/>
            <ac:grpSpMk id="6" creationId="{76A8DD2A-2A35-40D5-BA03-8CFCB7C75502}"/>
          </ac:grpSpMkLst>
        </pc:grpChg>
        <pc:picChg chg="add del mod">
          <ac:chgData name="명 지수" userId="b07435be59d152df" providerId="LiveId" clId="{572C93CC-18F8-4C4A-A243-86D2CA5A4B1D}" dt="2021-03-14T02:18:27.769" v="3115" actId="21"/>
          <ac:picMkLst>
            <pc:docMk/>
            <pc:sldMk cId="471765675" sldId="270"/>
            <ac:picMk id="3" creationId="{210A0582-3643-4B04-89C1-27CA9D39BAA8}"/>
          </ac:picMkLst>
        </pc:picChg>
        <pc:picChg chg="del">
          <ac:chgData name="명 지수" userId="b07435be59d152df" providerId="LiveId" clId="{572C93CC-18F8-4C4A-A243-86D2CA5A4B1D}" dt="2021-03-14T02:16:49.934" v="3101" actId="478"/>
          <ac:picMkLst>
            <pc:docMk/>
            <pc:sldMk cId="471765675" sldId="270"/>
            <ac:picMk id="9" creationId="{88357034-0EC2-42EB-952B-2CF633AEE010}"/>
          </ac:picMkLst>
        </pc:picChg>
        <pc:picChg chg="add del mod ord modCrop">
          <ac:chgData name="명 지수" userId="b07435be59d152df" providerId="LiveId" clId="{572C93CC-18F8-4C4A-A243-86D2CA5A4B1D}" dt="2021-03-14T04:16:21.197" v="3523" actId="21"/>
          <ac:picMkLst>
            <pc:docMk/>
            <pc:sldMk cId="471765675" sldId="270"/>
            <ac:picMk id="18" creationId="{8927C2D9-6930-4A7C-B935-323949DFE218}"/>
          </ac:picMkLst>
        </pc:picChg>
        <pc:picChg chg="del mod topLvl">
          <ac:chgData name="명 지수" userId="b07435be59d152df" providerId="LiveId" clId="{572C93CC-18F8-4C4A-A243-86D2CA5A4B1D}" dt="2021-03-14T04:05:28.314" v="3328" actId="478"/>
          <ac:picMkLst>
            <pc:docMk/>
            <pc:sldMk cId="471765675" sldId="270"/>
            <ac:picMk id="23" creationId="{C0437C16-A3EC-4C88-9E43-6411920F73F1}"/>
          </ac:picMkLst>
        </pc:picChg>
        <pc:picChg chg="add mod ord">
          <ac:chgData name="명 지수" userId="b07435be59d152df" providerId="LiveId" clId="{572C93CC-18F8-4C4A-A243-86D2CA5A4B1D}" dt="2021-03-14T04:05:32.438" v="3331" actId="171"/>
          <ac:picMkLst>
            <pc:docMk/>
            <pc:sldMk cId="471765675" sldId="270"/>
            <ac:picMk id="25" creationId="{E2A49E85-0DCB-4E7A-87BA-F662A38C9324}"/>
          </ac:picMkLst>
        </pc:picChg>
        <pc:picChg chg="add mod">
          <ac:chgData name="명 지수" userId="b07435be59d152df" providerId="LiveId" clId="{572C93CC-18F8-4C4A-A243-86D2CA5A4B1D}" dt="2021-03-14T04:16:28.014" v="3527"/>
          <ac:picMkLst>
            <pc:docMk/>
            <pc:sldMk cId="471765675" sldId="270"/>
            <ac:picMk id="26" creationId="{EAEC464D-CCBA-4909-96AD-36AE9F1FF127}"/>
          </ac:picMkLst>
        </pc:picChg>
        <pc:picChg chg="add del mod">
          <ac:chgData name="명 지수" userId="b07435be59d152df" providerId="LiveId" clId="{572C93CC-18F8-4C4A-A243-86D2CA5A4B1D}" dt="2021-03-14T04:16:49.460" v="3533" actId="21"/>
          <ac:picMkLst>
            <pc:docMk/>
            <pc:sldMk cId="471765675" sldId="270"/>
            <ac:picMk id="32" creationId="{855ECC73-BB4B-4B5A-8753-27484AE68ED4}"/>
          </ac:picMkLst>
        </pc:picChg>
      </pc:sldChg>
      <pc:sldChg chg="add del">
        <pc:chgData name="명 지수" userId="b07435be59d152df" providerId="LiveId" clId="{572C93CC-18F8-4C4A-A243-86D2CA5A4B1D}" dt="2021-03-14T02:16:32.914" v="3097" actId="2890"/>
        <pc:sldMkLst>
          <pc:docMk/>
          <pc:sldMk cId="4117662092" sldId="270"/>
        </pc:sldMkLst>
      </pc:sldChg>
      <pc:sldChg chg="addSp delSp modSp add mod">
        <pc:chgData name="명 지수" userId="b07435be59d152df" providerId="LiveId" clId="{572C93CC-18F8-4C4A-A243-86D2CA5A4B1D}" dt="2021-03-14T04:44:20.104" v="3542" actId="21"/>
        <pc:sldMkLst>
          <pc:docMk/>
          <pc:sldMk cId="1534681068" sldId="271"/>
        </pc:sldMkLst>
        <pc:spChg chg="del">
          <ac:chgData name="명 지수" userId="b07435be59d152df" providerId="LiveId" clId="{572C93CC-18F8-4C4A-A243-86D2CA5A4B1D}" dt="2021-03-14T02:19:15.688" v="3180" actId="478"/>
          <ac:spMkLst>
            <pc:docMk/>
            <pc:sldMk cId="1534681068" sldId="271"/>
            <ac:spMk id="14" creationId="{1DE8261D-5190-4426-9B53-D3C06449DAE1}"/>
          </ac:spMkLst>
        </pc:spChg>
        <pc:spChg chg="mod topLvl">
          <ac:chgData name="명 지수" userId="b07435be59d152df" providerId="LiveId" clId="{572C93CC-18F8-4C4A-A243-86D2CA5A4B1D}" dt="2021-03-14T04:05:38.974" v="3332" actId="165"/>
          <ac:spMkLst>
            <pc:docMk/>
            <pc:sldMk cId="1534681068" sldId="271"/>
            <ac:spMk id="15" creationId="{5829CB9F-0942-4DA7-B447-95A4FED78D65}"/>
          </ac:spMkLst>
        </pc:spChg>
        <pc:spChg chg="add mod">
          <ac:chgData name="명 지수" userId="b07435be59d152df" providerId="LiveId" clId="{572C93CC-18F8-4C4A-A243-86D2CA5A4B1D}" dt="2021-03-14T04:11:21.201" v="3426" actId="20577"/>
          <ac:spMkLst>
            <pc:docMk/>
            <pc:sldMk cId="1534681068" sldId="271"/>
            <ac:spMk id="20" creationId="{EF511941-F21E-4393-8AB9-6EA056424D70}"/>
          </ac:spMkLst>
        </pc:spChg>
        <pc:spChg chg="add del mod topLvl">
          <ac:chgData name="명 지수" userId="b07435be59d152df" providerId="LiveId" clId="{572C93CC-18F8-4C4A-A243-86D2CA5A4B1D}" dt="2021-03-14T04:05:50.238" v="3337" actId="478"/>
          <ac:spMkLst>
            <pc:docMk/>
            <pc:sldMk cId="1534681068" sldId="271"/>
            <ac:spMk id="22" creationId="{F4301BCF-BF7B-43BE-B764-930E1657DEA7}"/>
          </ac:spMkLst>
        </pc:spChg>
        <pc:spChg chg="add del mod topLvl">
          <ac:chgData name="명 지수" userId="b07435be59d152df" providerId="LiveId" clId="{572C93CC-18F8-4C4A-A243-86D2CA5A4B1D}" dt="2021-03-14T04:05:52.127" v="3339" actId="478"/>
          <ac:spMkLst>
            <pc:docMk/>
            <pc:sldMk cId="1534681068" sldId="271"/>
            <ac:spMk id="24" creationId="{99AFA3CD-5A75-47F6-9B5E-55F5A1EE5F18}"/>
          </ac:spMkLst>
        </pc:spChg>
        <pc:grpChg chg="add del mod">
          <ac:chgData name="명 지수" userId="b07435be59d152df" providerId="LiveId" clId="{572C93CC-18F8-4C4A-A243-86D2CA5A4B1D}" dt="2021-03-14T04:05:38.974" v="3332" actId="165"/>
          <ac:grpSpMkLst>
            <pc:docMk/>
            <pc:sldMk cId="1534681068" sldId="271"/>
            <ac:grpSpMk id="2" creationId="{B7D64895-BADF-4C74-8FFF-18636122AA73}"/>
          </ac:grpSpMkLst>
        </pc:grpChg>
        <pc:picChg chg="del">
          <ac:chgData name="명 지수" userId="b07435be59d152df" providerId="LiveId" clId="{572C93CC-18F8-4C4A-A243-86D2CA5A4B1D}" dt="2021-03-14T02:18:14.079" v="3109" actId="478"/>
          <ac:picMkLst>
            <pc:docMk/>
            <pc:sldMk cId="1534681068" sldId="271"/>
            <ac:picMk id="18" creationId="{8927C2D9-6930-4A7C-B935-323949DFE218}"/>
          </ac:picMkLst>
        </pc:picChg>
        <pc:picChg chg="add mod ord modCrop">
          <ac:chgData name="명 지수" userId="b07435be59d152df" providerId="LiveId" clId="{572C93CC-18F8-4C4A-A243-86D2CA5A4B1D}" dt="2021-03-14T04:16:09.346" v="3521" actId="1038"/>
          <ac:picMkLst>
            <pc:docMk/>
            <pc:sldMk cId="1534681068" sldId="271"/>
            <ac:picMk id="19" creationId="{199715E7-C2E2-4EAC-A331-FD20CB598F12}"/>
          </ac:picMkLst>
        </pc:picChg>
        <pc:picChg chg="add del mod topLvl">
          <ac:chgData name="명 지수" userId="b07435be59d152df" providerId="LiveId" clId="{572C93CC-18F8-4C4A-A243-86D2CA5A4B1D}" dt="2021-03-14T04:05:51.205" v="3338" actId="478"/>
          <ac:picMkLst>
            <pc:docMk/>
            <pc:sldMk cId="1534681068" sldId="271"/>
            <ac:picMk id="23" creationId="{C0437C16-A3EC-4C88-9E43-6411920F73F1}"/>
          </ac:picMkLst>
        </pc:picChg>
        <pc:picChg chg="add mod ord">
          <ac:chgData name="명 지수" userId="b07435be59d152df" providerId="LiveId" clId="{572C93CC-18F8-4C4A-A243-86D2CA5A4B1D}" dt="2021-03-14T04:05:59.399" v="3342" actId="171"/>
          <ac:picMkLst>
            <pc:docMk/>
            <pc:sldMk cId="1534681068" sldId="271"/>
            <ac:picMk id="25" creationId="{DB016A3D-3402-414D-9A42-BBC89C4E2B1E}"/>
          </ac:picMkLst>
        </pc:picChg>
        <pc:picChg chg="add del mod">
          <ac:chgData name="명 지수" userId="b07435be59d152df" providerId="LiveId" clId="{572C93CC-18F8-4C4A-A243-86D2CA5A4B1D}" dt="2021-03-14T04:16:26.937" v="3526" actId="21"/>
          <ac:picMkLst>
            <pc:docMk/>
            <pc:sldMk cId="1534681068" sldId="271"/>
            <ac:picMk id="26" creationId="{42CDE3D0-5181-4EF0-837F-63C16EF2FBD3}"/>
          </ac:picMkLst>
        </pc:picChg>
        <pc:picChg chg="add del mod">
          <ac:chgData name="명 지수" userId="b07435be59d152df" providerId="LiveId" clId="{572C93CC-18F8-4C4A-A243-86D2CA5A4B1D}" dt="2021-03-14T04:44:20.104" v="3542" actId="21"/>
          <ac:picMkLst>
            <pc:docMk/>
            <pc:sldMk cId="1534681068" sldId="271"/>
            <ac:picMk id="32" creationId="{D4D587E4-3003-411C-A992-4C3EA0113DA4}"/>
          </ac:picMkLst>
        </pc:picChg>
      </pc:sldChg>
      <pc:sldChg chg="addSp delSp modSp add mod">
        <pc:chgData name="명 지수" userId="b07435be59d152df" providerId="LiveId" clId="{572C93CC-18F8-4C4A-A243-86D2CA5A4B1D}" dt="2021-03-14T05:26:13.290" v="3646" actId="1076"/>
        <pc:sldMkLst>
          <pc:docMk/>
          <pc:sldMk cId="4033621386" sldId="272"/>
        </pc:sldMkLst>
        <pc:spChg chg="mod">
          <ac:chgData name="명 지수" userId="b07435be59d152df" providerId="LiveId" clId="{572C93CC-18F8-4C4A-A243-86D2CA5A4B1D}" dt="2021-03-14T04:48:17.910" v="3581" actId="1076"/>
          <ac:spMkLst>
            <pc:docMk/>
            <pc:sldMk cId="4033621386" sldId="272"/>
            <ac:spMk id="5" creationId="{3449A2A3-5C83-4996-8EA1-2D54ABDBD2D9}"/>
          </ac:spMkLst>
        </pc:spChg>
        <pc:spChg chg="del">
          <ac:chgData name="명 지수" userId="b07435be59d152df" providerId="LiveId" clId="{572C93CC-18F8-4C4A-A243-86D2CA5A4B1D}" dt="2021-03-14T02:20:22.858" v="3242" actId="478"/>
          <ac:spMkLst>
            <pc:docMk/>
            <pc:sldMk cId="4033621386" sldId="272"/>
            <ac:spMk id="15" creationId="{5829CB9F-0942-4DA7-B447-95A4FED78D65}"/>
          </ac:spMkLst>
        </pc:spChg>
        <pc:spChg chg="add del mod">
          <ac:chgData name="명 지수" userId="b07435be59d152df" providerId="LiveId" clId="{572C93CC-18F8-4C4A-A243-86D2CA5A4B1D}" dt="2021-03-14T03:51:50.774" v="3259" actId="478"/>
          <ac:spMkLst>
            <pc:docMk/>
            <pc:sldMk cId="4033621386" sldId="272"/>
            <ac:spMk id="18" creationId="{F855511F-F42F-4310-AAC4-B6BC1B6B4168}"/>
          </ac:spMkLst>
        </pc:spChg>
        <pc:spChg chg="mod">
          <ac:chgData name="명 지수" userId="b07435be59d152df" providerId="LiveId" clId="{572C93CC-18F8-4C4A-A243-86D2CA5A4B1D}" dt="2021-03-14T04:49:25.035" v="3607"/>
          <ac:spMkLst>
            <pc:docMk/>
            <pc:sldMk cId="4033621386" sldId="272"/>
            <ac:spMk id="20" creationId="{EF511941-F21E-4393-8AB9-6EA056424D70}"/>
          </ac:spMkLst>
        </pc:spChg>
        <pc:spChg chg="add del mod">
          <ac:chgData name="명 지수" userId="b07435be59d152df" providerId="LiveId" clId="{572C93CC-18F8-4C4A-A243-86D2CA5A4B1D}" dt="2021-03-14T03:51:52.015" v="3260" actId="478"/>
          <ac:spMkLst>
            <pc:docMk/>
            <pc:sldMk cId="4033621386" sldId="272"/>
            <ac:spMk id="22" creationId="{7A66F926-4935-477F-9385-58F9DBDE0F4F}"/>
          </ac:spMkLst>
        </pc:spChg>
        <pc:picChg chg="add del mod">
          <ac:chgData name="명 지수" userId="b07435be59d152df" providerId="LiveId" clId="{572C93CC-18F8-4C4A-A243-86D2CA5A4B1D}" dt="2021-03-14T04:44:09.539" v="3537" actId="21"/>
          <ac:picMkLst>
            <pc:docMk/>
            <pc:sldMk cId="4033621386" sldId="272"/>
            <ac:picMk id="3" creationId="{07EA6AFA-7576-4FEE-AC41-3D625A51ADF8}"/>
          </ac:picMkLst>
        </pc:picChg>
        <pc:picChg chg="add del mod">
          <ac:chgData name="명 지수" userId="b07435be59d152df" providerId="LiveId" clId="{572C93CC-18F8-4C4A-A243-86D2CA5A4B1D}" dt="2021-03-14T04:45:59.878" v="3569" actId="478"/>
          <ac:picMkLst>
            <pc:docMk/>
            <pc:sldMk cId="4033621386" sldId="272"/>
            <ac:picMk id="7" creationId="{C4E880FE-60CA-4867-9433-120E7043B8AE}"/>
          </ac:picMkLst>
        </pc:picChg>
        <pc:picChg chg="add del mod">
          <ac:chgData name="명 지수" userId="b07435be59d152df" providerId="LiveId" clId="{572C93CC-18F8-4C4A-A243-86D2CA5A4B1D}" dt="2021-03-14T05:12:46.158" v="3644" actId="478"/>
          <ac:picMkLst>
            <pc:docMk/>
            <pc:sldMk cId="4033621386" sldId="272"/>
            <ac:picMk id="9" creationId="{36ADA873-B8E0-44E9-959F-6E3E5FC2150D}"/>
          </ac:picMkLst>
        </pc:picChg>
        <pc:picChg chg="add mod">
          <ac:chgData name="명 지수" userId="b07435be59d152df" providerId="LiveId" clId="{572C93CC-18F8-4C4A-A243-86D2CA5A4B1D}" dt="2021-03-14T05:26:13.290" v="3646" actId="1076"/>
          <ac:picMkLst>
            <pc:docMk/>
            <pc:sldMk cId="4033621386" sldId="272"/>
            <ac:picMk id="16" creationId="{34936C31-CA78-41E8-9CF1-CA15A68AFB60}"/>
          </ac:picMkLst>
        </pc:picChg>
        <pc:picChg chg="del">
          <ac:chgData name="명 지수" userId="b07435be59d152df" providerId="LiveId" clId="{572C93CC-18F8-4C4A-A243-86D2CA5A4B1D}" dt="2021-03-14T02:20:21.323" v="3241" actId="478"/>
          <ac:picMkLst>
            <pc:docMk/>
            <pc:sldMk cId="4033621386" sldId="272"/>
            <ac:picMk id="19" creationId="{199715E7-C2E2-4EAC-A331-FD20CB598F12}"/>
          </ac:picMkLst>
        </pc:picChg>
        <pc:picChg chg="add del">
          <ac:chgData name="명 지수" userId="b07435be59d152df" providerId="LiveId" clId="{572C93CC-18F8-4C4A-A243-86D2CA5A4B1D}" dt="2021-03-14T03:51:53.339" v="3261" actId="478"/>
          <ac:picMkLst>
            <pc:docMk/>
            <pc:sldMk cId="4033621386" sldId="272"/>
            <ac:picMk id="23" creationId="{C0437C16-A3EC-4C88-9E43-6411920F73F1}"/>
          </ac:picMkLst>
        </pc:picChg>
        <pc:picChg chg="add del mod modCrop">
          <ac:chgData name="명 지수" userId="b07435be59d152df" providerId="LiveId" clId="{572C93CC-18F8-4C4A-A243-86D2CA5A4B1D}" dt="2021-03-14T04:48:19.157" v="3582" actId="478"/>
          <ac:picMkLst>
            <pc:docMk/>
            <pc:sldMk cId="4033621386" sldId="272"/>
            <ac:picMk id="24" creationId="{1675A81A-EDE9-40B5-BE51-B25EB96E33F5}"/>
          </ac:picMkLst>
        </pc:picChg>
      </pc:sldChg>
      <pc:sldChg chg="addSp delSp modSp add mod ord">
        <pc:chgData name="명 지수" userId="b07435be59d152df" providerId="LiveId" clId="{572C93CC-18F8-4C4A-A243-86D2CA5A4B1D}" dt="2021-03-14T04:48:10.751" v="3578" actId="1076"/>
        <pc:sldMkLst>
          <pc:docMk/>
          <pc:sldMk cId="1591518630" sldId="273"/>
        </pc:sldMkLst>
        <pc:picChg chg="add del mod">
          <ac:chgData name="명 지수" userId="b07435be59d152df" providerId="LiveId" clId="{572C93CC-18F8-4C4A-A243-86D2CA5A4B1D}" dt="2021-03-14T04:48:07.633" v="3575" actId="21"/>
          <ac:picMkLst>
            <pc:docMk/>
            <pc:sldMk cId="1591518630" sldId="273"/>
            <ac:picMk id="3" creationId="{F0C85DDD-5C84-4BA8-AE63-321282AAEC8B}"/>
          </ac:picMkLst>
        </pc:picChg>
        <pc:picChg chg="add mod">
          <ac:chgData name="명 지수" userId="b07435be59d152df" providerId="LiveId" clId="{572C93CC-18F8-4C4A-A243-86D2CA5A4B1D}" dt="2021-03-14T04:48:10.751" v="3578" actId="1076"/>
          <ac:picMkLst>
            <pc:docMk/>
            <pc:sldMk cId="1591518630" sldId="273"/>
            <ac:picMk id="18" creationId="{42DE60C9-E1A1-4414-905D-E0FF5F5AA9FE}"/>
          </ac:picMkLst>
        </pc:picChg>
        <pc:picChg chg="del mod modCrop">
          <ac:chgData name="명 지수" userId="b07435be59d152df" providerId="LiveId" clId="{572C93CC-18F8-4C4A-A243-86D2CA5A4B1D}" dt="2021-03-14T04:48:08.682" v="3576" actId="478"/>
          <ac:picMkLst>
            <pc:docMk/>
            <pc:sldMk cId="1591518630" sldId="273"/>
            <ac:picMk id="24" creationId="{1675A81A-EDE9-40B5-BE51-B25EB96E33F5}"/>
          </ac:picMkLst>
        </pc:picChg>
      </pc:sldChg>
      <pc:sldChg chg="addSp delSp modSp add mod ord">
        <pc:chgData name="명 지수" userId="b07435be59d152df" providerId="LiveId" clId="{572C93CC-18F8-4C4A-A243-86D2CA5A4B1D}" dt="2021-03-14T05:28:25.091" v="3663" actId="21"/>
        <pc:sldMkLst>
          <pc:docMk/>
          <pc:sldMk cId="3834036923" sldId="274"/>
        </pc:sldMkLst>
        <pc:picChg chg="add mod">
          <ac:chgData name="명 지수" userId="b07435be59d152df" providerId="LiveId" clId="{572C93CC-18F8-4C4A-A243-86D2CA5A4B1D}" dt="2021-03-14T05:28:23.492" v="3662" actId="2085"/>
          <ac:picMkLst>
            <pc:docMk/>
            <pc:sldMk cId="3834036923" sldId="274"/>
            <ac:picMk id="3" creationId="{183848F2-45BD-4FC9-A52A-4A9043D946DE}"/>
          </ac:picMkLst>
        </pc:picChg>
        <pc:picChg chg="del">
          <ac:chgData name="명 지수" userId="b07435be59d152df" providerId="LiveId" clId="{572C93CC-18F8-4C4A-A243-86D2CA5A4B1D}" dt="2021-03-14T04:48:27.683" v="3585" actId="478"/>
          <ac:picMkLst>
            <pc:docMk/>
            <pc:sldMk cId="3834036923" sldId="274"/>
            <ac:picMk id="9" creationId="{36ADA873-B8E0-44E9-959F-6E3E5FC2150D}"/>
          </ac:picMkLst>
        </pc:picChg>
        <pc:picChg chg="add del mod">
          <ac:chgData name="명 지수" userId="b07435be59d152df" providerId="LiveId" clId="{572C93CC-18F8-4C4A-A243-86D2CA5A4B1D}" dt="2021-03-14T05:28:25.091" v="3663" actId="21"/>
          <ac:picMkLst>
            <pc:docMk/>
            <pc:sldMk cId="3834036923" sldId="274"/>
            <ac:picMk id="19" creationId="{56E40470-8C11-4E72-869B-1BC6A8E9BB03}"/>
          </ac:picMkLst>
        </pc:picChg>
        <pc:picChg chg="del mod">
          <ac:chgData name="명 지수" userId="b07435be59d152df" providerId="LiveId" clId="{572C93CC-18F8-4C4A-A243-86D2CA5A4B1D}" dt="2021-03-14T05:12:40.820" v="3642" actId="478"/>
          <ac:picMkLst>
            <pc:docMk/>
            <pc:sldMk cId="3834036923" sldId="274"/>
            <ac:picMk id="24" creationId="{1675A81A-EDE9-40B5-BE51-B25EB96E33F5}"/>
          </ac:picMkLst>
        </pc:picChg>
      </pc:sldChg>
      <pc:sldChg chg="addSp delSp modSp add mod">
        <pc:chgData name="명 지수" userId="b07435be59d152df" providerId="LiveId" clId="{572C93CC-18F8-4C4A-A243-86D2CA5A4B1D}" dt="2021-03-14T05:32:39.464" v="3845"/>
        <pc:sldMkLst>
          <pc:docMk/>
          <pc:sldMk cId="2902629813" sldId="275"/>
        </pc:sldMkLst>
        <pc:spChg chg="del">
          <ac:chgData name="명 지수" userId="b07435be59d152df" providerId="LiveId" clId="{572C93CC-18F8-4C4A-A243-86D2CA5A4B1D}" dt="2021-03-14T05:32:39.321" v="3844" actId="478"/>
          <ac:spMkLst>
            <pc:docMk/>
            <pc:sldMk cId="2902629813" sldId="275"/>
            <ac:spMk id="18" creationId="{624B1C36-B488-4038-8993-A99B1EA9EFC5}"/>
          </ac:spMkLst>
        </pc:spChg>
        <pc:spChg chg="add mod">
          <ac:chgData name="명 지수" userId="b07435be59d152df" providerId="LiveId" clId="{572C93CC-18F8-4C4A-A243-86D2CA5A4B1D}" dt="2021-03-14T05:32:39.464" v="3845"/>
          <ac:spMkLst>
            <pc:docMk/>
            <pc:sldMk cId="2902629813" sldId="275"/>
            <ac:spMk id="20" creationId="{BEDAF0F5-3A7C-4006-97B8-D25D9776C69B}"/>
          </ac:spMkLst>
        </pc:spChg>
        <pc:picChg chg="del mod modCrop">
          <ac:chgData name="명 지수" userId="b07435be59d152df" providerId="LiveId" clId="{572C93CC-18F8-4C4A-A243-86D2CA5A4B1D}" dt="2021-03-14T05:31:01.245" v="3784" actId="21"/>
          <ac:picMkLst>
            <pc:docMk/>
            <pc:sldMk cId="2902629813" sldId="275"/>
            <ac:picMk id="3" creationId="{BB061E58-3FB0-4095-A6A5-8A82C1E90E7E}"/>
          </ac:picMkLst>
        </pc:picChg>
        <pc:picChg chg="add mod modCrop">
          <ac:chgData name="명 지수" userId="b07435be59d152df" providerId="LiveId" clId="{572C93CC-18F8-4C4A-A243-86D2CA5A4B1D}" dt="2021-03-14T05:32:30.510" v="3843" actId="1076"/>
          <ac:picMkLst>
            <pc:docMk/>
            <pc:sldMk cId="2902629813" sldId="275"/>
            <ac:picMk id="19" creationId="{A309D65C-EC4C-4F3C-8254-2A2519D49F41}"/>
          </ac:picMkLst>
        </pc:picChg>
      </pc:sldChg>
      <pc:sldChg chg="addSp delSp modSp add mod ord">
        <pc:chgData name="명 지수" userId="b07435be59d152df" providerId="LiveId" clId="{572C93CC-18F8-4C4A-A243-86D2CA5A4B1D}" dt="2021-03-14T05:31:45.659" v="3834" actId="21"/>
        <pc:sldMkLst>
          <pc:docMk/>
          <pc:sldMk cId="1646544395" sldId="276"/>
        </pc:sldMkLst>
        <pc:spChg chg="mod">
          <ac:chgData name="명 지수" userId="b07435be59d152df" providerId="LiveId" clId="{572C93CC-18F8-4C4A-A243-86D2CA5A4B1D}" dt="2021-03-14T05:30:22.269" v="3748" actId="404"/>
          <ac:spMkLst>
            <pc:docMk/>
            <pc:sldMk cId="1646544395" sldId="276"/>
            <ac:spMk id="18" creationId="{624B1C36-B488-4038-8993-A99B1EA9EFC5}"/>
          </ac:spMkLst>
        </pc:spChg>
        <pc:spChg chg="add del mod">
          <ac:chgData name="명 지수" userId="b07435be59d152df" providerId="LiveId" clId="{572C93CC-18F8-4C4A-A243-86D2CA5A4B1D}" dt="2021-03-14T05:28:45.916" v="3669" actId="478"/>
          <ac:spMkLst>
            <pc:docMk/>
            <pc:sldMk cId="1646544395" sldId="276"/>
            <ac:spMk id="20" creationId="{D1914B04-F82A-43A6-84A5-7B357C5AE1D5}"/>
          </ac:spMkLst>
        </pc:spChg>
        <pc:spChg chg="add mod">
          <ac:chgData name="명 지수" userId="b07435be59d152df" providerId="LiveId" clId="{572C93CC-18F8-4C4A-A243-86D2CA5A4B1D}" dt="2021-03-14T05:30:42.394" v="3782" actId="404"/>
          <ac:spMkLst>
            <pc:docMk/>
            <pc:sldMk cId="1646544395" sldId="276"/>
            <ac:spMk id="24" creationId="{B5BBC0D1-FC37-4C77-BA7C-8EE9E71B91D0}"/>
          </ac:spMkLst>
        </pc:spChg>
        <pc:picChg chg="del mod modCrop">
          <ac:chgData name="명 지수" userId="b07435be59d152df" providerId="LiveId" clId="{572C93CC-18F8-4C4A-A243-86D2CA5A4B1D}" dt="2021-03-14T05:27:15.888" v="3652" actId="21"/>
          <ac:picMkLst>
            <pc:docMk/>
            <pc:sldMk cId="1646544395" sldId="276"/>
            <ac:picMk id="3" creationId="{BB061E58-3FB0-4095-A6A5-8A82C1E90E7E}"/>
          </ac:picMkLst>
        </pc:picChg>
        <pc:picChg chg="add mod">
          <ac:chgData name="명 지수" userId="b07435be59d152df" providerId="LiveId" clId="{572C93CC-18F8-4C4A-A243-86D2CA5A4B1D}" dt="2021-03-14T05:29:57.966" v="3731" actId="1035"/>
          <ac:picMkLst>
            <pc:docMk/>
            <pc:sldMk cId="1646544395" sldId="276"/>
            <ac:picMk id="19" creationId="{E50841E7-F700-4DE6-95F5-99539CB60105}"/>
          </ac:picMkLst>
        </pc:picChg>
        <pc:picChg chg="add del mod">
          <ac:chgData name="명 지수" userId="b07435be59d152df" providerId="LiveId" clId="{572C93CC-18F8-4C4A-A243-86D2CA5A4B1D}" dt="2021-03-14T05:29:54.515" v="3712" actId="21"/>
          <ac:picMkLst>
            <pc:docMk/>
            <pc:sldMk cId="1646544395" sldId="276"/>
            <ac:picMk id="22" creationId="{592DA3E6-9C0C-491A-BCDB-0AA9A2527652}"/>
          </ac:picMkLst>
        </pc:picChg>
        <pc:picChg chg="add mod">
          <ac:chgData name="명 지수" userId="b07435be59d152df" providerId="LiveId" clId="{572C93CC-18F8-4C4A-A243-86D2CA5A4B1D}" dt="2021-03-14T05:30:04.233" v="3733" actId="1076"/>
          <ac:picMkLst>
            <pc:docMk/>
            <pc:sldMk cId="1646544395" sldId="276"/>
            <ac:picMk id="23" creationId="{98B65880-4DAE-40D0-991C-B398F3F6507F}"/>
          </ac:picMkLst>
        </pc:picChg>
        <pc:picChg chg="add del mod">
          <ac:chgData name="명 지수" userId="b07435be59d152df" providerId="LiveId" clId="{572C93CC-18F8-4C4A-A243-86D2CA5A4B1D}" dt="2021-03-14T05:31:45.659" v="3834" actId="21"/>
          <ac:picMkLst>
            <pc:docMk/>
            <pc:sldMk cId="1646544395" sldId="276"/>
            <ac:picMk id="25" creationId="{8A43EE0D-0C25-4CCE-AF40-063B40DC0DBF}"/>
          </ac:picMkLst>
        </pc:picChg>
      </pc:sldChg>
      <pc:sldChg chg="addSp delSp modSp add mod">
        <pc:chgData name="명 지수" userId="b07435be59d152df" providerId="LiveId" clId="{572C93CC-18F8-4C4A-A243-86D2CA5A4B1D}" dt="2021-03-14T05:34:20.389" v="3874" actId="478"/>
        <pc:sldMkLst>
          <pc:docMk/>
          <pc:sldMk cId="1751435975" sldId="277"/>
        </pc:sldMkLst>
        <pc:spChg chg="mod">
          <ac:chgData name="명 지수" userId="b07435be59d152df" providerId="LiveId" clId="{572C93CC-18F8-4C4A-A243-86D2CA5A4B1D}" dt="2021-03-14T05:32:48.706" v="3859"/>
          <ac:spMkLst>
            <pc:docMk/>
            <pc:sldMk cId="1751435975" sldId="277"/>
            <ac:spMk id="20" creationId="{BEDAF0F5-3A7C-4006-97B8-D25D9776C69B}"/>
          </ac:spMkLst>
        </pc:spChg>
        <pc:picChg chg="add del mod">
          <ac:chgData name="명 지수" userId="b07435be59d152df" providerId="LiveId" clId="{572C93CC-18F8-4C4A-A243-86D2CA5A4B1D}" dt="2021-03-14T05:34:20.389" v="3874" actId="478"/>
          <ac:picMkLst>
            <pc:docMk/>
            <pc:sldMk cId="1751435975" sldId="277"/>
            <ac:picMk id="3" creationId="{AC052493-D348-4BF9-A9F8-D0761D61F8FA}"/>
          </ac:picMkLst>
        </pc:picChg>
        <pc:picChg chg="add del mod">
          <ac:chgData name="명 지수" userId="b07435be59d152df" providerId="LiveId" clId="{572C93CC-18F8-4C4A-A243-86D2CA5A4B1D}" dt="2021-03-14T05:34:19.864" v="3873" actId="22"/>
          <ac:picMkLst>
            <pc:docMk/>
            <pc:sldMk cId="1751435975" sldId="277"/>
            <ac:picMk id="7" creationId="{78DCEF34-2FE4-48DF-8360-6A6E0D7F8BF4}"/>
          </ac:picMkLst>
        </pc:picChg>
        <pc:picChg chg="del">
          <ac:chgData name="명 지수" userId="b07435be59d152df" providerId="LiveId" clId="{572C93CC-18F8-4C4A-A243-86D2CA5A4B1D}" dt="2021-03-14T05:32:51.246" v="3860" actId="478"/>
          <ac:picMkLst>
            <pc:docMk/>
            <pc:sldMk cId="1751435975" sldId="277"/>
            <ac:picMk id="19" creationId="{A309D65C-EC4C-4F3C-8254-2A2519D49F41}"/>
          </ac:picMkLst>
        </pc:picChg>
      </pc:sldChg>
    </pc:docChg>
  </pc:docChgLst>
  <pc:docChgLst>
    <pc:chgData name="명 지수" userId="b07435be59d152df" providerId="LiveId" clId="{1F8977F3-04D0-4487-84E2-FB4ED3934DFD}"/>
    <pc:docChg chg="undo custSel addSld modSld sldOrd">
      <pc:chgData name="명 지수" userId="b07435be59d152df" providerId="LiveId" clId="{1F8977F3-04D0-4487-84E2-FB4ED3934DFD}" dt="2021-03-14T12:17:56.565" v="252" actId="1076"/>
      <pc:docMkLst>
        <pc:docMk/>
      </pc:docMkLst>
      <pc:sldChg chg="addSp modSp mod">
        <pc:chgData name="명 지수" userId="b07435be59d152df" providerId="LiveId" clId="{1F8977F3-04D0-4487-84E2-FB4ED3934DFD}" dt="2021-03-14T07:35:28.899" v="27" actId="1035"/>
        <pc:sldMkLst>
          <pc:docMk/>
          <pc:sldMk cId="3616522369" sldId="260"/>
        </pc:sldMkLst>
        <pc:spChg chg="add mod">
          <ac:chgData name="명 지수" userId="b07435be59d152df" providerId="LiveId" clId="{1F8977F3-04D0-4487-84E2-FB4ED3934DFD}" dt="2021-03-14T07:35:28.899" v="27" actId="1035"/>
          <ac:spMkLst>
            <pc:docMk/>
            <pc:sldMk cId="3616522369" sldId="260"/>
            <ac:spMk id="13" creationId="{7DC29CCB-012D-440E-ABDC-7077E189CE92}"/>
          </ac:spMkLst>
        </pc:spChg>
      </pc:sldChg>
      <pc:sldChg chg="addSp delSp modSp mod">
        <pc:chgData name="명 지수" userId="b07435be59d152df" providerId="LiveId" clId="{1F8977F3-04D0-4487-84E2-FB4ED3934DFD}" dt="2021-03-14T11:33:34.173" v="63"/>
        <pc:sldMkLst>
          <pc:docMk/>
          <pc:sldMk cId="1591518630" sldId="273"/>
        </pc:sldMkLst>
        <pc:picChg chg="add del mod">
          <ac:chgData name="명 지수" userId="b07435be59d152df" providerId="LiveId" clId="{1F8977F3-04D0-4487-84E2-FB4ED3934DFD}" dt="2021-03-14T11:32:53.057" v="55" actId="22"/>
          <ac:picMkLst>
            <pc:docMk/>
            <pc:sldMk cId="1591518630" sldId="273"/>
            <ac:picMk id="3" creationId="{DF6ACE81-68F9-42E5-A7F2-0E9525562557}"/>
          </ac:picMkLst>
        </pc:picChg>
        <pc:picChg chg="add del mod">
          <ac:chgData name="명 지수" userId="b07435be59d152df" providerId="LiveId" clId="{1F8977F3-04D0-4487-84E2-FB4ED3934DFD}" dt="2021-03-14T11:33:32.591" v="61" actId="21"/>
          <ac:picMkLst>
            <pc:docMk/>
            <pc:sldMk cId="1591518630" sldId="273"/>
            <ac:picMk id="7" creationId="{9FA38C9E-D425-462F-8D91-52A3BA848693}"/>
          </ac:picMkLst>
        </pc:picChg>
        <pc:picChg chg="del">
          <ac:chgData name="명 지수" userId="b07435be59d152df" providerId="LiveId" clId="{1F8977F3-04D0-4487-84E2-FB4ED3934DFD}" dt="2021-03-14T11:33:33.906" v="62" actId="478"/>
          <ac:picMkLst>
            <pc:docMk/>
            <pc:sldMk cId="1591518630" sldId="273"/>
            <ac:picMk id="18" creationId="{42DE60C9-E1A1-4414-905D-E0FF5F5AA9FE}"/>
          </ac:picMkLst>
        </pc:picChg>
        <pc:picChg chg="add mod">
          <ac:chgData name="명 지수" userId="b07435be59d152df" providerId="LiveId" clId="{1F8977F3-04D0-4487-84E2-FB4ED3934DFD}" dt="2021-03-14T11:33:34.173" v="63"/>
          <ac:picMkLst>
            <pc:docMk/>
            <pc:sldMk cId="1591518630" sldId="273"/>
            <ac:picMk id="22" creationId="{35C8F630-15EB-4E5D-B14E-4BABAB8CF7F0}"/>
          </ac:picMkLst>
        </pc:picChg>
      </pc:sldChg>
      <pc:sldChg chg="addSp delSp modSp mod">
        <pc:chgData name="명 지수" userId="b07435be59d152df" providerId="LiveId" clId="{1F8977F3-04D0-4487-84E2-FB4ED3934DFD}" dt="2021-03-14T07:52:06.267" v="42" actId="1035"/>
        <pc:sldMkLst>
          <pc:docMk/>
          <pc:sldMk cId="3834036923" sldId="274"/>
        </pc:sldMkLst>
        <pc:picChg chg="del">
          <ac:chgData name="명 지수" userId="b07435be59d152df" providerId="LiveId" clId="{1F8977F3-04D0-4487-84E2-FB4ED3934DFD}" dt="2021-03-14T07:52:03.778" v="32" actId="478"/>
          <ac:picMkLst>
            <pc:docMk/>
            <pc:sldMk cId="3834036923" sldId="274"/>
            <ac:picMk id="3" creationId="{183848F2-45BD-4FC9-A52A-4A9043D946DE}"/>
          </ac:picMkLst>
        </pc:picChg>
        <pc:picChg chg="add mod">
          <ac:chgData name="명 지수" userId="b07435be59d152df" providerId="LiveId" clId="{1F8977F3-04D0-4487-84E2-FB4ED3934DFD}" dt="2021-03-14T07:52:06.267" v="42" actId="1035"/>
          <ac:picMkLst>
            <pc:docMk/>
            <pc:sldMk cId="3834036923" sldId="274"/>
            <ac:picMk id="6" creationId="{399D976E-8918-4BC3-BA54-A4734B2166ED}"/>
          </ac:picMkLst>
        </pc:picChg>
      </pc:sldChg>
      <pc:sldChg chg="addSp delSp modSp mod">
        <pc:chgData name="명 지수" userId="b07435be59d152df" providerId="LiveId" clId="{1F8977F3-04D0-4487-84E2-FB4ED3934DFD}" dt="2021-03-14T12:14:50.513" v="210" actId="21"/>
        <pc:sldMkLst>
          <pc:docMk/>
          <pc:sldMk cId="2902629813" sldId="275"/>
        </pc:sldMkLst>
        <pc:picChg chg="add del mod">
          <ac:chgData name="명 지수" userId="b07435be59d152df" providerId="LiveId" clId="{1F8977F3-04D0-4487-84E2-FB4ED3934DFD}" dt="2021-03-14T07:53:31.857" v="51" actId="478"/>
          <ac:picMkLst>
            <pc:docMk/>
            <pc:sldMk cId="2902629813" sldId="275"/>
            <ac:picMk id="3" creationId="{D436873A-EF0A-4918-995A-07B421C4510D}"/>
          </ac:picMkLst>
        </pc:picChg>
        <pc:picChg chg="add mod ord">
          <ac:chgData name="명 지수" userId="b07435be59d152df" providerId="LiveId" clId="{1F8977F3-04D0-4487-84E2-FB4ED3934DFD}" dt="2021-03-14T07:53:30.025" v="50" actId="171"/>
          <ac:picMkLst>
            <pc:docMk/>
            <pc:sldMk cId="2902629813" sldId="275"/>
            <ac:picMk id="6" creationId="{1CDCC8DB-3C02-4774-B15A-7AC3D3861188}"/>
          </ac:picMkLst>
        </pc:picChg>
        <pc:picChg chg="add del mod">
          <ac:chgData name="명 지수" userId="b07435be59d152df" providerId="LiveId" clId="{1F8977F3-04D0-4487-84E2-FB4ED3934DFD}" dt="2021-03-14T12:14:50.513" v="210" actId="21"/>
          <ac:picMkLst>
            <pc:docMk/>
            <pc:sldMk cId="2902629813" sldId="275"/>
            <ac:picMk id="18" creationId="{1E48AB65-799D-4C05-992D-A1E12F909E40}"/>
          </ac:picMkLst>
        </pc:picChg>
        <pc:picChg chg="del">
          <ac:chgData name="명 지수" userId="b07435be59d152df" providerId="LiveId" clId="{1F8977F3-04D0-4487-84E2-FB4ED3934DFD}" dt="2021-03-14T05:44:50.134" v="3" actId="478"/>
          <ac:picMkLst>
            <pc:docMk/>
            <pc:sldMk cId="2902629813" sldId="275"/>
            <ac:picMk id="19" creationId="{A309D65C-EC4C-4F3C-8254-2A2519D49F41}"/>
          </ac:picMkLst>
        </pc:picChg>
      </pc:sldChg>
      <pc:sldChg chg="addSp delSp modSp add mod">
        <pc:chgData name="명 지수" userId="b07435be59d152df" providerId="LiveId" clId="{1F8977F3-04D0-4487-84E2-FB4ED3934DFD}" dt="2021-03-14T12:13:19.569" v="200" actId="1076"/>
        <pc:sldMkLst>
          <pc:docMk/>
          <pc:sldMk cId="3968535492" sldId="278"/>
        </pc:sldMkLst>
        <pc:spChg chg="add mod">
          <ac:chgData name="명 지수" userId="b07435be59d152df" providerId="LiveId" clId="{1F8977F3-04D0-4487-84E2-FB4ED3934DFD}" dt="2021-03-14T11:45:01.091" v="190" actId="20577"/>
          <ac:spMkLst>
            <pc:docMk/>
            <pc:sldMk cId="3968535492" sldId="278"/>
            <ac:spMk id="13" creationId="{10117348-B007-4C6E-AC61-2978F0EF9855}"/>
          </ac:spMkLst>
        </pc:spChg>
        <pc:spChg chg="mod">
          <ac:chgData name="명 지수" userId="b07435be59d152df" providerId="LiveId" clId="{1F8977F3-04D0-4487-84E2-FB4ED3934DFD}" dt="2021-03-14T07:35:11.062" v="17" actId="20577"/>
          <ac:spMkLst>
            <pc:docMk/>
            <pc:sldMk cId="3968535492" sldId="278"/>
            <ac:spMk id="27" creationId="{EBE36CAF-DE84-44E0-A9B4-BBCDAB1A9DF5}"/>
          </ac:spMkLst>
        </pc:spChg>
        <pc:grpChg chg="del">
          <ac:chgData name="명 지수" userId="b07435be59d152df" providerId="LiveId" clId="{1F8977F3-04D0-4487-84E2-FB4ED3934DFD}" dt="2021-03-14T07:35:13.051" v="18" actId="478"/>
          <ac:grpSpMkLst>
            <pc:docMk/>
            <pc:sldMk cId="3968535492" sldId="278"/>
            <ac:grpSpMk id="6" creationId="{4878834C-8C00-4203-B499-DBAD1A9006EC}"/>
          </ac:grpSpMkLst>
        </pc:grpChg>
        <pc:picChg chg="add del mod">
          <ac:chgData name="명 지수" userId="b07435be59d152df" providerId="LiveId" clId="{1F8977F3-04D0-4487-84E2-FB4ED3934DFD}" dt="2021-03-14T12:10:58.952" v="194" actId="478"/>
          <ac:picMkLst>
            <pc:docMk/>
            <pc:sldMk cId="3968535492" sldId="278"/>
            <ac:picMk id="7" creationId="{A0DCCFDA-1855-41FA-9C80-17128982FCB8}"/>
          </ac:picMkLst>
        </pc:picChg>
        <pc:picChg chg="add mod">
          <ac:chgData name="명 지수" userId="b07435be59d152df" providerId="LiveId" clId="{1F8977F3-04D0-4487-84E2-FB4ED3934DFD}" dt="2021-03-14T12:13:19.569" v="200" actId="1076"/>
          <ac:picMkLst>
            <pc:docMk/>
            <pc:sldMk cId="3968535492" sldId="278"/>
            <ac:picMk id="9" creationId="{222A5003-39B2-4611-85F6-49A29AB9FD81}"/>
          </ac:picMkLst>
        </pc:picChg>
      </pc:sldChg>
      <pc:sldChg chg="addSp delSp modSp add mod ord">
        <pc:chgData name="명 지수" userId="b07435be59d152df" providerId="LiveId" clId="{1F8977F3-04D0-4487-84E2-FB4ED3934DFD}" dt="2021-03-14T12:16:22.467" v="228" actId="21"/>
        <pc:sldMkLst>
          <pc:docMk/>
          <pc:sldMk cId="2782660666" sldId="279"/>
        </pc:sldMkLst>
        <pc:picChg chg="add del mod">
          <ac:chgData name="명 지수" userId="b07435be59d152df" providerId="LiveId" clId="{1F8977F3-04D0-4487-84E2-FB4ED3934DFD}" dt="2021-03-14T12:14:42.490" v="207" actId="21"/>
          <ac:picMkLst>
            <pc:docMk/>
            <pc:sldMk cId="2782660666" sldId="279"/>
            <ac:picMk id="3" creationId="{5C67B50B-0CDD-4BF3-AF54-B242E1EB814B}"/>
          </ac:picMkLst>
        </pc:picChg>
        <pc:picChg chg="del">
          <ac:chgData name="명 지수" userId="b07435be59d152df" providerId="LiveId" clId="{1F8977F3-04D0-4487-84E2-FB4ED3934DFD}" dt="2021-03-14T12:13:34.734" v="204" actId="478"/>
          <ac:picMkLst>
            <pc:docMk/>
            <pc:sldMk cId="2782660666" sldId="279"/>
            <ac:picMk id="9" creationId="{222A5003-39B2-4611-85F6-49A29AB9FD81}"/>
          </ac:picMkLst>
        </pc:picChg>
        <pc:picChg chg="add mod">
          <ac:chgData name="명 지수" userId="b07435be59d152df" providerId="LiveId" clId="{1F8977F3-04D0-4487-84E2-FB4ED3934DFD}" dt="2021-03-14T12:14:55.201" v="212" actId="1076"/>
          <ac:picMkLst>
            <pc:docMk/>
            <pc:sldMk cId="2782660666" sldId="279"/>
            <ac:picMk id="14" creationId="{D72E04C6-B247-4359-879C-AAB457B2188F}"/>
          </ac:picMkLst>
        </pc:picChg>
        <pc:picChg chg="add del mod">
          <ac:chgData name="명 지수" userId="b07435be59d152df" providerId="LiveId" clId="{1F8977F3-04D0-4487-84E2-FB4ED3934DFD}" dt="2021-03-14T12:16:22.467" v="228" actId="21"/>
          <ac:picMkLst>
            <pc:docMk/>
            <pc:sldMk cId="2782660666" sldId="279"/>
            <ac:picMk id="15" creationId="{68D652A9-2037-4618-B555-381EF2D6BE0D}"/>
          </ac:picMkLst>
        </pc:picChg>
      </pc:sldChg>
      <pc:sldChg chg="addSp delSp modSp add mod">
        <pc:chgData name="명 지수" userId="b07435be59d152df" providerId="LiveId" clId="{1F8977F3-04D0-4487-84E2-FB4ED3934DFD}" dt="2021-03-14T12:16:23.845" v="229"/>
        <pc:sldMkLst>
          <pc:docMk/>
          <pc:sldMk cId="2432753277" sldId="280"/>
        </pc:sldMkLst>
        <pc:picChg chg="add del mod modCrop">
          <ac:chgData name="명 지수" userId="b07435be59d152df" providerId="LiveId" clId="{1F8977F3-04D0-4487-84E2-FB4ED3934DFD}" dt="2021-03-14T12:15:59.927" v="222" actId="21"/>
          <ac:picMkLst>
            <pc:docMk/>
            <pc:sldMk cId="2432753277" sldId="280"/>
            <ac:picMk id="3" creationId="{8991B356-AE32-4BAF-9623-039806230884}"/>
          </ac:picMkLst>
        </pc:picChg>
        <pc:picChg chg="del">
          <ac:chgData name="명 지수" userId="b07435be59d152df" providerId="LiveId" clId="{1F8977F3-04D0-4487-84E2-FB4ED3934DFD}" dt="2021-03-14T12:15:06.099" v="214" actId="478"/>
          <ac:picMkLst>
            <pc:docMk/>
            <pc:sldMk cId="2432753277" sldId="280"/>
            <ac:picMk id="14" creationId="{D72E04C6-B247-4359-879C-AAB457B2188F}"/>
          </ac:picMkLst>
        </pc:picChg>
        <pc:picChg chg="add mod">
          <ac:chgData name="명 지수" userId="b07435be59d152df" providerId="LiveId" clId="{1F8977F3-04D0-4487-84E2-FB4ED3934DFD}" dt="2021-03-14T12:16:23.845" v="229"/>
          <ac:picMkLst>
            <pc:docMk/>
            <pc:sldMk cId="2432753277" sldId="280"/>
            <ac:picMk id="15" creationId="{7D284191-7CBA-4423-9723-462D70F5FAC7}"/>
          </ac:picMkLst>
        </pc:picChg>
      </pc:sldChg>
      <pc:sldChg chg="modSp add mod">
        <pc:chgData name="명 지수" userId="b07435be59d152df" providerId="LiveId" clId="{1F8977F3-04D0-4487-84E2-FB4ED3934DFD}" dt="2021-03-14T12:17:13.991" v="246" actId="1036"/>
        <pc:sldMkLst>
          <pc:docMk/>
          <pc:sldMk cId="427547066" sldId="281"/>
        </pc:sldMkLst>
        <pc:picChg chg="mod modCrop">
          <ac:chgData name="명 지수" userId="b07435be59d152df" providerId="LiveId" clId="{1F8977F3-04D0-4487-84E2-FB4ED3934DFD}" dt="2021-03-14T12:17:13.991" v="246" actId="1036"/>
          <ac:picMkLst>
            <pc:docMk/>
            <pc:sldMk cId="427547066" sldId="281"/>
            <ac:picMk id="15" creationId="{7D284191-7CBA-4423-9723-462D70F5FAC7}"/>
          </ac:picMkLst>
        </pc:picChg>
      </pc:sldChg>
      <pc:sldChg chg="modSp add mod">
        <pc:chgData name="명 지수" userId="b07435be59d152df" providerId="LiveId" clId="{1F8977F3-04D0-4487-84E2-FB4ED3934DFD}" dt="2021-03-14T12:17:56.565" v="252" actId="1076"/>
        <pc:sldMkLst>
          <pc:docMk/>
          <pc:sldMk cId="1257313131" sldId="282"/>
        </pc:sldMkLst>
        <pc:picChg chg="mod modCrop">
          <ac:chgData name="명 지수" userId="b07435be59d152df" providerId="LiveId" clId="{1F8977F3-04D0-4487-84E2-FB4ED3934DFD}" dt="2021-03-14T12:17:56.565" v="252" actId="1076"/>
          <ac:picMkLst>
            <pc:docMk/>
            <pc:sldMk cId="1257313131" sldId="282"/>
            <ac:picMk id="15" creationId="{7D284191-7CBA-4423-9723-462D70F5FAC7}"/>
          </ac:picMkLst>
        </pc:picChg>
      </pc:sldChg>
    </pc:docChg>
  </pc:docChgLst>
  <pc:docChgLst>
    <pc:chgData name="명 지수" userId="b07435be59d152df" providerId="LiveId" clId="{36F263CC-D767-4DB0-8B19-FB041A7A97B6}"/>
    <pc:docChg chg="undo custSel addSld delSld modSld sldOrd">
      <pc:chgData name="명 지수" userId="b07435be59d152df" providerId="LiveId" clId="{36F263CC-D767-4DB0-8B19-FB041A7A97B6}" dt="2021-04-04T13:00:07.567" v="5189" actId="20577"/>
      <pc:docMkLst>
        <pc:docMk/>
      </pc:docMkLst>
      <pc:sldChg chg="modSp mod">
        <pc:chgData name="명 지수" userId="b07435be59d152df" providerId="LiveId" clId="{36F263CC-D767-4DB0-8B19-FB041A7A97B6}" dt="2021-04-04T06:24:20.198" v="3" actId="20577"/>
        <pc:sldMkLst>
          <pc:docMk/>
          <pc:sldMk cId="2532589336" sldId="256"/>
        </pc:sldMkLst>
        <pc:spChg chg="mod">
          <ac:chgData name="명 지수" userId="b07435be59d152df" providerId="LiveId" clId="{36F263CC-D767-4DB0-8B19-FB041A7A97B6}" dt="2021-04-04T06:24:20.198" v="3" actId="20577"/>
          <ac:spMkLst>
            <pc:docMk/>
            <pc:sldMk cId="2532589336" sldId="256"/>
            <ac:spMk id="32" creationId="{0F6B8921-937F-4D62-84ED-829849BB95C7}"/>
          </ac:spMkLst>
        </pc:spChg>
      </pc:sldChg>
      <pc:sldChg chg="addSp delSp modSp mod">
        <pc:chgData name="명 지수" userId="b07435be59d152df" providerId="LiveId" clId="{36F263CC-D767-4DB0-8B19-FB041A7A97B6}" dt="2021-04-04T09:57:26.124" v="3105" actId="20577"/>
        <pc:sldMkLst>
          <pc:docMk/>
          <pc:sldMk cId="2539832251" sldId="258"/>
        </pc:sldMkLst>
        <pc:spChg chg="mod">
          <ac:chgData name="명 지수" userId="b07435be59d152df" providerId="LiveId" clId="{36F263CC-D767-4DB0-8B19-FB041A7A97B6}" dt="2021-04-04T06:47:18.050" v="309" actId="1076"/>
          <ac:spMkLst>
            <pc:docMk/>
            <pc:sldMk cId="2539832251" sldId="258"/>
            <ac:spMk id="5" creationId="{3449A2A3-5C83-4996-8EA1-2D54ABDBD2D9}"/>
          </ac:spMkLst>
        </pc:spChg>
        <pc:spChg chg="add mod">
          <ac:chgData name="명 지수" userId="b07435be59d152df" providerId="LiveId" clId="{36F263CC-D767-4DB0-8B19-FB041A7A97B6}" dt="2021-04-04T06:55:18.191" v="607" actId="20577"/>
          <ac:spMkLst>
            <pc:docMk/>
            <pc:sldMk cId="2539832251" sldId="258"/>
            <ac:spMk id="6" creationId="{A9469B7D-5C49-4850-87A2-97C7DE9B578C}"/>
          </ac:spMkLst>
        </pc:spChg>
        <pc:spChg chg="mod">
          <ac:chgData name="명 지수" userId="b07435be59d152df" providerId="LiveId" clId="{36F263CC-D767-4DB0-8B19-FB041A7A97B6}" dt="2021-04-04T06:26:15.878" v="101" actId="404"/>
          <ac:spMkLst>
            <pc:docMk/>
            <pc:sldMk cId="2539832251" sldId="258"/>
            <ac:spMk id="11" creationId="{E99631C4-B17E-4C6C-9EA5-7FB47E5A2826}"/>
          </ac:spMkLst>
        </pc:spChg>
        <pc:spChg chg="mod">
          <ac:chgData name="명 지수" userId="b07435be59d152df" providerId="LiveId" clId="{36F263CC-D767-4DB0-8B19-FB041A7A97B6}" dt="2021-04-04T09:57:26.124" v="3105" actId="20577"/>
          <ac:spMkLst>
            <pc:docMk/>
            <pc:sldMk cId="2539832251" sldId="258"/>
            <ac:spMk id="15" creationId="{2142C36E-EC4D-4627-9679-7C3EE0154327}"/>
          </ac:spMkLst>
        </pc:spChg>
        <pc:grpChg chg="mod">
          <ac:chgData name="명 지수" userId="b07435be59d152df" providerId="LiveId" clId="{36F263CC-D767-4DB0-8B19-FB041A7A97B6}" dt="2021-04-04T06:26:19.714" v="102" actId="14100"/>
          <ac:grpSpMkLst>
            <pc:docMk/>
            <pc:sldMk cId="2539832251" sldId="258"/>
            <ac:grpSpMk id="3" creationId="{2506A1A0-1442-4CDC-9E91-614686037598}"/>
          </ac:grpSpMkLst>
        </pc:grpChg>
        <pc:grpChg chg="del">
          <ac:chgData name="명 지수" userId="b07435be59d152df" providerId="LiveId" clId="{36F263CC-D767-4DB0-8B19-FB041A7A97B6}" dt="2021-04-04T06:26:25.105" v="103" actId="478"/>
          <ac:grpSpMkLst>
            <pc:docMk/>
            <pc:sldMk cId="2539832251" sldId="258"/>
            <ac:grpSpMk id="16" creationId="{6D1FC9C4-59CC-4ACC-B0D3-9030FD8EDEB2}"/>
          </ac:grpSpMkLst>
        </pc:grpChg>
      </pc:sldChg>
      <pc:sldChg chg="modSp mod">
        <pc:chgData name="명 지수" userId="b07435be59d152df" providerId="LiveId" clId="{36F263CC-D767-4DB0-8B19-FB041A7A97B6}" dt="2021-04-04T12:59:17.754" v="5120" actId="20577"/>
        <pc:sldMkLst>
          <pc:docMk/>
          <pc:sldMk cId="2516242189" sldId="262"/>
        </pc:sldMkLst>
        <pc:spChg chg="mod">
          <ac:chgData name="명 지수" userId="b07435be59d152df" providerId="LiveId" clId="{36F263CC-D767-4DB0-8B19-FB041A7A97B6}" dt="2021-04-04T08:47:37.774" v="2433" actId="113"/>
          <ac:spMkLst>
            <pc:docMk/>
            <pc:sldMk cId="2516242189" sldId="262"/>
            <ac:spMk id="5" creationId="{3449A2A3-5C83-4996-8EA1-2D54ABDBD2D9}"/>
          </ac:spMkLst>
        </pc:spChg>
        <pc:spChg chg="mod">
          <ac:chgData name="명 지수" userId="b07435be59d152df" providerId="LiveId" clId="{36F263CC-D767-4DB0-8B19-FB041A7A97B6}" dt="2021-04-04T12:59:17.754" v="5120" actId="20577"/>
          <ac:spMkLst>
            <pc:docMk/>
            <pc:sldMk cId="2516242189" sldId="262"/>
            <ac:spMk id="27" creationId="{EBE36CAF-DE84-44E0-A9B4-BBCDAB1A9DF5}"/>
          </ac:spMkLst>
        </pc:spChg>
      </pc:sldChg>
      <pc:sldChg chg="addSp delSp modSp mod">
        <pc:chgData name="명 지수" userId="b07435be59d152df" providerId="LiveId" clId="{36F263CC-D767-4DB0-8B19-FB041A7A97B6}" dt="2021-04-04T11:17:44.865" v="3576" actId="478"/>
        <pc:sldMkLst>
          <pc:docMk/>
          <pc:sldMk cId="3098368476" sldId="270"/>
        </pc:sldMkLst>
        <pc:spChg chg="del">
          <ac:chgData name="명 지수" userId="b07435be59d152df" providerId="LiveId" clId="{36F263CC-D767-4DB0-8B19-FB041A7A97B6}" dt="2021-04-04T10:11:10.497" v="3418" actId="478"/>
          <ac:spMkLst>
            <pc:docMk/>
            <pc:sldMk cId="3098368476" sldId="270"/>
            <ac:spMk id="17" creationId="{5674D082-092F-415A-B5BD-626F824276DE}"/>
          </ac:spMkLst>
        </pc:spChg>
        <pc:spChg chg="mod">
          <ac:chgData name="명 지수" userId="b07435be59d152df" providerId="LiveId" clId="{36F263CC-D767-4DB0-8B19-FB041A7A97B6}" dt="2021-04-04T10:48:16.156" v="3514" actId="20577"/>
          <ac:spMkLst>
            <pc:docMk/>
            <pc:sldMk cId="3098368476" sldId="270"/>
            <ac:spMk id="27" creationId="{EBE36CAF-DE84-44E0-A9B4-BBCDAB1A9DF5}"/>
          </ac:spMkLst>
        </pc:spChg>
        <pc:picChg chg="add del mod">
          <ac:chgData name="명 지수" userId="b07435be59d152df" providerId="LiveId" clId="{36F263CC-D767-4DB0-8B19-FB041A7A97B6}" dt="2021-04-04T10:15:57.355" v="3481" actId="478"/>
          <ac:picMkLst>
            <pc:docMk/>
            <pc:sldMk cId="3098368476" sldId="270"/>
            <ac:picMk id="3" creationId="{563B8DE1-AEFD-469B-86CA-5B0BD0F140F6}"/>
          </ac:picMkLst>
        </pc:picChg>
        <pc:picChg chg="add del mod">
          <ac:chgData name="명 지수" userId="b07435be59d152df" providerId="LiveId" clId="{36F263CC-D767-4DB0-8B19-FB041A7A97B6}" dt="2021-04-04T11:17:44.351" v="3575" actId="22"/>
          <ac:picMkLst>
            <pc:docMk/>
            <pc:sldMk cId="3098368476" sldId="270"/>
            <ac:picMk id="3" creationId="{85EB8C16-EAE2-40E8-B402-B95E1A2C9BDB}"/>
          </ac:picMkLst>
        </pc:picChg>
        <pc:picChg chg="del">
          <ac:chgData name="명 지수" userId="b07435be59d152df" providerId="LiveId" clId="{36F263CC-D767-4DB0-8B19-FB041A7A97B6}" dt="2021-04-04T10:10:47.671" v="3401" actId="478"/>
          <ac:picMkLst>
            <pc:docMk/>
            <pc:sldMk cId="3098368476" sldId="270"/>
            <ac:picMk id="6" creationId="{0827B340-80D4-4F3C-98EE-8DFFACE3BC5A}"/>
          </ac:picMkLst>
        </pc:picChg>
        <pc:picChg chg="add del mod">
          <ac:chgData name="명 지수" userId="b07435be59d152df" providerId="LiveId" clId="{36F263CC-D767-4DB0-8B19-FB041A7A97B6}" dt="2021-04-04T11:17:44.865" v="3576" actId="478"/>
          <ac:picMkLst>
            <pc:docMk/>
            <pc:sldMk cId="3098368476" sldId="270"/>
            <ac:picMk id="8" creationId="{C52903B6-27EF-4A31-A6FD-DF421CFC26B0}"/>
          </ac:picMkLst>
        </pc:picChg>
      </pc:sldChg>
      <pc:sldChg chg="addSp delSp modSp add mod">
        <pc:chgData name="명 지수" userId="b07435be59d152df" providerId="LiveId" clId="{36F263CC-D767-4DB0-8B19-FB041A7A97B6}" dt="2021-04-04T09:57:18.373" v="3102" actId="20577"/>
        <pc:sldMkLst>
          <pc:docMk/>
          <pc:sldMk cId="1833566019" sldId="271"/>
        </pc:sldMkLst>
        <pc:spChg chg="del mod">
          <ac:chgData name="명 지수" userId="b07435be59d152df" providerId="LiveId" clId="{36F263CC-D767-4DB0-8B19-FB041A7A97B6}" dt="2021-04-04T07:10:07.263" v="761" actId="478"/>
          <ac:spMkLst>
            <pc:docMk/>
            <pc:sldMk cId="1833566019" sldId="271"/>
            <ac:spMk id="6" creationId="{A9469B7D-5C49-4850-87A2-97C7DE9B578C}"/>
          </ac:spMkLst>
        </pc:spChg>
        <pc:spChg chg="add mod">
          <ac:chgData name="명 지수" userId="b07435be59d152df" providerId="LiveId" clId="{36F263CC-D767-4DB0-8B19-FB041A7A97B6}" dt="2021-04-04T07:11:43.715" v="836"/>
          <ac:spMkLst>
            <pc:docMk/>
            <pc:sldMk cId="1833566019" sldId="271"/>
            <ac:spMk id="7" creationId="{E43FD3B3-D96C-4788-8F7F-4A70AEAF6D64}"/>
          </ac:spMkLst>
        </pc:spChg>
        <pc:spChg chg="mod">
          <ac:chgData name="명 지수" userId="b07435be59d152df" providerId="LiveId" clId="{36F263CC-D767-4DB0-8B19-FB041A7A97B6}" dt="2021-04-04T07:07:06.422" v="655" actId="20577"/>
          <ac:spMkLst>
            <pc:docMk/>
            <pc:sldMk cId="1833566019" sldId="271"/>
            <ac:spMk id="11" creationId="{E99631C4-B17E-4C6C-9EA5-7FB47E5A2826}"/>
          </ac:spMkLst>
        </pc:spChg>
        <pc:spChg chg="mod">
          <ac:chgData name="명 지수" userId="b07435be59d152df" providerId="LiveId" clId="{36F263CC-D767-4DB0-8B19-FB041A7A97B6}" dt="2021-04-04T07:09:47.024" v="760" actId="20577"/>
          <ac:spMkLst>
            <pc:docMk/>
            <pc:sldMk cId="1833566019" sldId="271"/>
            <ac:spMk id="12" creationId="{DD5484DD-8934-4E7A-943F-45F16BFC5AFF}"/>
          </ac:spMkLst>
        </pc:spChg>
        <pc:spChg chg="mod">
          <ac:chgData name="명 지수" userId="b07435be59d152df" providerId="LiveId" clId="{36F263CC-D767-4DB0-8B19-FB041A7A97B6}" dt="2021-04-04T09:57:18.373" v="3102" actId="20577"/>
          <ac:spMkLst>
            <pc:docMk/>
            <pc:sldMk cId="1833566019" sldId="271"/>
            <ac:spMk id="15" creationId="{2142C36E-EC4D-4627-9679-7C3EE0154327}"/>
          </ac:spMkLst>
        </pc:spChg>
        <pc:spChg chg="mod">
          <ac:chgData name="명 지수" userId="b07435be59d152df" providerId="LiveId" clId="{36F263CC-D767-4DB0-8B19-FB041A7A97B6}" dt="2021-04-04T07:11:50.485" v="837"/>
          <ac:spMkLst>
            <pc:docMk/>
            <pc:sldMk cId="1833566019" sldId="271"/>
            <ac:spMk id="18" creationId="{6CFB049B-462F-477B-A2FA-2E2BA4F42A01}"/>
          </ac:spMkLst>
        </pc:spChg>
        <pc:spChg chg="mod">
          <ac:chgData name="명 지수" userId="b07435be59d152df" providerId="LiveId" clId="{36F263CC-D767-4DB0-8B19-FB041A7A97B6}" dt="2021-04-04T07:30:22.618" v="898" actId="20577"/>
          <ac:spMkLst>
            <pc:docMk/>
            <pc:sldMk cId="1833566019" sldId="271"/>
            <ac:spMk id="19" creationId="{EF47163D-A3CF-40DF-975A-FBD6FA69EC62}"/>
          </ac:spMkLst>
        </pc:spChg>
        <pc:spChg chg="add mod">
          <ac:chgData name="명 지수" userId="b07435be59d152df" providerId="LiveId" clId="{36F263CC-D767-4DB0-8B19-FB041A7A97B6}" dt="2021-04-04T07:11:57.615" v="840" actId="20577"/>
          <ac:spMkLst>
            <pc:docMk/>
            <pc:sldMk cId="1833566019" sldId="271"/>
            <ac:spMk id="20" creationId="{BA14B56E-793B-482B-A1E0-1618EF9B4089}"/>
          </ac:spMkLst>
        </pc:spChg>
        <pc:spChg chg="add mod">
          <ac:chgData name="명 지수" userId="b07435be59d152df" providerId="LiveId" clId="{36F263CC-D767-4DB0-8B19-FB041A7A97B6}" dt="2021-04-04T09:57:16.323" v="3099"/>
          <ac:spMkLst>
            <pc:docMk/>
            <pc:sldMk cId="1833566019" sldId="271"/>
            <ac:spMk id="22" creationId="{824B5B0D-E690-40BC-838D-56BEDC2DB0F1}"/>
          </ac:spMkLst>
        </pc:spChg>
        <pc:spChg chg="add mod">
          <ac:chgData name="명 지수" userId="b07435be59d152df" providerId="LiveId" clId="{36F263CC-D767-4DB0-8B19-FB041A7A97B6}" dt="2021-04-04T07:54:03.055" v="976" actId="403"/>
          <ac:spMkLst>
            <pc:docMk/>
            <pc:sldMk cId="1833566019" sldId="271"/>
            <ac:spMk id="23" creationId="{88639F9A-DC8A-415B-B66E-0ACBC3D56038}"/>
          </ac:spMkLst>
        </pc:spChg>
        <pc:grpChg chg="add mod">
          <ac:chgData name="명 지수" userId="b07435be59d152df" providerId="LiveId" clId="{36F263CC-D767-4DB0-8B19-FB041A7A97B6}" dt="2021-04-04T07:11:55.120" v="838" actId="1076"/>
          <ac:grpSpMkLst>
            <pc:docMk/>
            <pc:sldMk cId="1833566019" sldId="271"/>
            <ac:grpSpMk id="17" creationId="{736D2555-C10C-48D9-9CE2-2FD8AB46B50F}"/>
          </ac:grpSpMkLst>
        </pc:grpChg>
      </pc:sldChg>
      <pc:sldChg chg="addSp delSp modSp add mod ord">
        <pc:chgData name="명 지수" userId="b07435be59d152df" providerId="LiveId" clId="{36F263CC-D767-4DB0-8B19-FB041A7A97B6}" dt="2021-04-04T11:26:37.515" v="3613" actId="14100"/>
        <pc:sldMkLst>
          <pc:docMk/>
          <pc:sldMk cId="1086249579" sldId="272"/>
        </pc:sldMkLst>
        <pc:spChg chg="add del">
          <ac:chgData name="명 지수" userId="b07435be59d152df" providerId="LiveId" clId="{36F263CC-D767-4DB0-8B19-FB041A7A97B6}" dt="2021-04-04T08:01:01.167" v="1078"/>
          <ac:spMkLst>
            <pc:docMk/>
            <pc:sldMk cId="1086249579" sldId="272"/>
            <ac:spMk id="6" creationId="{A46F1C53-2B2B-4A73-89BA-BA8AD2659C0E}"/>
          </ac:spMkLst>
        </pc:spChg>
        <pc:spChg chg="del">
          <ac:chgData name="명 지수" userId="b07435be59d152df" providerId="LiveId" clId="{36F263CC-D767-4DB0-8B19-FB041A7A97B6}" dt="2021-04-04T07:54:23.700" v="981" actId="478"/>
          <ac:spMkLst>
            <pc:docMk/>
            <pc:sldMk cId="1086249579" sldId="272"/>
            <ac:spMk id="7" creationId="{E43FD3B3-D96C-4788-8F7F-4A70AEAF6D64}"/>
          </ac:spMkLst>
        </pc:spChg>
        <pc:spChg chg="add mod">
          <ac:chgData name="명 지수" userId="b07435be59d152df" providerId="LiveId" clId="{36F263CC-D767-4DB0-8B19-FB041A7A97B6}" dt="2021-04-04T08:01:17.220" v="1080" actId="21"/>
          <ac:spMkLst>
            <pc:docMk/>
            <pc:sldMk cId="1086249579" sldId="272"/>
            <ac:spMk id="8" creationId="{3AA4FCFD-0263-4108-BD36-E247A3D848EB}"/>
          </ac:spMkLst>
        </pc:spChg>
        <pc:spChg chg="add del mod">
          <ac:chgData name="명 지수" userId="b07435be59d152df" providerId="LiveId" clId="{36F263CC-D767-4DB0-8B19-FB041A7A97B6}" dt="2021-04-04T08:35:58.376" v="2045" actId="47"/>
          <ac:spMkLst>
            <pc:docMk/>
            <pc:sldMk cId="1086249579" sldId="272"/>
            <ac:spMk id="9" creationId="{A705A2FB-E49A-4529-9013-E5D68F2E1CC2}"/>
          </ac:spMkLst>
        </pc:spChg>
        <pc:spChg chg="mod">
          <ac:chgData name="명 지수" userId="b07435be59d152df" providerId="LiveId" clId="{36F263CC-D767-4DB0-8B19-FB041A7A97B6}" dt="2021-04-04T11:26:31.991" v="3612" actId="20577"/>
          <ac:spMkLst>
            <pc:docMk/>
            <pc:sldMk cId="1086249579" sldId="272"/>
            <ac:spMk id="11" creationId="{E99631C4-B17E-4C6C-9EA5-7FB47E5A2826}"/>
          </ac:spMkLst>
        </pc:spChg>
        <pc:spChg chg="mod">
          <ac:chgData name="명 지수" userId="b07435be59d152df" providerId="LiveId" clId="{36F263CC-D767-4DB0-8B19-FB041A7A97B6}" dt="2021-04-04T08:37:45.386" v="2130" actId="20577"/>
          <ac:spMkLst>
            <pc:docMk/>
            <pc:sldMk cId="1086249579" sldId="272"/>
            <ac:spMk id="12" creationId="{DD5484DD-8934-4E7A-943F-45F16BFC5AFF}"/>
          </ac:spMkLst>
        </pc:spChg>
        <pc:spChg chg="mod">
          <ac:chgData name="명 지수" userId="b07435be59d152df" providerId="LiveId" clId="{36F263CC-D767-4DB0-8B19-FB041A7A97B6}" dt="2021-04-04T08:37:31.026" v="2120"/>
          <ac:spMkLst>
            <pc:docMk/>
            <pc:sldMk cId="1086249579" sldId="272"/>
            <ac:spMk id="15" creationId="{2142C36E-EC4D-4627-9679-7C3EE0154327}"/>
          </ac:spMkLst>
        </pc:spChg>
        <pc:spChg chg="del">
          <ac:chgData name="명 지수" userId="b07435be59d152df" providerId="LiveId" clId="{36F263CC-D767-4DB0-8B19-FB041A7A97B6}" dt="2021-04-04T07:54:15.199" v="978" actId="478"/>
          <ac:spMkLst>
            <pc:docMk/>
            <pc:sldMk cId="1086249579" sldId="272"/>
            <ac:spMk id="20" creationId="{BA14B56E-793B-482B-A1E0-1618EF9B4089}"/>
          </ac:spMkLst>
        </pc:spChg>
        <pc:spChg chg="del">
          <ac:chgData name="명 지수" userId="b07435be59d152df" providerId="LiveId" clId="{36F263CC-D767-4DB0-8B19-FB041A7A97B6}" dt="2021-04-04T07:54:19.866" v="979" actId="478"/>
          <ac:spMkLst>
            <pc:docMk/>
            <pc:sldMk cId="1086249579" sldId="272"/>
            <ac:spMk id="22" creationId="{824B5B0D-E690-40BC-838D-56BEDC2DB0F1}"/>
          </ac:spMkLst>
        </pc:spChg>
        <pc:spChg chg="del">
          <ac:chgData name="명 지수" userId="b07435be59d152df" providerId="LiveId" clId="{36F263CC-D767-4DB0-8B19-FB041A7A97B6}" dt="2021-04-04T07:54:21.236" v="980" actId="478"/>
          <ac:spMkLst>
            <pc:docMk/>
            <pc:sldMk cId="1086249579" sldId="272"/>
            <ac:spMk id="23" creationId="{88639F9A-DC8A-415B-B66E-0ACBC3D56038}"/>
          </ac:spMkLst>
        </pc:spChg>
        <pc:grpChg chg="mod">
          <ac:chgData name="명 지수" userId="b07435be59d152df" providerId="LiveId" clId="{36F263CC-D767-4DB0-8B19-FB041A7A97B6}" dt="2021-04-04T11:26:37.515" v="3613" actId="14100"/>
          <ac:grpSpMkLst>
            <pc:docMk/>
            <pc:sldMk cId="1086249579" sldId="272"/>
            <ac:grpSpMk id="3" creationId="{2506A1A0-1442-4CDC-9E91-614686037598}"/>
          </ac:grpSpMkLst>
        </pc:grpChg>
        <pc:grpChg chg="del">
          <ac:chgData name="명 지수" userId="b07435be59d152df" providerId="LiveId" clId="{36F263CC-D767-4DB0-8B19-FB041A7A97B6}" dt="2021-04-04T07:54:15.199" v="978" actId="478"/>
          <ac:grpSpMkLst>
            <pc:docMk/>
            <pc:sldMk cId="1086249579" sldId="272"/>
            <ac:grpSpMk id="17" creationId="{736D2555-C10C-48D9-9CE2-2FD8AB46B50F}"/>
          </ac:grpSpMkLst>
        </pc:grpChg>
        <pc:picChg chg="add del">
          <ac:chgData name="명 지수" userId="b07435be59d152df" providerId="LiveId" clId="{36F263CC-D767-4DB0-8B19-FB041A7A97B6}" dt="2021-04-04T08:01:01.167" v="1078"/>
          <ac:picMkLst>
            <pc:docMk/>
            <pc:sldMk cId="1086249579" sldId="272"/>
            <ac:picMk id="1026" creationId="{B3D6FB4C-C62E-4CCE-B92F-C58D696FE32F}"/>
          </ac:picMkLst>
        </pc:picChg>
        <pc:picChg chg="add del">
          <ac:chgData name="명 지수" userId="b07435be59d152df" providerId="LiveId" clId="{36F263CC-D767-4DB0-8B19-FB041A7A97B6}" dt="2021-04-04T08:01:21.264" v="1081" actId="478"/>
          <ac:picMkLst>
            <pc:docMk/>
            <pc:sldMk cId="1086249579" sldId="272"/>
            <ac:picMk id="1028" creationId="{0091115F-494A-4CA2-B43C-7D498C3A87E0}"/>
          </ac:picMkLst>
        </pc:picChg>
      </pc:sldChg>
      <pc:sldChg chg="addSp delSp modSp add mod">
        <pc:chgData name="명 지수" userId="b07435be59d152df" providerId="LiveId" clId="{36F263CC-D767-4DB0-8B19-FB041A7A97B6}" dt="2021-04-04T09:57:09.690" v="3093"/>
        <pc:sldMkLst>
          <pc:docMk/>
          <pc:sldMk cId="3969003354" sldId="273"/>
        </pc:sldMkLst>
        <pc:spChg chg="add del">
          <ac:chgData name="명 지수" userId="b07435be59d152df" providerId="LiveId" clId="{36F263CC-D767-4DB0-8B19-FB041A7A97B6}" dt="2021-04-04T08:25:59.471" v="1713"/>
          <ac:spMkLst>
            <pc:docMk/>
            <pc:sldMk cId="3969003354" sldId="273"/>
            <ac:spMk id="6" creationId="{BEC4ABCA-53B8-4E09-89E7-B4AA38278D1F}"/>
          </ac:spMkLst>
        </pc:spChg>
        <pc:spChg chg="add del">
          <ac:chgData name="명 지수" userId="b07435be59d152df" providerId="LiveId" clId="{36F263CC-D767-4DB0-8B19-FB041A7A97B6}" dt="2021-04-04T08:26:03.508" v="1715"/>
          <ac:spMkLst>
            <pc:docMk/>
            <pc:sldMk cId="3969003354" sldId="273"/>
            <ac:spMk id="7" creationId="{416C7AAA-9D18-45C8-BBA0-ED1B63B7EDD6}"/>
          </ac:spMkLst>
        </pc:spChg>
        <pc:spChg chg="del">
          <ac:chgData name="명 지수" userId="b07435be59d152df" providerId="LiveId" clId="{36F263CC-D767-4DB0-8B19-FB041A7A97B6}" dt="2021-04-04T08:15:02.898" v="1653" actId="478"/>
          <ac:spMkLst>
            <pc:docMk/>
            <pc:sldMk cId="3969003354" sldId="273"/>
            <ac:spMk id="9" creationId="{A705A2FB-E49A-4529-9013-E5D68F2E1CC2}"/>
          </ac:spMkLst>
        </pc:spChg>
        <pc:spChg chg="mod">
          <ac:chgData name="명 지수" userId="b07435be59d152df" providerId="LiveId" clId="{36F263CC-D767-4DB0-8B19-FB041A7A97B6}" dt="2021-04-04T08:14:50.585" v="1650" actId="20577"/>
          <ac:spMkLst>
            <pc:docMk/>
            <pc:sldMk cId="3969003354" sldId="273"/>
            <ac:spMk id="11" creationId="{E99631C4-B17E-4C6C-9EA5-7FB47E5A2826}"/>
          </ac:spMkLst>
        </pc:spChg>
        <pc:spChg chg="mod">
          <ac:chgData name="명 지수" userId="b07435be59d152df" providerId="LiveId" clId="{36F263CC-D767-4DB0-8B19-FB041A7A97B6}" dt="2021-04-04T08:37:41.411" v="2128" actId="20577"/>
          <ac:spMkLst>
            <pc:docMk/>
            <pc:sldMk cId="3969003354" sldId="273"/>
            <ac:spMk id="12" creationId="{DD5484DD-8934-4E7A-943F-45F16BFC5AFF}"/>
          </ac:spMkLst>
        </pc:spChg>
        <pc:spChg chg="mod">
          <ac:chgData name="명 지수" userId="b07435be59d152df" providerId="LiveId" clId="{36F263CC-D767-4DB0-8B19-FB041A7A97B6}" dt="2021-04-04T09:57:09.690" v="3093"/>
          <ac:spMkLst>
            <pc:docMk/>
            <pc:sldMk cId="3969003354" sldId="273"/>
            <ac:spMk id="15" creationId="{2142C36E-EC4D-4627-9679-7C3EE0154327}"/>
          </ac:spMkLst>
        </pc:spChg>
        <pc:picChg chg="add del">
          <ac:chgData name="명 지수" userId="b07435be59d152df" providerId="LiveId" clId="{36F263CC-D767-4DB0-8B19-FB041A7A97B6}" dt="2021-04-04T08:25:59.471" v="1713"/>
          <ac:picMkLst>
            <pc:docMk/>
            <pc:sldMk cId="3969003354" sldId="273"/>
            <ac:picMk id="2050" creationId="{BAF09622-8537-4864-BA4F-BFCA703647CA}"/>
          </ac:picMkLst>
        </pc:picChg>
        <pc:picChg chg="add del">
          <ac:chgData name="명 지수" userId="b07435be59d152df" providerId="LiveId" clId="{36F263CC-D767-4DB0-8B19-FB041A7A97B6}" dt="2021-04-04T08:26:03.508" v="1715"/>
          <ac:picMkLst>
            <pc:docMk/>
            <pc:sldMk cId="3969003354" sldId="273"/>
            <ac:picMk id="2052" creationId="{4B948705-B6E4-46CA-ADF3-FC13CD6F7C45}"/>
          </ac:picMkLst>
        </pc:picChg>
      </pc:sldChg>
      <pc:sldChg chg="modSp add del mod">
        <pc:chgData name="명 지수" userId="b07435be59d152df" providerId="LiveId" clId="{36F263CC-D767-4DB0-8B19-FB041A7A97B6}" dt="2021-04-04T08:52:37.708" v="2532" actId="47"/>
        <pc:sldMkLst>
          <pc:docMk/>
          <pc:sldMk cId="3065610495" sldId="274"/>
        </pc:sldMkLst>
        <pc:spChg chg="mod">
          <ac:chgData name="명 지수" userId="b07435be59d152df" providerId="LiveId" clId="{36F263CC-D767-4DB0-8B19-FB041A7A97B6}" dt="2021-04-04T08:38:26.725" v="2163" actId="20577"/>
          <ac:spMkLst>
            <pc:docMk/>
            <pc:sldMk cId="3065610495" sldId="274"/>
            <ac:spMk id="11" creationId="{E99631C4-B17E-4C6C-9EA5-7FB47E5A2826}"/>
          </ac:spMkLst>
        </pc:spChg>
        <pc:spChg chg="mod">
          <ac:chgData name="명 지수" userId="b07435be59d152df" providerId="LiveId" clId="{36F263CC-D767-4DB0-8B19-FB041A7A97B6}" dt="2021-04-04T08:38:05.528" v="2133" actId="20577"/>
          <ac:spMkLst>
            <pc:docMk/>
            <pc:sldMk cId="3065610495" sldId="274"/>
            <ac:spMk id="12" creationId="{DD5484DD-8934-4E7A-943F-45F16BFC5AFF}"/>
          </ac:spMkLst>
        </pc:spChg>
        <pc:spChg chg="mod">
          <ac:chgData name="명 지수" userId="b07435be59d152df" providerId="LiveId" clId="{36F263CC-D767-4DB0-8B19-FB041A7A97B6}" dt="2021-04-04T08:49:58.474" v="2482" actId="207"/>
          <ac:spMkLst>
            <pc:docMk/>
            <pc:sldMk cId="3065610495" sldId="274"/>
            <ac:spMk id="15" creationId="{2142C36E-EC4D-4627-9679-7C3EE0154327}"/>
          </ac:spMkLst>
        </pc:spChg>
      </pc:sldChg>
      <pc:sldChg chg="modSp add mod">
        <pc:chgData name="명 지수" userId="b07435be59d152df" providerId="LiveId" clId="{36F263CC-D767-4DB0-8B19-FB041A7A97B6}" dt="2021-04-04T12:59:16.560" v="5118" actId="20577"/>
        <pc:sldMkLst>
          <pc:docMk/>
          <pc:sldMk cId="3722954315" sldId="275"/>
        </pc:sldMkLst>
        <pc:spChg chg="mod">
          <ac:chgData name="명 지수" userId="b07435be59d152df" providerId="LiveId" clId="{36F263CC-D767-4DB0-8B19-FB041A7A97B6}" dt="2021-04-04T10:07:54.362" v="3358" actId="20577"/>
          <ac:spMkLst>
            <pc:docMk/>
            <pc:sldMk cId="3722954315" sldId="275"/>
            <ac:spMk id="5" creationId="{3449A2A3-5C83-4996-8EA1-2D54ABDBD2D9}"/>
          </ac:spMkLst>
        </pc:spChg>
        <pc:spChg chg="mod">
          <ac:chgData name="명 지수" userId="b07435be59d152df" providerId="LiveId" clId="{36F263CC-D767-4DB0-8B19-FB041A7A97B6}" dt="2021-04-04T12:59:16.560" v="5118" actId="20577"/>
          <ac:spMkLst>
            <pc:docMk/>
            <pc:sldMk cId="3722954315" sldId="275"/>
            <ac:spMk id="27" creationId="{EBE36CAF-DE84-44E0-A9B4-BBCDAB1A9DF5}"/>
          </ac:spMkLst>
        </pc:spChg>
      </pc:sldChg>
      <pc:sldChg chg="modSp add mod">
        <pc:chgData name="명 지수" userId="b07435be59d152df" providerId="LiveId" clId="{36F263CC-D767-4DB0-8B19-FB041A7A97B6}" dt="2021-04-04T12:51:28.964" v="5108" actId="20577"/>
        <pc:sldMkLst>
          <pc:docMk/>
          <pc:sldMk cId="1031565702" sldId="276"/>
        </pc:sldMkLst>
        <pc:spChg chg="mod">
          <ac:chgData name="명 지수" userId="b07435be59d152df" providerId="LiveId" clId="{36F263CC-D767-4DB0-8B19-FB041A7A97B6}" dt="2021-04-04T12:51:28.964" v="5108" actId="20577"/>
          <ac:spMkLst>
            <pc:docMk/>
            <pc:sldMk cId="1031565702" sldId="276"/>
            <ac:spMk id="12" creationId="{DD5484DD-8934-4E7A-943F-45F16BFC5AFF}"/>
          </ac:spMkLst>
        </pc:spChg>
        <pc:spChg chg="mod">
          <ac:chgData name="명 지수" userId="b07435be59d152df" providerId="LiveId" clId="{36F263CC-D767-4DB0-8B19-FB041A7A97B6}" dt="2021-04-04T08:52:28.541" v="2531" actId="14100"/>
          <ac:spMkLst>
            <pc:docMk/>
            <pc:sldMk cId="1031565702" sldId="276"/>
            <ac:spMk id="15" creationId="{2142C36E-EC4D-4627-9679-7C3EE0154327}"/>
          </ac:spMkLst>
        </pc:spChg>
      </pc:sldChg>
      <pc:sldChg chg="modSp add mod">
        <pc:chgData name="명 지수" userId="b07435be59d152df" providerId="LiveId" clId="{36F263CC-D767-4DB0-8B19-FB041A7A97B6}" dt="2021-04-04T12:51:32.576" v="5110" actId="20577"/>
        <pc:sldMkLst>
          <pc:docMk/>
          <pc:sldMk cId="1615455959" sldId="277"/>
        </pc:sldMkLst>
        <pc:spChg chg="mod">
          <ac:chgData name="명 지수" userId="b07435be59d152df" providerId="LiveId" clId="{36F263CC-D767-4DB0-8B19-FB041A7A97B6}" dt="2021-04-04T08:53:14.638" v="2580" actId="20577"/>
          <ac:spMkLst>
            <pc:docMk/>
            <pc:sldMk cId="1615455959" sldId="277"/>
            <ac:spMk id="11" creationId="{E99631C4-B17E-4C6C-9EA5-7FB47E5A2826}"/>
          </ac:spMkLst>
        </pc:spChg>
        <pc:spChg chg="mod">
          <ac:chgData name="명 지수" userId="b07435be59d152df" providerId="LiveId" clId="{36F263CC-D767-4DB0-8B19-FB041A7A97B6}" dt="2021-04-04T12:51:32.576" v="5110" actId="20577"/>
          <ac:spMkLst>
            <pc:docMk/>
            <pc:sldMk cId="1615455959" sldId="277"/>
            <ac:spMk id="12" creationId="{DD5484DD-8934-4E7A-943F-45F16BFC5AFF}"/>
          </ac:spMkLst>
        </pc:spChg>
        <pc:spChg chg="mod">
          <ac:chgData name="명 지수" userId="b07435be59d152df" providerId="LiveId" clId="{36F263CC-D767-4DB0-8B19-FB041A7A97B6}" dt="2021-04-04T09:31:03.160" v="2998" actId="20577"/>
          <ac:spMkLst>
            <pc:docMk/>
            <pc:sldMk cId="1615455959" sldId="277"/>
            <ac:spMk id="15" creationId="{2142C36E-EC4D-4627-9679-7C3EE0154327}"/>
          </ac:spMkLst>
        </pc:spChg>
        <pc:grpChg chg="mod">
          <ac:chgData name="명 지수" userId="b07435be59d152df" providerId="LiveId" clId="{36F263CC-D767-4DB0-8B19-FB041A7A97B6}" dt="2021-04-04T08:53:17.917" v="2581" actId="14100"/>
          <ac:grpSpMkLst>
            <pc:docMk/>
            <pc:sldMk cId="1615455959" sldId="277"/>
            <ac:grpSpMk id="3" creationId="{2506A1A0-1442-4CDC-9E91-614686037598}"/>
          </ac:grpSpMkLst>
        </pc:grpChg>
      </pc:sldChg>
      <pc:sldChg chg="addSp delSp modSp add mod setBg">
        <pc:chgData name="명 지수" userId="b07435be59d152df" providerId="LiveId" clId="{36F263CC-D767-4DB0-8B19-FB041A7A97B6}" dt="2021-04-04T12:51:38.739" v="5112" actId="20577"/>
        <pc:sldMkLst>
          <pc:docMk/>
          <pc:sldMk cId="2593255563" sldId="278"/>
        </pc:sldMkLst>
        <pc:spChg chg="add del mod">
          <ac:chgData name="명 지수" userId="b07435be59d152df" providerId="LiveId" clId="{36F263CC-D767-4DB0-8B19-FB041A7A97B6}" dt="2021-04-04T09:56:50.891" v="3084"/>
          <ac:spMkLst>
            <pc:docMk/>
            <pc:sldMk cId="2593255563" sldId="278"/>
            <ac:spMk id="6" creationId="{EF158D87-BAA4-4F2A-B0A7-F50DBB6D3C8E}"/>
          </ac:spMkLst>
        </pc:spChg>
        <pc:spChg chg="add del mod">
          <ac:chgData name="명 지수" userId="b07435be59d152df" providerId="LiveId" clId="{36F263CC-D767-4DB0-8B19-FB041A7A97B6}" dt="2021-04-04T09:56:50.891" v="3084"/>
          <ac:spMkLst>
            <pc:docMk/>
            <pc:sldMk cId="2593255563" sldId="278"/>
            <ac:spMk id="7" creationId="{3063BD97-EEF6-4955-88A4-FCA9C6011123}"/>
          </ac:spMkLst>
        </pc:spChg>
        <pc:spChg chg="add del mod">
          <ac:chgData name="명 지수" userId="b07435be59d152df" providerId="LiveId" clId="{36F263CC-D767-4DB0-8B19-FB041A7A97B6}" dt="2021-04-04T09:56:49.326" v="3083"/>
          <ac:spMkLst>
            <pc:docMk/>
            <pc:sldMk cId="2593255563" sldId="278"/>
            <ac:spMk id="10" creationId="{5F03471A-A44C-4FF1-8C87-3CC251154FD6}"/>
          </ac:spMkLst>
        </pc:spChg>
        <pc:spChg chg="mod">
          <ac:chgData name="명 지수" userId="b07435be59d152df" providerId="LiveId" clId="{36F263CC-D767-4DB0-8B19-FB041A7A97B6}" dt="2021-04-04T09:32:08.834" v="3024" actId="207"/>
          <ac:spMkLst>
            <pc:docMk/>
            <pc:sldMk cId="2593255563" sldId="278"/>
            <ac:spMk id="11" creationId="{E99631C4-B17E-4C6C-9EA5-7FB47E5A2826}"/>
          </ac:spMkLst>
        </pc:spChg>
        <pc:spChg chg="mod">
          <ac:chgData name="명 지수" userId="b07435be59d152df" providerId="LiveId" clId="{36F263CC-D767-4DB0-8B19-FB041A7A97B6}" dt="2021-04-04T12:51:38.739" v="5112" actId="20577"/>
          <ac:spMkLst>
            <pc:docMk/>
            <pc:sldMk cId="2593255563" sldId="278"/>
            <ac:spMk id="12" creationId="{DD5484DD-8934-4E7A-943F-45F16BFC5AFF}"/>
          </ac:spMkLst>
        </pc:spChg>
        <pc:spChg chg="add del mod">
          <ac:chgData name="명 지수" userId="b07435be59d152df" providerId="LiveId" clId="{36F263CC-D767-4DB0-8B19-FB041A7A97B6}" dt="2021-04-04T09:56:49.326" v="3083"/>
          <ac:spMkLst>
            <pc:docMk/>
            <pc:sldMk cId="2593255563" sldId="278"/>
            <ac:spMk id="13" creationId="{60C1CC6B-35C1-4B79-9323-1B9F74B42ED3}"/>
          </ac:spMkLst>
        </pc:spChg>
        <pc:spChg chg="mod">
          <ac:chgData name="명 지수" userId="b07435be59d152df" providerId="LiveId" clId="{36F263CC-D767-4DB0-8B19-FB041A7A97B6}" dt="2021-04-04T11:28:04.557" v="3614" actId="20577"/>
          <ac:spMkLst>
            <pc:docMk/>
            <pc:sldMk cId="2593255563" sldId="278"/>
            <ac:spMk id="15" creationId="{2142C36E-EC4D-4627-9679-7C3EE0154327}"/>
          </ac:spMkLst>
        </pc:spChg>
      </pc:sldChg>
      <pc:sldChg chg="addSp delSp modSp add mod">
        <pc:chgData name="명 지수" userId="b07435be59d152df" providerId="LiveId" clId="{36F263CC-D767-4DB0-8B19-FB041A7A97B6}" dt="2021-04-04T11:17:53.395" v="3579" actId="1076"/>
        <pc:sldMkLst>
          <pc:docMk/>
          <pc:sldMk cId="326579929" sldId="279"/>
        </pc:sldMkLst>
        <pc:spChg chg="mod">
          <ac:chgData name="명 지수" userId="b07435be59d152df" providerId="LiveId" clId="{36F263CC-D767-4DB0-8B19-FB041A7A97B6}" dt="2021-04-04T10:48:22.742" v="3516" actId="20577"/>
          <ac:spMkLst>
            <pc:docMk/>
            <pc:sldMk cId="326579929" sldId="279"/>
            <ac:spMk id="27" creationId="{EBE36CAF-DE84-44E0-A9B4-BBCDAB1A9DF5}"/>
          </ac:spMkLst>
        </pc:spChg>
        <pc:picChg chg="add mod">
          <ac:chgData name="명 지수" userId="b07435be59d152df" providerId="LiveId" clId="{36F263CC-D767-4DB0-8B19-FB041A7A97B6}" dt="2021-04-04T11:17:53.395" v="3579" actId="1076"/>
          <ac:picMkLst>
            <pc:docMk/>
            <pc:sldMk cId="326579929" sldId="279"/>
            <ac:picMk id="3" creationId="{56201BB2-659F-4AF6-8B27-3AC0E8DBCF48}"/>
          </ac:picMkLst>
        </pc:picChg>
        <pc:picChg chg="del">
          <ac:chgData name="명 지수" userId="b07435be59d152df" providerId="LiveId" clId="{36F263CC-D767-4DB0-8B19-FB041A7A97B6}" dt="2021-04-04T10:12:39.024" v="3458" actId="478"/>
          <ac:picMkLst>
            <pc:docMk/>
            <pc:sldMk cId="326579929" sldId="279"/>
            <ac:picMk id="3" creationId="{563B8DE1-AEFD-469B-86CA-5B0BD0F140F6}"/>
          </ac:picMkLst>
        </pc:picChg>
        <pc:picChg chg="add del mod">
          <ac:chgData name="명 지수" userId="b07435be59d152df" providerId="LiveId" clId="{36F263CC-D767-4DB0-8B19-FB041A7A97B6}" dt="2021-04-04T10:15:54.993" v="3480" actId="478"/>
          <ac:picMkLst>
            <pc:docMk/>
            <pc:sldMk cId="326579929" sldId="279"/>
            <ac:picMk id="6" creationId="{6613D5C0-DE81-4F85-AC4D-B860F26BF12A}"/>
          </ac:picMkLst>
        </pc:picChg>
        <pc:picChg chg="add del mod modCrop">
          <ac:chgData name="명 지수" userId="b07435be59d152df" providerId="LiveId" clId="{36F263CC-D767-4DB0-8B19-FB041A7A97B6}" dt="2021-04-04T11:17:47.999" v="3577" actId="478"/>
          <ac:picMkLst>
            <pc:docMk/>
            <pc:sldMk cId="326579929" sldId="279"/>
            <ac:picMk id="8" creationId="{97AEF227-5971-48CB-BAF8-1EA6947ACD67}"/>
          </ac:picMkLst>
        </pc:picChg>
      </pc:sldChg>
      <pc:sldChg chg="addSp delSp modSp add mod">
        <pc:chgData name="명 지수" userId="b07435be59d152df" providerId="LiveId" clId="{36F263CC-D767-4DB0-8B19-FB041A7A97B6}" dt="2021-04-04T11:36:38.010" v="3625" actId="20577"/>
        <pc:sldMkLst>
          <pc:docMk/>
          <pc:sldMk cId="1672368772" sldId="280"/>
        </pc:sldMkLst>
        <pc:spChg chg="mod">
          <ac:chgData name="명 지수" userId="b07435be59d152df" providerId="LiveId" clId="{36F263CC-D767-4DB0-8B19-FB041A7A97B6}" dt="2021-04-04T11:36:38.010" v="3625" actId="20577"/>
          <ac:spMkLst>
            <pc:docMk/>
            <pc:sldMk cId="1672368772" sldId="280"/>
            <ac:spMk id="27" creationId="{EBE36CAF-DE84-44E0-A9B4-BBCDAB1A9DF5}"/>
          </ac:spMkLst>
        </pc:spChg>
        <pc:picChg chg="add mod">
          <ac:chgData name="명 지수" userId="b07435be59d152df" providerId="LiveId" clId="{36F263CC-D767-4DB0-8B19-FB041A7A97B6}" dt="2021-04-04T11:12:49.291" v="3521" actId="1076"/>
          <ac:picMkLst>
            <pc:docMk/>
            <pc:sldMk cId="1672368772" sldId="280"/>
            <ac:picMk id="3" creationId="{57B913FB-7B45-4AB8-A621-3F1AD78BB6BB}"/>
          </ac:picMkLst>
        </pc:picChg>
        <pc:picChg chg="del">
          <ac:chgData name="명 지수" userId="b07435be59d152df" providerId="LiveId" clId="{36F263CC-D767-4DB0-8B19-FB041A7A97B6}" dt="2021-04-04T10:16:50.343" v="3488" actId="478"/>
          <ac:picMkLst>
            <pc:docMk/>
            <pc:sldMk cId="1672368772" sldId="280"/>
            <ac:picMk id="8" creationId="{97AEF227-5971-48CB-BAF8-1EA6947ACD67}"/>
          </ac:picMkLst>
        </pc:picChg>
      </pc:sldChg>
      <pc:sldChg chg="del">
        <pc:chgData name="명 지수" userId="b07435be59d152df" providerId="LiveId" clId="{36F263CC-D767-4DB0-8B19-FB041A7A97B6}" dt="2021-04-04T06:26:43.648" v="105" actId="47"/>
        <pc:sldMkLst>
          <pc:docMk/>
          <pc:sldMk cId="3214100332" sldId="280"/>
        </pc:sldMkLst>
      </pc:sldChg>
      <pc:sldChg chg="addSp delSp modSp add mod">
        <pc:chgData name="명 지수" userId="b07435be59d152df" providerId="LiveId" clId="{36F263CC-D767-4DB0-8B19-FB041A7A97B6}" dt="2021-04-04T11:36:41.710" v="3627" actId="20577"/>
        <pc:sldMkLst>
          <pc:docMk/>
          <pc:sldMk cId="4151741147" sldId="281"/>
        </pc:sldMkLst>
        <pc:spChg chg="mod">
          <ac:chgData name="명 지수" userId="b07435be59d152df" providerId="LiveId" clId="{36F263CC-D767-4DB0-8B19-FB041A7A97B6}" dt="2021-04-04T11:36:41.710" v="3627" actId="20577"/>
          <ac:spMkLst>
            <pc:docMk/>
            <pc:sldMk cId="4151741147" sldId="281"/>
            <ac:spMk id="27" creationId="{EBE36CAF-DE84-44E0-A9B4-BBCDAB1A9DF5}"/>
          </ac:spMkLst>
        </pc:spChg>
        <pc:picChg chg="del">
          <ac:chgData name="명 지수" userId="b07435be59d152df" providerId="LiveId" clId="{36F263CC-D767-4DB0-8B19-FB041A7A97B6}" dt="2021-04-04T11:13:03.380" v="3523" actId="478"/>
          <ac:picMkLst>
            <pc:docMk/>
            <pc:sldMk cId="4151741147" sldId="281"/>
            <ac:picMk id="3" creationId="{57B913FB-7B45-4AB8-A621-3F1AD78BB6BB}"/>
          </ac:picMkLst>
        </pc:picChg>
        <pc:picChg chg="add mod">
          <ac:chgData name="명 지수" userId="b07435be59d152df" providerId="LiveId" clId="{36F263CC-D767-4DB0-8B19-FB041A7A97B6}" dt="2021-04-04T11:18:12.747" v="3581" actId="1076"/>
          <ac:picMkLst>
            <pc:docMk/>
            <pc:sldMk cId="4151741147" sldId="281"/>
            <ac:picMk id="6" creationId="{947E5EA0-B171-4D98-8AF5-130AAA644FE4}"/>
          </ac:picMkLst>
        </pc:picChg>
        <pc:picChg chg="add del mod">
          <ac:chgData name="명 지수" userId="b07435be59d152df" providerId="LiveId" clId="{36F263CC-D767-4DB0-8B19-FB041A7A97B6}" dt="2021-04-04T11:36:19.087" v="3619" actId="21"/>
          <ac:picMkLst>
            <pc:docMk/>
            <pc:sldMk cId="4151741147" sldId="281"/>
            <ac:picMk id="13" creationId="{FD2E5331-2DE5-4308-A08D-BDC0BC06403B}"/>
          </ac:picMkLst>
        </pc:picChg>
      </pc:sldChg>
      <pc:sldChg chg="addSp delSp modSp add mod">
        <pc:chgData name="명 지수" userId="b07435be59d152df" providerId="LiveId" clId="{36F263CC-D767-4DB0-8B19-FB041A7A97B6}" dt="2021-04-04T11:42:19.261" v="3640" actId="21"/>
        <pc:sldMkLst>
          <pc:docMk/>
          <pc:sldMk cId="3309090972" sldId="282"/>
        </pc:sldMkLst>
        <pc:spChg chg="mod">
          <ac:chgData name="명 지수" userId="b07435be59d152df" providerId="LiveId" clId="{36F263CC-D767-4DB0-8B19-FB041A7A97B6}" dt="2021-04-04T11:36:45.122" v="3629" actId="20577"/>
          <ac:spMkLst>
            <pc:docMk/>
            <pc:sldMk cId="3309090972" sldId="282"/>
            <ac:spMk id="27" creationId="{EBE36CAF-DE84-44E0-A9B4-BBCDAB1A9DF5}"/>
          </ac:spMkLst>
        </pc:spChg>
        <pc:picChg chg="add del">
          <ac:chgData name="명 지수" userId="b07435be59d152df" providerId="LiveId" clId="{36F263CC-D767-4DB0-8B19-FB041A7A97B6}" dt="2021-04-04T11:36:11.916" v="3616" actId="21"/>
          <ac:picMkLst>
            <pc:docMk/>
            <pc:sldMk cId="3309090972" sldId="282"/>
            <ac:picMk id="3" creationId="{35274DD3-22AC-447F-947B-D68D2F234E8B}"/>
          </ac:picMkLst>
        </pc:picChg>
        <pc:picChg chg="del">
          <ac:chgData name="명 지수" userId="b07435be59d152df" providerId="LiveId" clId="{36F263CC-D767-4DB0-8B19-FB041A7A97B6}" dt="2021-04-04T11:18:19.326" v="3583" actId="478"/>
          <ac:picMkLst>
            <pc:docMk/>
            <pc:sldMk cId="3309090972" sldId="282"/>
            <ac:picMk id="6" creationId="{947E5EA0-B171-4D98-8AF5-130AAA644FE4}"/>
          </ac:picMkLst>
        </pc:picChg>
        <pc:picChg chg="add mod">
          <ac:chgData name="명 지수" userId="b07435be59d152df" providerId="LiveId" clId="{36F263CC-D767-4DB0-8B19-FB041A7A97B6}" dt="2021-04-04T11:36:25.117" v="3621" actId="1076"/>
          <ac:picMkLst>
            <pc:docMk/>
            <pc:sldMk cId="3309090972" sldId="282"/>
            <ac:picMk id="13" creationId="{5CE722B4-9FA6-492A-B807-BAFC024A9CD8}"/>
          </ac:picMkLst>
        </pc:picChg>
        <pc:picChg chg="add del mod">
          <ac:chgData name="명 지수" userId="b07435be59d152df" providerId="LiveId" clId="{36F263CC-D767-4DB0-8B19-FB041A7A97B6}" dt="2021-04-04T11:42:19.261" v="3640" actId="21"/>
          <ac:picMkLst>
            <pc:docMk/>
            <pc:sldMk cId="3309090972" sldId="282"/>
            <ac:picMk id="14" creationId="{42440548-E56D-4AE5-8040-1177770984D1}"/>
          </ac:picMkLst>
        </pc:picChg>
      </pc:sldChg>
      <pc:sldChg chg="addSp delSp modSp add del mod">
        <pc:chgData name="명 지수" userId="b07435be59d152df" providerId="LiveId" clId="{36F263CC-D767-4DB0-8B19-FB041A7A97B6}" dt="2021-04-04T11:42:38.500" v="3666" actId="2696"/>
        <pc:sldMkLst>
          <pc:docMk/>
          <pc:sldMk cId="200224302" sldId="283"/>
        </pc:sldMkLst>
        <pc:spChg chg="mod">
          <ac:chgData name="명 지수" userId="b07435be59d152df" providerId="LiveId" clId="{36F263CC-D767-4DB0-8B19-FB041A7A97B6}" dt="2021-04-04T11:42:33.276" v="3664"/>
          <ac:spMkLst>
            <pc:docMk/>
            <pc:sldMk cId="200224302" sldId="283"/>
            <ac:spMk id="27" creationId="{EBE36CAF-DE84-44E0-A9B4-BBCDAB1A9DF5}"/>
          </ac:spMkLst>
        </pc:spChg>
        <pc:picChg chg="add del mod modCrop">
          <ac:chgData name="명 지수" userId="b07435be59d152df" providerId="LiveId" clId="{36F263CC-D767-4DB0-8B19-FB041A7A97B6}" dt="2021-04-04T11:42:05.597" v="3635" actId="21"/>
          <ac:picMkLst>
            <pc:docMk/>
            <pc:sldMk cId="200224302" sldId="283"/>
            <ac:picMk id="3" creationId="{39415EDB-0BC0-448F-8642-A7547592E4B1}"/>
          </ac:picMkLst>
        </pc:picChg>
        <pc:picChg chg="del">
          <ac:chgData name="명 지수" userId="b07435be59d152df" providerId="LiveId" clId="{36F263CC-D767-4DB0-8B19-FB041A7A97B6}" dt="2021-04-04T11:36:30.934" v="3623" actId="478"/>
          <ac:picMkLst>
            <pc:docMk/>
            <pc:sldMk cId="200224302" sldId="283"/>
            <ac:picMk id="13" creationId="{5CE722B4-9FA6-492A-B807-BAFC024A9CD8}"/>
          </ac:picMkLst>
        </pc:picChg>
        <pc:picChg chg="add mod">
          <ac:chgData name="명 지수" userId="b07435be59d152df" providerId="LiveId" clId="{36F263CC-D767-4DB0-8B19-FB041A7A97B6}" dt="2021-04-04T11:42:20.877" v="3641"/>
          <ac:picMkLst>
            <pc:docMk/>
            <pc:sldMk cId="200224302" sldId="283"/>
            <ac:picMk id="14" creationId="{ABF92C8B-0453-4BC1-934E-EEAF0B87AB2E}"/>
          </ac:picMkLst>
        </pc:picChg>
      </pc:sldChg>
      <pc:sldChg chg="addSp delSp modSp add mod">
        <pc:chgData name="명 지수" userId="b07435be59d152df" providerId="LiveId" clId="{36F263CC-D767-4DB0-8B19-FB041A7A97B6}" dt="2021-04-04T12:08:14.224" v="3769" actId="21"/>
        <pc:sldMkLst>
          <pc:docMk/>
          <pc:sldMk cId="4069556609" sldId="284"/>
        </pc:sldMkLst>
        <pc:spChg chg="add mod">
          <ac:chgData name="명 지수" userId="b07435be59d152df" providerId="LiveId" clId="{36F263CC-D767-4DB0-8B19-FB041A7A97B6}" dt="2021-04-04T11:43:34.909" v="3675" actId="14100"/>
          <ac:spMkLst>
            <pc:docMk/>
            <pc:sldMk cId="4069556609" sldId="284"/>
            <ac:spMk id="2" creationId="{C001009C-3890-48A2-8143-7AAA5E436DFB}"/>
          </ac:spMkLst>
        </pc:spChg>
        <pc:spChg chg="add mod">
          <ac:chgData name="명 지수" userId="b07435be59d152df" providerId="LiveId" clId="{36F263CC-D767-4DB0-8B19-FB041A7A97B6}" dt="2021-04-04T11:44:01.160" v="3740" actId="1076"/>
          <ac:spMkLst>
            <pc:docMk/>
            <pc:sldMk cId="4069556609" sldId="284"/>
            <ac:spMk id="3" creationId="{64349C0D-7309-4CDC-900A-12108C242ABB}"/>
          </ac:spMkLst>
        </pc:spChg>
        <pc:picChg chg="add del mod">
          <ac:chgData name="명 지수" userId="b07435be59d152df" providerId="LiveId" clId="{36F263CC-D767-4DB0-8B19-FB041A7A97B6}" dt="2021-04-04T12:08:14.224" v="3769" actId="21"/>
          <ac:picMkLst>
            <pc:docMk/>
            <pc:sldMk cId="4069556609" sldId="284"/>
            <ac:picMk id="13" creationId="{B334F131-78A5-41A4-8E6B-C1D7481E9CE5}"/>
          </ac:picMkLst>
        </pc:picChg>
        <pc:picChg chg="mod modCrop">
          <ac:chgData name="명 지수" userId="b07435be59d152df" providerId="LiveId" clId="{36F263CC-D767-4DB0-8B19-FB041A7A97B6}" dt="2021-04-04T11:42:59.036" v="3670" actId="1076"/>
          <ac:picMkLst>
            <pc:docMk/>
            <pc:sldMk cId="4069556609" sldId="284"/>
            <ac:picMk id="14" creationId="{ABF92C8B-0453-4BC1-934E-EEAF0B87AB2E}"/>
          </ac:picMkLst>
        </pc:picChg>
      </pc:sldChg>
      <pc:sldChg chg="addSp delSp modSp add mod">
        <pc:chgData name="명 지수" userId="b07435be59d152df" providerId="LiveId" clId="{36F263CC-D767-4DB0-8B19-FB041A7A97B6}" dt="2021-04-04T12:14:08.410" v="3797" actId="21"/>
        <pc:sldMkLst>
          <pc:docMk/>
          <pc:sldMk cId="1189329403" sldId="285"/>
        </pc:sldMkLst>
        <pc:spChg chg="del">
          <ac:chgData name="명 지수" userId="b07435be59d152df" providerId="LiveId" clId="{36F263CC-D767-4DB0-8B19-FB041A7A97B6}" dt="2021-04-04T11:44:21.299" v="3743" actId="478"/>
          <ac:spMkLst>
            <pc:docMk/>
            <pc:sldMk cId="1189329403" sldId="285"/>
            <ac:spMk id="2" creationId="{C001009C-3890-48A2-8143-7AAA5E436DFB}"/>
          </ac:spMkLst>
        </pc:spChg>
        <pc:spChg chg="del">
          <ac:chgData name="명 지수" userId="b07435be59d152df" providerId="LiveId" clId="{36F263CC-D767-4DB0-8B19-FB041A7A97B6}" dt="2021-04-04T11:44:22.237" v="3744" actId="478"/>
          <ac:spMkLst>
            <pc:docMk/>
            <pc:sldMk cId="1189329403" sldId="285"/>
            <ac:spMk id="3" creationId="{64349C0D-7309-4CDC-900A-12108C242ABB}"/>
          </ac:spMkLst>
        </pc:spChg>
        <pc:picChg chg="add del mod">
          <ac:chgData name="명 지수" userId="b07435be59d152df" providerId="LiveId" clId="{36F263CC-D767-4DB0-8B19-FB041A7A97B6}" dt="2021-04-04T11:45:29.601" v="3752" actId="478"/>
          <ac:picMkLst>
            <pc:docMk/>
            <pc:sldMk cId="1189329403" sldId="285"/>
            <ac:picMk id="7" creationId="{5C66553A-A2D7-4221-9769-506C65ACFD91}"/>
          </ac:picMkLst>
        </pc:picChg>
        <pc:picChg chg="add del mod">
          <ac:chgData name="명 지수" userId="b07435be59d152df" providerId="LiveId" clId="{36F263CC-D767-4DB0-8B19-FB041A7A97B6}" dt="2021-04-04T11:53:01.780" v="3758" actId="478"/>
          <ac:picMkLst>
            <pc:docMk/>
            <pc:sldMk cId="1189329403" sldId="285"/>
            <ac:picMk id="9" creationId="{32C0869A-EC08-4EBD-8EBC-AF8688FE30EF}"/>
          </ac:picMkLst>
        </pc:picChg>
        <pc:picChg chg="add del mod">
          <ac:chgData name="명 지수" userId="b07435be59d152df" providerId="LiveId" clId="{36F263CC-D767-4DB0-8B19-FB041A7A97B6}" dt="2021-04-04T11:58:32.315" v="3762" actId="478"/>
          <ac:picMkLst>
            <pc:docMk/>
            <pc:sldMk cId="1189329403" sldId="285"/>
            <ac:picMk id="11" creationId="{C029D376-3EE8-4BBF-AA95-C53EC0B12C9C}"/>
          </ac:picMkLst>
        </pc:picChg>
        <pc:picChg chg="add del mod">
          <ac:chgData name="명 지수" userId="b07435be59d152df" providerId="LiveId" clId="{36F263CC-D767-4DB0-8B19-FB041A7A97B6}" dt="2021-04-04T11:44:44.003" v="3746"/>
          <ac:picMkLst>
            <pc:docMk/>
            <pc:sldMk cId="1189329403" sldId="285"/>
            <ac:picMk id="13" creationId="{73786FD3-DFBD-45FC-BA6A-938266B307AE}"/>
          </ac:picMkLst>
        </pc:picChg>
        <pc:picChg chg="del">
          <ac:chgData name="명 지수" userId="b07435be59d152df" providerId="LiveId" clId="{36F263CC-D767-4DB0-8B19-FB041A7A97B6}" dt="2021-04-04T11:44:19.285" v="3742" actId="478"/>
          <ac:picMkLst>
            <pc:docMk/>
            <pc:sldMk cId="1189329403" sldId="285"/>
            <ac:picMk id="14" creationId="{ABF92C8B-0453-4BC1-934E-EEAF0B87AB2E}"/>
          </ac:picMkLst>
        </pc:picChg>
        <pc:picChg chg="add del mod">
          <ac:chgData name="명 지수" userId="b07435be59d152df" providerId="LiveId" clId="{36F263CC-D767-4DB0-8B19-FB041A7A97B6}" dt="2021-04-04T12:08:05.659" v="3765" actId="21"/>
          <ac:picMkLst>
            <pc:docMk/>
            <pc:sldMk cId="1189329403" sldId="285"/>
            <ac:picMk id="15" creationId="{E694BD0C-7FD4-4BF7-9CF6-39870C9F91E7}"/>
          </ac:picMkLst>
        </pc:picChg>
        <pc:picChg chg="add del mod">
          <ac:chgData name="명 지수" userId="b07435be59d152df" providerId="LiveId" clId="{36F263CC-D767-4DB0-8B19-FB041A7A97B6}" dt="2021-04-04T12:14:08.410" v="3797" actId="21"/>
          <ac:picMkLst>
            <pc:docMk/>
            <pc:sldMk cId="1189329403" sldId="285"/>
            <ac:picMk id="17" creationId="{05F38EF9-1664-489E-B12A-51195B891061}"/>
          </ac:picMkLst>
        </pc:picChg>
        <pc:picChg chg="add mod modCrop">
          <ac:chgData name="명 지수" userId="b07435be59d152df" providerId="LiveId" clId="{36F263CC-D767-4DB0-8B19-FB041A7A97B6}" dt="2021-04-04T12:08:26.694" v="3772" actId="1076"/>
          <ac:picMkLst>
            <pc:docMk/>
            <pc:sldMk cId="1189329403" sldId="285"/>
            <ac:picMk id="22" creationId="{5E1F194F-F63D-46ED-A6C8-E128DABAF523}"/>
          </ac:picMkLst>
        </pc:picChg>
      </pc:sldChg>
      <pc:sldChg chg="addSp delSp modSp add mod">
        <pc:chgData name="명 지수" userId="b07435be59d152df" providerId="LiveId" clId="{36F263CC-D767-4DB0-8B19-FB041A7A97B6}" dt="2021-04-04T13:00:07.567" v="5189" actId="20577"/>
        <pc:sldMkLst>
          <pc:docMk/>
          <pc:sldMk cId="686059375" sldId="286"/>
        </pc:sldMkLst>
        <pc:spChg chg="add del mod">
          <ac:chgData name="명 지수" userId="b07435be59d152df" providerId="LiveId" clId="{36F263CC-D767-4DB0-8B19-FB041A7A97B6}" dt="2021-04-04T12:10:06.963" v="3788" actId="478"/>
          <ac:spMkLst>
            <pc:docMk/>
            <pc:sldMk cId="686059375" sldId="286"/>
            <ac:spMk id="6" creationId="{D9785DA6-4215-42C1-AE6E-DFAAD3636167}"/>
          </ac:spMkLst>
        </pc:spChg>
        <pc:spChg chg="add mod">
          <ac:chgData name="명 지수" userId="b07435be59d152df" providerId="LiveId" clId="{36F263CC-D767-4DB0-8B19-FB041A7A97B6}" dt="2021-04-04T12:49:24.543" v="5097" actId="1076"/>
          <ac:spMkLst>
            <pc:docMk/>
            <pc:sldMk cId="686059375" sldId="286"/>
            <ac:spMk id="12" creationId="{B9F2B339-8FE9-48AE-8A79-646A0B978BC2}"/>
          </ac:spMkLst>
        </pc:spChg>
        <pc:spChg chg="add mod">
          <ac:chgData name="명 지수" userId="b07435be59d152df" providerId="LiveId" clId="{36F263CC-D767-4DB0-8B19-FB041A7A97B6}" dt="2021-04-04T12:49:24.543" v="5097" actId="1076"/>
          <ac:spMkLst>
            <pc:docMk/>
            <pc:sldMk cId="686059375" sldId="286"/>
            <ac:spMk id="13" creationId="{7D52BBC8-74C3-45E5-BD05-40BD4D0A5B03}"/>
          </ac:spMkLst>
        </pc:spChg>
        <pc:spChg chg="add mod">
          <ac:chgData name="명 지수" userId="b07435be59d152df" providerId="LiveId" clId="{36F263CC-D767-4DB0-8B19-FB041A7A97B6}" dt="2021-04-04T12:49:24.543" v="5097" actId="1076"/>
          <ac:spMkLst>
            <pc:docMk/>
            <pc:sldMk cId="686059375" sldId="286"/>
            <ac:spMk id="19" creationId="{6B279F8A-864B-4FC1-A17D-870986E5F252}"/>
          </ac:spMkLst>
        </pc:spChg>
        <pc:spChg chg="add mod">
          <ac:chgData name="명 지수" userId="b07435be59d152df" providerId="LiveId" clId="{36F263CC-D767-4DB0-8B19-FB041A7A97B6}" dt="2021-04-04T12:49:24.543" v="5097" actId="1076"/>
          <ac:spMkLst>
            <pc:docMk/>
            <pc:sldMk cId="686059375" sldId="286"/>
            <ac:spMk id="22" creationId="{D5343B39-7F41-45DB-BB42-4AF6C8650AE5}"/>
          </ac:spMkLst>
        </pc:spChg>
        <pc:spChg chg="mod">
          <ac:chgData name="명 지수" userId="b07435be59d152df" providerId="LiveId" clId="{36F263CC-D767-4DB0-8B19-FB041A7A97B6}" dt="2021-04-04T13:00:07.567" v="5189" actId="20577"/>
          <ac:spMkLst>
            <pc:docMk/>
            <pc:sldMk cId="686059375" sldId="286"/>
            <ac:spMk id="27" creationId="{EBE36CAF-DE84-44E0-A9B4-BBCDAB1A9DF5}"/>
          </ac:spMkLst>
        </pc:spChg>
        <pc:spChg chg="add mod">
          <ac:chgData name="명 지수" userId="b07435be59d152df" providerId="LiveId" clId="{36F263CC-D767-4DB0-8B19-FB041A7A97B6}" dt="2021-04-04T12:49:34.086" v="5106" actId="1037"/>
          <ac:spMkLst>
            <pc:docMk/>
            <pc:sldMk cId="686059375" sldId="286"/>
            <ac:spMk id="32" creationId="{55D28295-BFCC-478B-8287-05C600DDB95F}"/>
          </ac:spMkLst>
        </pc:spChg>
        <pc:picChg chg="add del mod">
          <ac:chgData name="명 지수" userId="b07435be59d152df" providerId="LiveId" clId="{36F263CC-D767-4DB0-8B19-FB041A7A97B6}" dt="2021-04-04T12:13:27.743" v="3790" actId="478"/>
          <ac:picMkLst>
            <pc:docMk/>
            <pc:sldMk cId="686059375" sldId="286"/>
            <ac:picMk id="3" creationId="{187878F8-181F-46B4-AAF1-AAF642BC9F88}"/>
          </ac:picMkLst>
        </pc:picChg>
        <pc:picChg chg="add del mod">
          <ac:chgData name="명 지수" userId="b07435be59d152df" providerId="LiveId" clId="{36F263CC-D767-4DB0-8B19-FB041A7A97B6}" dt="2021-04-04T12:28:58.247" v="4818" actId="478"/>
          <ac:picMkLst>
            <pc:docMk/>
            <pc:sldMk cId="686059375" sldId="286"/>
            <ac:picMk id="8" creationId="{EE92995B-B017-4062-8975-F61BBAEEE769}"/>
          </ac:picMkLst>
        </pc:picChg>
        <pc:picChg chg="del">
          <ac:chgData name="명 지수" userId="b07435be59d152df" providerId="LiveId" clId="{36F263CC-D767-4DB0-8B19-FB041A7A97B6}" dt="2021-04-04T11:46:05.013" v="3757" actId="478"/>
          <ac:picMkLst>
            <pc:docMk/>
            <pc:sldMk cId="686059375" sldId="286"/>
            <ac:picMk id="9" creationId="{32C0869A-EC08-4EBD-8EBC-AF8688FE30EF}"/>
          </ac:picMkLst>
        </pc:picChg>
        <pc:picChg chg="add mod modCrop">
          <ac:chgData name="명 지수" userId="b07435be59d152df" providerId="LiveId" clId="{36F263CC-D767-4DB0-8B19-FB041A7A97B6}" dt="2021-04-04T12:49:24.543" v="5097" actId="1076"/>
          <ac:picMkLst>
            <pc:docMk/>
            <pc:sldMk cId="686059375" sldId="286"/>
            <ac:picMk id="11" creationId="{BFD009EE-2C7D-42CB-9CBB-D8955936CF5A}"/>
          </ac:picMkLst>
        </pc:picChg>
        <pc:cxnChg chg="add mod">
          <ac:chgData name="명 지수" userId="b07435be59d152df" providerId="LiveId" clId="{36F263CC-D767-4DB0-8B19-FB041A7A97B6}" dt="2021-04-04T12:49:24.543" v="5097" actId="1076"/>
          <ac:cxnSpMkLst>
            <pc:docMk/>
            <pc:sldMk cId="686059375" sldId="286"/>
            <ac:cxnSpMk id="15" creationId="{1C290256-35D3-4E14-91EF-50F83F3A5528}"/>
          </ac:cxnSpMkLst>
        </pc:cxnChg>
        <pc:cxnChg chg="add mod">
          <ac:chgData name="명 지수" userId="b07435be59d152df" providerId="LiveId" clId="{36F263CC-D767-4DB0-8B19-FB041A7A97B6}" dt="2021-04-04T12:49:24.543" v="5097" actId="1076"/>
          <ac:cxnSpMkLst>
            <pc:docMk/>
            <pc:sldMk cId="686059375" sldId="286"/>
            <ac:cxnSpMk id="25" creationId="{2174E674-27C1-4B79-8781-A241EAF0A54E}"/>
          </ac:cxnSpMkLst>
        </pc:cxnChg>
      </pc:sldChg>
      <pc:sldChg chg="addSp delSp modSp add mod">
        <pc:chgData name="명 지수" userId="b07435be59d152df" providerId="LiveId" clId="{36F263CC-D767-4DB0-8B19-FB041A7A97B6}" dt="2021-04-04T12:14:09.300" v="3798"/>
        <pc:sldMkLst>
          <pc:docMk/>
          <pc:sldMk cId="3273576323" sldId="287"/>
        </pc:sldMkLst>
        <pc:picChg chg="add mod">
          <ac:chgData name="명 지수" userId="b07435be59d152df" providerId="LiveId" clId="{36F263CC-D767-4DB0-8B19-FB041A7A97B6}" dt="2021-04-04T12:14:09.300" v="3798"/>
          <ac:picMkLst>
            <pc:docMk/>
            <pc:sldMk cId="3273576323" sldId="287"/>
            <ac:picMk id="11" creationId="{9D71CE3A-9430-46E6-AAF3-4B371A1621F2}"/>
          </ac:picMkLst>
        </pc:picChg>
        <pc:picChg chg="del mod modCrop">
          <ac:chgData name="명 지수" userId="b07435be59d152df" providerId="LiveId" clId="{36F263CC-D767-4DB0-8B19-FB041A7A97B6}" dt="2021-04-04T12:10:09.887" v="3789" actId="478"/>
          <ac:picMkLst>
            <pc:docMk/>
            <pc:sldMk cId="3273576323" sldId="287"/>
            <ac:picMk id="22" creationId="{5E1F194F-F63D-46ED-A6C8-E128DABAF523}"/>
          </ac:picMkLst>
        </pc:picChg>
      </pc:sldChg>
      <pc:sldChg chg="addSp delSp modSp add mod">
        <pc:chgData name="명 지수" userId="b07435be59d152df" providerId="LiveId" clId="{36F263CC-D767-4DB0-8B19-FB041A7A97B6}" dt="2021-04-04T12:59:54.902" v="5184"/>
        <pc:sldMkLst>
          <pc:docMk/>
          <pc:sldMk cId="38434949" sldId="288"/>
        </pc:sldMkLst>
        <pc:spChg chg="add mod">
          <ac:chgData name="명 지수" userId="b07435be59d152df" providerId="LiveId" clId="{36F263CC-D767-4DB0-8B19-FB041A7A97B6}" dt="2021-04-04T12:23:17.753" v="4499" actId="1076"/>
          <ac:spMkLst>
            <pc:docMk/>
            <pc:sldMk cId="38434949" sldId="288"/>
            <ac:spMk id="2" creationId="{D0C820B1-6D9C-45AD-B8D8-3BFEF146897B}"/>
          </ac:spMkLst>
        </pc:spChg>
        <pc:spChg chg="mod">
          <ac:chgData name="명 지수" userId="b07435be59d152df" providerId="LiveId" clId="{36F263CC-D767-4DB0-8B19-FB041A7A97B6}" dt="2021-04-04T12:59:54.902" v="5184"/>
          <ac:spMkLst>
            <pc:docMk/>
            <pc:sldMk cId="38434949" sldId="288"/>
            <ac:spMk id="27" creationId="{EBE36CAF-DE84-44E0-A9B4-BBCDAB1A9DF5}"/>
          </ac:spMkLst>
        </pc:spChg>
        <pc:picChg chg="del mod modCrop">
          <ac:chgData name="명 지수" userId="b07435be59d152df" providerId="LiveId" clId="{36F263CC-D767-4DB0-8B19-FB041A7A97B6}" dt="2021-04-04T12:29:03.237" v="4819" actId="478"/>
          <ac:picMkLst>
            <pc:docMk/>
            <pc:sldMk cId="38434949" sldId="288"/>
            <ac:picMk id="8" creationId="{EE92995B-B017-4062-8975-F61BBAEEE769}"/>
          </ac:picMkLst>
        </pc:picChg>
        <pc:picChg chg="add mod modCrop">
          <ac:chgData name="명 지수" userId="b07435be59d152df" providerId="LiveId" clId="{36F263CC-D767-4DB0-8B19-FB041A7A97B6}" dt="2021-04-04T12:39:22.547" v="4836" actId="1076"/>
          <ac:picMkLst>
            <pc:docMk/>
            <pc:sldMk cId="38434949" sldId="288"/>
            <ac:picMk id="12" creationId="{FF65CB5E-1B22-4E60-83C9-F0F7DF7498F8}"/>
          </ac:picMkLst>
        </pc:picChg>
      </pc:sldChg>
      <pc:sldChg chg="addSp delSp modSp add mod">
        <pc:chgData name="명 지수" userId="b07435be59d152df" providerId="LiveId" clId="{36F263CC-D767-4DB0-8B19-FB041A7A97B6}" dt="2021-04-04T12:59:35.670" v="5139"/>
        <pc:sldMkLst>
          <pc:docMk/>
          <pc:sldMk cId="760129992" sldId="289"/>
        </pc:sldMkLst>
        <pc:spChg chg="mod">
          <ac:chgData name="명 지수" userId="b07435be59d152df" providerId="LiveId" clId="{36F263CC-D767-4DB0-8B19-FB041A7A97B6}" dt="2021-04-04T12:45:59.729" v="4994" actId="20577"/>
          <ac:spMkLst>
            <pc:docMk/>
            <pc:sldMk cId="760129992" sldId="289"/>
            <ac:spMk id="2" creationId="{D0C820B1-6D9C-45AD-B8D8-3BFEF146897B}"/>
          </ac:spMkLst>
        </pc:spChg>
        <pc:spChg chg="mod">
          <ac:chgData name="명 지수" userId="b07435be59d152df" providerId="LiveId" clId="{36F263CC-D767-4DB0-8B19-FB041A7A97B6}" dt="2021-04-04T12:41:38.560" v="4849" actId="1076"/>
          <ac:spMkLst>
            <pc:docMk/>
            <pc:sldMk cId="760129992" sldId="289"/>
            <ac:spMk id="5" creationId="{3449A2A3-5C83-4996-8EA1-2D54ABDBD2D9}"/>
          </ac:spMkLst>
        </pc:spChg>
        <pc:spChg chg="mod">
          <ac:chgData name="명 지수" userId="b07435be59d152df" providerId="LiveId" clId="{36F263CC-D767-4DB0-8B19-FB041A7A97B6}" dt="2021-04-04T12:59:35.670" v="5139"/>
          <ac:spMkLst>
            <pc:docMk/>
            <pc:sldMk cId="760129992" sldId="289"/>
            <ac:spMk id="27" creationId="{EBE36CAF-DE84-44E0-A9B4-BBCDAB1A9DF5}"/>
          </ac:spMkLst>
        </pc:spChg>
        <pc:picChg chg="del">
          <ac:chgData name="명 지수" userId="b07435be59d152df" providerId="LiveId" clId="{36F263CC-D767-4DB0-8B19-FB041A7A97B6}" dt="2021-04-04T12:23:22.299" v="4501" actId="478"/>
          <ac:picMkLst>
            <pc:docMk/>
            <pc:sldMk cId="760129992" sldId="289"/>
            <ac:picMk id="8" creationId="{EE92995B-B017-4062-8975-F61BBAEEE769}"/>
          </ac:picMkLst>
        </pc:picChg>
        <pc:picChg chg="add del mod modCrop">
          <ac:chgData name="명 지수" userId="b07435be59d152df" providerId="LiveId" clId="{36F263CC-D767-4DB0-8B19-FB041A7A97B6}" dt="2021-04-04T12:29:04.746" v="4820" actId="478"/>
          <ac:picMkLst>
            <pc:docMk/>
            <pc:sldMk cId="760129992" sldId="289"/>
            <ac:picMk id="12" creationId="{FB533917-F90D-4795-9FD0-7E4ADE8A219B}"/>
          </ac:picMkLst>
        </pc:picChg>
        <pc:picChg chg="add del mod modCrop">
          <ac:chgData name="명 지수" userId="b07435be59d152df" providerId="LiveId" clId="{36F263CC-D767-4DB0-8B19-FB041A7A97B6}" dt="2021-04-04T12:29:05.285" v="4821" actId="478"/>
          <ac:picMkLst>
            <pc:docMk/>
            <pc:sldMk cId="760129992" sldId="289"/>
            <ac:picMk id="13" creationId="{2C29E38F-E84A-4EF6-BCBF-E56441C87078}"/>
          </ac:picMkLst>
        </pc:picChg>
        <pc:picChg chg="add del mod modCrop">
          <ac:chgData name="명 지수" userId="b07435be59d152df" providerId="LiveId" clId="{36F263CC-D767-4DB0-8B19-FB041A7A97B6}" dt="2021-04-04T12:29:05.922" v="4822" actId="478"/>
          <ac:picMkLst>
            <pc:docMk/>
            <pc:sldMk cId="760129992" sldId="289"/>
            <ac:picMk id="14" creationId="{2B322AE3-B822-4A72-9A98-9BFDA1263C58}"/>
          </ac:picMkLst>
        </pc:picChg>
        <pc:picChg chg="add mod modCrop">
          <ac:chgData name="명 지수" userId="b07435be59d152df" providerId="LiveId" clId="{36F263CC-D767-4DB0-8B19-FB041A7A97B6}" dt="2021-04-04T12:39:55.523" v="4841" actId="14100"/>
          <ac:picMkLst>
            <pc:docMk/>
            <pc:sldMk cId="760129992" sldId="289"/>
            <ac:picMk id="15" creationId="{6EA5CC23-1B96-47CE-99DD-313120EE1365}"/>
          </ac:picMkLst>
        </pc:picChg>
        <pc:picChg chg="add del mod">
          <ac:chgData name="명 지수" userId="b07435be59d152df" providerId="LiveId" clId="{36F263CC-D767-4DB0-8B19-FB041A7A97B6}" dt="2021-04-04T12:41:34.545" v="4847" actId="478"/>
          <ac:picMkLst>
            <pc:docMk/>
            <pc:sldMk cId="760129992" sldId="289"/>
            <ac:picMk id="16" creationId="{E756B392-4E3D-42F1-B488-2FDC86BD24BF}"/>
          </ac:picMkLst>
        </pc:picChg>
        <pc:picChg chg="add mod modCrop">
          <ac:chgData name="명 지수" userId="b07435be59d152df" providerId="LiveId" clId="{36F263CC-D767-4DB0-8B19-FB041A7A97B6}" dt="2021-04-04T12:43:57.083" v="4992" actId="18131"/>
          <ac:picMkLst>
            <pc:docMk/>
            <pc:sldMk cId="760129992" sldId="289"/>
            <ac:picMk id="17" creationId="{CF76EAFD-720E-48D7-8E79-84B6C9A9097B}"/>
          </ac:picMkLst>
        </pc:picChg>
      </pc:sldChg>
      <pc:sldChg chg="del">
        <pc:chgData name="명 지수" userId="b07435be59d152df" providerId="LiveId" clId="{36F263CC-D767-4DB0-8B19-FB041A7A97B6}" dt="2021-04-04T06:26:44.358" v="107" actId="47"/>
        <pc:sldMkLst>
          <pc:docMk/>
          <pc:sldMk cId="654098389" sldId="297"/>
        </pc:sldMkLst>
      </pc:sldChg>
      <pc:sldChg chg="del">
        <pc:chgData name="명 지수" userId="b07435be59d152df" providerId="LiveId" clId="{36F263CC-D767-4DB0-8B19-FB041A7A97B6}" dt="2021-04-04T06:26:41.298" v="104" actId="47"/>
        <pc:sldMkLst>
          <pc:docMk/>
          <pc:sldMk cId="1083126231" sldId="298"/>
        </pc:sldMkLst>
      </pc:sldChg>
      <pc:sldChg chg="del">
        <pc:chgData name="명 지수" userId="b07435be59d152df" providerId="LiveId" clId="{36F263CC-D767-4DB0-8B19-FB041A7A97B6}" dt="2021-04-04T06:24:57.403" v="5" actId="47"/>
        <pc:sldMkLst>
          <pc:docMk/>
          <pc:sldMk cId="4022078065" sldId="299"/>
        </pc:sldMkLst>
      </pc:sldChg>
      <pc:sldChg chg="del">
        <pc:chgData name="명 지수" userId="b07435be59d152df" providerId="LiveId" clId="{36F263CC-D767-4DB0-8B19-FB041A7A97B6}" dt="2021-04-04T06:24:58.095" v="6" actId="47"/>
        <pc:sldMkLst>
          <pc:docMk/>
          <pc:sldMk cId="1809540849" sldId="300"/>
        </pc:sldMkLst>
      </pc:sldChg>
      <pc:sldChg chg="del">
        <pc:chgData name="명 지수" userId="b07435be59d152df" providerId="LiveId" clId="{36F263CC-D767-4DB0-8B19-FB041A7A97B6}" dt="2021-04-04T06:24:59.036" v="7" actId="47"/>
        <pc:sldMkLst>
          <pc:docMk/>
          <pc:sldMk cId="1324317717" sldId="301"/>
        </pc:sldMkLst>
      </pc:sldChg>
      <pc:sldChg chg="del">
        <pc:chgData name="명 지수" userId="b07435be59d152df" providerId="LiveId" clId="{36F263CC-D767-4DB0-8B19-FB041A7A97B6}" dt="2021-04-04T06:24:56.378" v="4" actId="47"/>
        <pc:sldMkLst>
          <pc:docMk/>
          <pc:sldMk cId="3960432405" sldId="302"/>
        </pc:sldMkLst>
      </pc:sldChg>
      <pc:sldChg chg="del">
        <pc:chgData name="명 지수" userId="b07435be59d152df" providerId="LiveId" clId="{36F263CC-D767-4DB0-8B19-FB041A7A97B6}" dt="2021-04-04T06:26:44.005" v="106" actId="47"/>
        <pc:sldMkLst>
          <pc:docMk/>
          <pc:sldMk cId="2573639202" sldId="303"/>
        </pc:sldMkLst>
      </pc:sldChg>
      <pc:sldChg chg="del">
        <pc:chgData name="명 지수" userId="b07435be59d152df" providerId="LiveId" clId="{36F263CC-D767-4DB0-8B19-FB041A7A97B6}" dt="2021-04-04T06:26:44.735" v="108" actId="47"/>
        <pc:sldMkLst>
          <pc:docMk/>
          <pc:sldMk cId="3655856521" sldId="304"/>
        </pc:sldMkLst>
      </pc:sldChg>
      <pc:sldChg chg="del">
        <pc:chgData name="명 지수" userId="b07435be59d152df" providerId="LiveId" clId="{36F263CC-D767-4DB0-8B19-FB041A7A97B6}" dt="2021-04-04T06:26:45.461" v="109" actId="47"/>
        <pc:sldMkLst>
          <pc:docMk/>
          <pc:sldMk cId="2744903596" sldId="305"/>
        </pc:sldMkLst>
      </pc:sldChg>
      <pc:sldChg chg="del">
        <pc:chgData name="명 지수" userId="b07435be59d152df" providerId="LiveId" clId="{36F263CC-D767-4DB0-8B19-FB041A7A97B6}" dt="2021-04-04T06:26:45.939" v="110" actId="47"/>
        <pc:sldMkLst>
          <pc:docMk/>
          <pc:sldMk cId="901405991" sldId="306"/>
        </pc:sldMkLst>
      </pc:sldChg>
      <pc:sldChg chg="del">
        <pc:chgData name="명 지수" userId="b07435be59d152df" providerId="LiveId" clId="{36F263CC-D767-4DB0-8B19-FB041A7A97B6}" dt="2021-04-04T06:26:46.994" v="112" actId="47"/>
        <pc:sldMkLst>
          <pc:docMk/>
          <pc:sldMk cId="2190660008" sldId="307"/>
        </pc:sldMkLst>
      </pc:sldChg>
      <pc:sldChg chg="del">
        <pc:chgData name="명 지수" userId="b07435be59d152df" providerId="LiveId" clId="{36F263CC-D767-4DB0-8B19-FB041A7A97B6}" dt="2021-04-04T06:26:48.195" v="115" actId="47"/>
        <pc:sldMkLst>
          <pc:docMk/>
          <pc:sldMk cId="3714429236" sldId="310"/>
        </pc:sldMkLst>
      </pc:sldChg>
      <pc:sldChg chg="del">
        <pc:chgData name="명 지수" userId="b07435be59d152df" providerId="LiveId" clId="{36F263CC-D767-4DB0-8B19-FB041A7A97B6}" dt="2021-04-04T06:26:46.707" v="111" actId="47"/>
        <pc:sldMkLst>
          <pc:docMk/>
          <pc:sldMk cId="3309685265" sldId="311"/>
        </pc:sldMkLst>
      </pc:sldChg>
      <pc:sldChg chg="del">
        <pc:chgData name="명 지수" userId="b07435be59d152df" providerId="LiveId" clId="{36F263CC-D767-4DB0-8B19-FB041A7A97B6}" dt="2021-04-04T06:26:47.465" v="113" actId="47"/>
        <pc:sldMkLst>
          <pc:docMk/>
          <pc:sldMk cId="2011148726" sldId="312"/>
        </pc:sldMkLst>
      </pc:sldChg>
      <pc:sldChg chg="del">
        <pc:chgData name="명 지수" userId="b07435be59d152df" providerId="LiveId" clId="{36F263CC-D767-4DB0-8B19-FB041A7A97B6}" dt="2021-04-04T06:26:47.827" v="114" actId="47"/>
        <pc:sldMkLst>
          <pc:docMk/>
          <pc:sldMk cId="3668846717" sldId="313"/>
        </pc:sldMkLst>
      </pc:sldChg>
      <pc:sldChg chg="del">
        <pc:chgData name="명 지수" userId="b07435be59d152df" providerId="LiveId" clId="{36F263CC-D767-4DB0-8B19-FB041A7A97B6}" dt="2021-04-04T06:26:48.978" v="116" actId="47"/>
        <pc:sldMkLst>
          <pc:docMk/>
          <pc:sldMk cId="2432381905" sldId="314"/>
        </pc:sldMkLst>
      </pc:sldChg>
      <pc:sldChg chg="del">
        <pc:chgData name="명 지수" userId="b07435be59d152df" providerId="LiveId" clId="{36F263CC-D767-4DB0-8B19-FB041A7A97B6}" dt="2021-04-04T06:26:49.271" v="117" actId="47"/>
        <pc:sldMkLst>
          <pc:docMk/>
          <pc:sldMk cId="2713993010" sldId="31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170D7-82EF-413E-8970-4A8E414DF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E9940A-4A14-4C3C-AA08-30C029E7F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0A151-70CA-4C04-B3AD-AAE5F54C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50BC7-08C8-4404-B960-23CE7B4C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50C2F-FAC3-4C33-9AFD-642DA9E7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02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DBD78-F554-4D9C-82B3-B5BC6723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0B1628-660A-452B-BBA0-916091481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AEB73-40FA-4023-AB08-C7DE38B5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97E59-08B2-4CDD-A9DA-D871C0CE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187B4-8D51-426C-8E7F-6A78C399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1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DFEE41-AAF4-4D25-970A-BDF9A096B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FB9941-F4C4-43BB-B9C9-A32E5113E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F0EF9-1D8F-42AF-AF95-6E19CC6F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C95468-C6E0-46C0-9AF2-684DBEC1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DB171-D9C0-4ADF-883A-19780FA3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64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16F3E-EC2B-466E-B8E4-E8AF0EC0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61331-6F6D-4E81-8121-757C80446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12DD4-55C4-42A4-BD16-A633D102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EE2E3-A669-472B-A152-2839CF1B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2D96D-56B6-43E1-AAF5-1D1CC980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85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0361E-1F3D-4122-873F-F4CF57AC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168400-58D0-4ED2-B8C1-A88D8DA6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B45E3-19DC-4DE2-82B6-89113284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B52B-BBA5-43D6-BF26-056C8E4E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1D424-6421-4B09-A189-2D14AF48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6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0CCD9-3F23-4E7A-88C4-06F9DF0D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6BD8F-5010-4E76-9B74-4DFA007FE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06E194-C4A4-4D30-9CC6-F55DE8839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9F46CF-637B-4B6A-A402-9CC4E5FE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BC702D-99DF-4C9E-BBC5-D220E42B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06FCD-A6AA-4F66-AD97-1F1D296A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89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B03A0-6556-482D-A43F-333298A6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7F58CB-D1CD-4260-9902-7640CD9BF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69BC97-5178-4AEA-BD3E-332DEA516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1E3A5C-82B7-45B8-A696-BC9852553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338F97-22B3-4B80-8DB2-5EF2B9CA9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A79246-D76B-471A-B47D-68B0199B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10C75E-7676-48BE-BFF8-A5426525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B2277B-C937-48DD-B6C6-D0281FB6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95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96556-F2A5-47B0-A50B-D841D42D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CC5588-5AF7-4F64-9005-D40A654E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1AEB0-CC36-499E-BCA2-5A16D057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7A6D12-23B2-426A-A64D-14B850BE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4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C95B95-D4AA-4D26-BD62-0E05B783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A868E9-7E6D-483E-9232-5BE1A726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BAD291-8341-4CCD-9BDB-E00FE826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69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9A463-E562-4223-905D-7FC40081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23B6D-BDC9-498B-B60B-F5361A45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581673-739B-4922-BB97-153D1BB9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9C75A1-A7C3-4347-B6F0-59F25827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DB279-ABC2-49DC-AD7D-73F674C0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20064-D5AC-4CD9-BF42-576E2EC8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5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900EA-F2F2-472D-9813-7CD53BAB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1DDCB9-589F-4401-91DA-20913767C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B2953E-53AD-4B3E-85A5-C53E0A38D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940C7-4815-4881-A2D4-407D90BB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2DBB47-59D1-41CB-8E1C-FE4028EA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6D061-F40C-42D1-AE75-61E0F620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2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CE9913-B315-44CF-8F33-F2438601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3853E-F50D-4BDB-90BF-8A0243AAE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F0DCA-6AAE-49D6-B1E6-4550C771E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9F17B-0305-4E78-800E-14556F9686A4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61BF4-6A41-46F7-ACAC-27E6E711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501B1-BCE2-4E42-941B-93946BA8B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52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C512C088-85AB-42DC-AD4A-7C3F2E4037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0000"/>
                    </a14:imgEffect>
                  </a14:imgLayer>
                </a14:imgProps>
              </a:ext>
            </a:extLst>
          </a:blip>
          <a:srcRect l="16129" r="69286"/>
          <a:stretch/>
        </p:blipFill>
        <p:spPr>
          <a:xfrm rot="10800000">
            <a:off x="11711030" y="3730169"/>
            <a:ext cx="480968" cy="31278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F6B8921-937F-4D62-84ED-829849BB95C7}"/>
              </a:ext>
            </a:extLst>
          </p:cNvPr>
          <p:cNvSpPr txBox="1"/>
          <p:nvPr/>
        </p:nvSpPr>
        <p:spPr>
          <a:xfrm>
            <a:off x="7858693" y="746551"/>
            <a:ext cx="3852337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4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로봇학실험</a:t>
            </a:r>
            <a:r>
              <a:rPr lang="ko-KR" altLang="en-US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</a:p>
          <a:p>
            <a:pPr algn="r">
              <a:lnSpc>
                <a:spcPct val="150000"/>
              </a:lnSpc>
            </a:pP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[HW07] Timer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B7BA57-EB8A-47DF-ACD8-3BFC3AF28408}"/>
              </a:ext>
            </a:extLst>
          </p:cNvPr>
          <p:cNvSpPr txBox="1"/>
          <p:nvPr/>
        </p:nvSpPr>
        <p:spPr>
          <a:xfrm>
            <a:off x="7958079" y="2957107"/>
            <a:ext cx="3752951" cy="943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2021.05.16</a:t>
            </a:r>
          </a:p>
          <a:p>
            <a:pPr algn="r">
              <a:lnSpc>
                <a:spcPct val="150000"/>
              </a:lnSpc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로봇학부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2019741034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명지수</a:t>
            </a:r>
          </a:p>
        </p:txBody>
      </p:sp>
    </p:spTree>
    <p:extLst>
      <p:ext uri="{BB962C8B-B14F-4D97-AF65-F5344CB8AC3E}">
        <p14:creationId xmlns:p14="http://schemas.microsoft.com/office/powerpoint/2010/main" val="2532589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2578163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Interrupt </a:t>
              </a:r>
              <a:r>
                <a:rPr lang="ko-KR" altLang="en-US" sz="2000" dirty="0">
                  <a:solidFill>
                    <a:schemeClr val="tx1"/>
                  </a:solidFill>
                </a:rPr>
                <a:t>종류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A80D54B-BE09-4294-896F-5F1A3F58C056}"/>
              </a:ext>
            </a:extLst>
          </p:cNvPr>
          <p:cNvSpPr txBox="1"/>
          <p:nvPr/>
        </p:nvSpPr>
        <p:spPr>
          <a:xfrm>
            <a:off x="746749" y="2182685"/>
            <a:ext cx="6558330" cy="1331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/>
              <a:t>Overflow</a:t>
            </a:r>
            <a:r>
              <a:rPr lang="ko-KR" altLang="en-US" sz="2000" dirty="0"/>
              <a:t> </a:t>
            </a:r>
            <a:r>
              <a:rPr lang="en-US" altLang="ko-KR" sz="2000" dirty="0"/>
              <a:t>Interrupt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TCNT</a:t>
            </a:r>
            <a:r>
              <a:rPr lang="ko-KR" altLang="en-US" dirty="0"/>
              <a:t>값이 </a:t>
            </a:r>
            <a:r>
              <a:rPr lang="en-US" altLang="ko-KR" dirty="0"/>
              <a:t>TOP</a:t>
            </a:r>
            <a:r>
              <a:rPr lang="ko-KR" altLang="en-US" dirty="0"/>
              <a:t>값을 넘으면 </a:t>
            </a:r>
            <a:r>
              <a:rPr lang="en-US" altLang="ko-KR" dirty="0"/>
              <a:t>Overflow Interrupt</a:t>
            </a:r>
            <a:r>
              <a:rPr lang="ko-KR" altLang="en-US" dirty="0"/>
              <a:t>가 발생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A01BC2-660F-4A49-A930-27615AD1E1D2}"/>
              </a:ext>
            </a:extLst>
          </p:cNvPr>
          <p:cNvSpPr txBox="1"/>
          <p:nvPr/>
        </p:nvSpPr>
        <p:spPr>
          <a:xfrm>
            <a:off x="746748" y="3098766"/>
            <a:ext cx="9594455" cy="91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2. Compare Match</a:t>
            </a:r>
            <a:r>
              <a:rPr lang="ko-KR" altLang="en-US" sz="2000" dirty="0"/>
              <a:t> </a:t>
            </a:r>
            <a:r>
              <a:rPr lang="en-US" altLang="ko-KR" sz="2000" dirty="0"/>
              <a:t>Interrupt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TCNT</a:t>
            </a:r>
            <a:r>
              <a:rPr lang="ko-KR" altLang="en-US" dirty="0"/>
              <a:t>값이 </a:t>
            </a:r>
            <a:r>
              <a:rPr lang="en-US" altLang="ko-KR" dirty="0"/>
              <a:t>OCR</a:t>
            </a:r>
            <a:r>
              <a:rPr lang="ko-KR" altLang="en-US" dirty="0"/>
              <a:t>값과 비교해서 같아질 때, </a:t>
            </a:r>
            <a:r>
              <a:rPr lang="en-US" altLang="ko-KR" dirty="0"/>
              <a:t>Compare Match Interrupt</a:t>
            </a:r>
            <a:r>
              <a:rPr lang="ko-KR" altLang="en-US" dirty="0"/>
              <a:t> 발생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8C7EB8B-32A3-4780-8D9F-89614BE76F45}"/>
              </a:ext>
            </a:extLst>
          </p:cNvPr>
          <p:cNvGrpSpPr/>
          <p:nvPr/>
        </p:nvGrpSpPr>
        <p:grpSpPr>
          <a:xfrm>
            <a:off x="746748" y="4234969"/>
            <a:ext cx="7559855" cy="2225546"/>
            <a:chOff x="746748" y="4150126"/>
            <a:chExt cx="7559855" cy="222554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E2D8FAC-3122-4693-A482-0257D29551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746748" y="4337443"/>
              <a:ext cx="7559855" cy="203822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CEDF949-C565-4FDA-AE46-0915223E4319}"/>
                </a:ext>
              </a:extLst>
            </p:cNvPr>
            <p:cNvSpPr/>
            <p:nvPr/>
          </p:nvSpPr>
          <p:spPr>
            <a:xfrm>
              <a:off x="2375555" y="4202863"/>
              <a:ext cx="556182" cy="56873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ED217D-A811-4204-928C-009C40F7CB95}"/>
                </a:ext>
              </a:extLst>
            </p:cNvPr>
            <p:cNvSpPr txBox="1"/>
            <p:nvPr/>
          </p:nvSpPr>
          <p:spPr>
            <a:xfrm>
              <a:off x="3211013" y="4158882"/>
              <a:ext cx="60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TOP</a:t>
              </a:r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C15AFDA-4D8C-46F4-B660-8422FA06DFA7}"/>
                </a:ext>
              </a:extLst>
            </p:cNvPr>
            <p:cNvSpPr/>
            <p:nvPr/>
          </p:nvSpPr>
          <p:spPr>
            <a:xfrm>
              <a:off x="3860550" y="4470333"/>
              <a:ext cx="556182" cy="56873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56EAC3-B030-4A43-BF62-5916B95777EA}"/>
                </a:ext>
              </a:extLst>
            </p:cNvPr>
            <p:cNvSpPr txBox="1"/>
            <p:nvPr/>
          </p:nvSpPr>
          <p:spPr>
            <a:xfrm>
              <a:off x="4607546" y="4150126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OCR</a:t>
              </a:r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38A8A45-927A-476C-A915-84005B5E1E88}"/>
                </a:ext>
              </a:extLst>
            </p:cNvPr>
            <p:cNvCxnSpPr>
              <a:cxnSpLocks/>
              <a:stCxn id="7" idx="1"/>
              <a:endCxn id="6" idx="6"/>
            </p:cNvCxnSpPr>
            <p:nvPr/>
          </p:nvCxnSpPr>
          <p:spPr>
            <a:xfrm flipH="1">
              <a:off x="2931737" y="4343548"/>
              <a:ext cx="279276" cy="1436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A94C104-7531-4C0B-B030-EF0999AA69E5}"/>
                </a:ext>
              </a:extLst>
            </p:cNvPr>
            <p:cNvCxnSpPr>
              <a:stCxn id="22" idx="1"/>
              <a:endCxn id="20" idx="7"/>
            </p:cNvCxnSpPr>
            <p:nvPr/>
          </p:nvCxnSpPr>
          <p:spPr>
            <a:xfrm flipH="1">
              <a:off x="4335281" y="4334792"/>
              <a:ext cx="272265" cy="2188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173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2578163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Register </a:t>
              </a:r>
              <a:r>
                <a:rPr lang="ko-KR" altLang="en-US" sz="2000" dirty="0">
                  <a:solidFill>
                    <a:schemeClr val="tx1"/>
                  </a:solidFill>
                </a:rPr>
                <a:t>설정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06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A5F8889-E56F-4E26-AF91-9D1C8107DBC7}"/>
              </a:ext>
            </a:extLst>
          </p:cNvPr>
          <p:cNvSpPr txBox="1"/>
          <p:nvPr/>
        </p:nvSpPr>
        <p:spPr>
          <a:xfrm>
            <a:off x="746749" y="2292301"/>
            <a:ext cx="8953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4" lvl="0" indent="-285844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/>
              <a:buNone/>
              <a:defRPr lang="ko-KR" altLang="en-US"/>
            </a:pPr>
            <a:r>
              <a:rPr kumimoji="1" lang="en-US" altLang="ko-KR" sz="2000" b="0" i="0" dirty="0"/>
              <a:t>1. </a:t>
            </a:r>
            <a:r>
              <a:rPr kumimoji="1" lang="ko-KR" altLang="en-US" sz="2000" b="0" i="0" dirty="0"/>
              <a:t>TCCR0(</a:t>
            </a:r>
            <a:r>
              <a:rPr kumimoji="1" lang="ko-KR" altLang="en-US" sz="2000" b="0" i="0" dirty="0" err="1"/>
              <a:t>Timer</a:t>
            </a:r>
            <a:r>
              <a:rPr kumimoji="1" lang="ko-KR" altLang="en-US" sz="2000" b="0" i="0" dirty="0"/>
              <a:t>/</a:t>
            </a:r>
            <a:r>
              <a:rPr kumimoji="1" lang="ko-KR" altLang="en-US" sz="2000" b="0" i="0" dirty="0" err="1"/>
              <a:t>Counter</a:t>
            </a:r>
            <a:r>
              <a:rPr kumimoji="1" lang="ko-KR" altLang="en-US" sz="2000" b="0" i="0" dirty="0"/>
              <a:t> </a:t>
            </a:r>
            <a:r>
              <a:rPr kumimoji="1" lang="ko-KR" altLang="en-US" sz="2000" b="0" i="0" dirty="0" err="1"/>
              <a:t>Control</a:t>
            </a:r>
            <a:r>
              <a:rPr kumimoji="1" lang="ko-KR" altLang="en-US" sz="2000" b="0" i="0" dirty="0"/>
              <a:t> </a:t>
            </a:r>
            <a:r>
              <a:rPr kumimoji="1" lang="ko-KR" altLang="en-US" sz="2000" b="0" i="0" dirty="0" err="1"/>
              <a:t>Register</a:t>
            </a:r>
            <a:r>
              <a:rPr kumimoji="1" lang="ko-KR" altLang="en-US" sz="2000" b="0" i="0" dirty="0"/>
              <a:t>) : 동작모드와 분주비를 결정한다.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91BBD71-169F-4072-B5A8-9C8F08E0B74E}"/>
              </a:ext>
            </a:extLst>
          </p:cNvPr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746749" y="2725858"/>
            <a:ext cx="7991145" cy="14328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7A20CC2-C082-4896-B640-10752FFBFA3A}"/>
              </a:ext>
            </a:extLst>
          </p:cNvPr>
          <p:cNvSpPr txBox="1"/>
          <p:nvPr/>
        </p:nvSpPr>
        <p:spPr>
          <a:xfrm>
            <a:off x="746749" y="4346596"/>
            <a:ext cx="10716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4" lvl="0" indent="-285844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/>
              <a:buNone/>
              <a:defRPr lang="ko-KR" altLang="en-US"/>
            </a:pPr>
            <a:r>
              <a:rPr kumimoji="1" lang="ko-KR" altLang="en-US" b="0" i="0" dirty="0" err="1"/>
              <a:t>Bit</a:t>
            </a:r>
            <a:r>
              <a:rPr kumimoji="1" lang="ko-KR" altLang="en-US" b="0" i="0" dirty="0"/>
              <a:t> 7 – FOC</a:t>
            </a:r>
            <a:r>
              <a:rPr kumimoji="1" lang="en-US" altLang="ko-KR" b="0" i="0" dirty="0"/>
              <a:t>0</a:t>
            </a:r>
            <a:r>
              <a:rPr kumimoji="1" lang="ko-KR" altLang="en-US" b="0" i="0" dirty="0"/>
              <a:t>(</a:t>
            </a:r>
            <a:r>
              <a:rPr kumimoji="1" lang="ko-KR" altLang="en-US" b="0" i="0" dirty="0" err="1"/>
              <a:t>Force</a:t>
            </a:r>
            <a:r>
              <a:rPr kumimoji="1" lang="ko-KR" altLang="en-US" b="0" i="0" dirty="0"/>
              <a:t> </a:t>
            </a:r>
            <a:r>
              <a:rPr kumimoji="1" lang="ko-KR" altLang="en-US" b="0" i="0" dirty="0" err="1"/>
              <a:t>Output</a:t>
            </a:r>
            <a:r>
              <a:rPr kumimoji="1" lang="ko-KR" altLang="en-US" b="0" i="0" dirty="0"/>
              <a:t> </a:t>
            </a:r>
            <a:r>
              <a:rPr kumimoji="1" lang="ko-KR" altLang="en-US" b="0" i="0" dirty="0" err="1"/>
              <a:t>Compare</a:t>
            </a:r>
            <a:r>
              <a:rPr kumimoji="1" lang="ko-KR" altLang="en-US" b="0" i="0" dirty="0"/>
              <a:t>) : OSC0 </a:t>
            </a:r>
            <a:r>
              <a:rPr kumimoji="1" lang="ko-KR" altLang="en-US" b="0" i="0" dirty="0" err="1"/>
              <a:t>Pin에</a:t>
            </a:r>
            <a:r>
              <a:rPr kumimoji="1" lang="ko-KR" altLang="en-US" b="0" i="0" dirty="0"/>
              <a:t> 출력비교 패치 신호 출력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1</a:t>
            </a:r>
            <a:r>
              <a:rPr kumimoji="1" lang="ko-KR" altLang="en-US" dirty="0"/>
              <a:t>로 설정 하고</a:t>
            </a:r>
            <a:r>
              <a:rPr kumimoji="1" lang="en-US" altLang="ko-KR" b="0" i="0" dirty="0"/>
              <a:t> FOC0</a:t>
            </a:r>
            <a:r>
              <a:rPr kumimoji="1" lang="ko-KR" altLang="en-US" b="0" i="0" dirty="0"/>
              <a:t>를 </a:t>
            </a:r>
            <a:r>
              <a:rPr kumimoji="1" lang="en-US" altLang="ko-KR" b="0" i="0" dirty="0"/>
              <a:t>				    1</a:t>
            </a:r>
            <a:r>
              <a:rPr kumimoji="1" lang="ko-KR" altLang="en-US" b="0" i="0" dirty="0"/>
              <a:t>로 </a:t>
            </a:r>
            <a:r>
              <a:rPr kumimoji="1" lang="ko-KR" altLang="en-US" b="0" i="0" dirty="0" err="1"/>
              <a:t>설정시</a:t>
            </a:r>
            <a:r>
              <a:rPr kumimoji="1" lang="ko-KR" altLang="en-US" b="0" i="0" dirty="0"/>
              <a:t> 모든</a:t>
            </a:r>
            <a:r>
              <a:rPr kumimoji="1" lang="en-US" altLang="ko-KR" b="0" i="0" dirty="0"/>
              <a:t> Interrupt </a:t>
            </a:r>
            <a:r>
              <a:rPr kumimoji="1" lang="ko-KR" altLang="en-US" b="0" i="0" dirty="0"/>
              <a:t>사용할 수 없음</a:t>
            </a:r>
            <a:endParaRPr kumimoji="1" lang="en-US" altLang="ko-KR" b="0" i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3B6095-FE38-4583-BD63-DCF9025F21A6}"/>
              </a:ext>
            </a:extLst>
          </p:cNvPr>
          <p:cNvSpPr/>
          <p:nvPr/>
        </p:nvSpPr>
        <p:spPr>
          <a:xfrm>
            <a:off x="1875934" y="3247895"/>
            <a:ext cx="791852" cy="2900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69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2578163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Register </a:t>
              </a:r>
              <a:r>
                <a:rPr lang="ko-KR" altLang="en-US" sz="2000" dirty="0">
                  <a:solidFill>
                    <a:schemeClr val="tx1"/>
                  </a:solidFill>
                </a:rPr>
                <a:t>설정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06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691BBD71-169F-4072-B5A8-9C8F08E0B74E}"/>
              </a:ext>
            </a:extLst>
          </p:cNvPr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746749" y="2503434"/>
            <a:ext cx="7991145" cy="14328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DD026E-EC12-4540-A454-0E7EE9882F76}"/>
              </a:ext>
            </a:extLst>
          </p:cNvPr>
          <p:cNvSpPr/>
          <p:nvPr/>
        </p:nvSpPr>
        <p:spPr>
          <a:xfrm>
            <a:off x="2620653" y="3247895"/>
            <a:ext cx="791852" cy="2900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E9A0F2-6F10-41CA-981F-9E63205A3547}"/>
              </a:ext>
            </a:extLst>
          </p:cNvPr>
          <p:cNvSpPr/>
          <p:nvPr/>
        </p:nvSpPr>
        <p:spPr>
          <a:xfrm>
            <a:off x="4849716" y="3254965"/>
            <a:ext cx="791852" cy="2900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03D25DD-2CB8-464A-990D-3E5F435D03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746749" y="4300730"/>
            <a:ext cx="7107775" cy="21912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29A7BB5-A4EC-46A2-AED8-F087FA1A64E2}"/>
              </a:ext>
            </a:extLst>
          </p:cNvPr>
          <p:cNvSpPr txBox="1"/>
          <p:nvPr/>
        </p:nvSpPr>
        <p:spPr>
          <a:xfrm>
            <a:off x="746749" y="3891513"/>
            <a:ext cx="9145943" cy="367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4" lvl="0" indent="-285844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/>
              <a:buNone/>
              <a:defRPr lang="ko-KR" altLang="en-US"/>
            </a:pPr>
            <a:r>
              <a:rPr kumimoji="1" lang="ko-KR" altLang="en-US" b="0" i="0" dirty="0" err="1">
                <a:latin typeface="+mn-ea"/>
              </a:rPr>
              <a:t>Bit</a:t>
            </a:r>
            <a:r>
              <a:rPr kumimoji="1" lang="ko-KR" altLang="en-US" b="0" i="0" dirty="0">
                <a:latin typeface="+mn-ea"/>
              </a:rPr>
              <a:t> 6, Bit3 – WGM01:0(</a:t>
            </a:r>
            <a:r>
              <a:rPr kumimoji="1" lang="ko-KR" altLang="en-US" b="0" i="0" dirty="0" err="1">
                <a:latin typeface="+mn-ea"/>
              </a:rPr>
              <a:t>Waveform</a:t>
            </a:r>
            <a:r>
              <a:rPr kumimoji="1" lang="ko-KR" altLang="en-US" b="0" i="0" dirty="0">
                <a:latin typeface="+mn-ea"/>
              </a:rPr>
              <a:t> </a:t>
            </a:r>
            <a:r>
              <a:rPr kumimoji="1" lang="ko-KR" altLang="en-US" b="0" i="0" dirty="0" err="1">
                <a:latin typeface="+mn-ea"/>
              </a:rPr>
              <a:t>Generation</a:t>
            </a:r>
            <a:r>
              <a:rPr kumimoji="1" lang="ko-KR" altLang="en-US" b="0" i="0" dirty="0">
                <a:latin typeface="+mn-ea"/>
              </a:rPr>
              <a:t> </a:t>
            </a:r>
            <a:r>
              <a:rPr kumimoji="1" lang="ko-KR" altLang="en-US" b="0" i="0" dirty="0" err="1">
                <a:latin typeface="+mn-ea"/>
              </a:rPr>
              <a:t>Mode</a:t>
            </a:r>
            <a:r>
              <a:rPr kumimoji="1" lang="ko-KR" altLang="en-US" b="0" i="0" dirty="0">
                <a:latin typeface="+mn-ea"/>
              </a:rPr>
              <a:t>) : </a:t>
            </a:r>
            <a:r>
              <a:rPr kumimoji="1" lang="en-US" altLang="ko-KR" b="0" i="0" dirty="0">
                <a:latin typeface="+mn-ea"/>
              </a:rPr>
              <a:t>MODE</a:t>
            </a:r>
            <a:r>
              <a:rPr kumimoji="1" lang="ko-KR" altLang="en-US" b="0" i="0" dirty="0">
                <a:latin typeface="+mn-ea"/>
              </a:rPr>
              <a:t> 설정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8FB00-CDCF-403C-92A0-36D0A9664870}"/>
              </a:ext>
            </a:extLst>
          </p:cNvPr>
          <p:cNvSpPr txBox="1"/>
          <p:nvPr/>
        </p:nvSpPr>
        <p:spPr>
          <a:xfrm>
            <a:off x="746749" y="2292301"/>
            <a:ext cx="8953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4" lvl="0" indent="-285844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/>
              <a:buNone/>
              <a:defRPr lang="ko-KR" altLang="en-US"/>
            </a:pPr>
            <a:r>
              <a:rPr kumimoji="1" lang="en-US" altLang="ko-KR" sz="2000" b="0" i="0" dirty="0"/>
              <a:t>1. </a:t>
            </a:r>
            <a:r>
              <a:rPr kumimoji="1" lang="ko-KR" altLang="en-US" sz="2000" b="0" i="0" dirty="0"/>
              <a:t>TCCR0(</a:t>
            </a:r>
            <a:r>
              <a:rPr kumimoji="1" lang="ko-KR" altLang="en-US" sz="2000" b="0" i="0" dirty="0" err="1"/>
              <a:t>Timer</a:t>
            </a:r>
            <a:r>
              <a:rPr kumimoji="1" lang="ko-KR" altLang="en-US" sz="2000" b="0" i="0" dirty="0"/>
              <a:t>/</a:t>
            </a:r>
            <a:r>
              <a:rPr kumimoji="1" lang="ko-KR" altLang="en-US" sz="2000" b="0" i="0" dirty="0" err="1"/>
              <a:t>Counter</a:t>
            </a:r>
            <a:r>
              <a:rPr kumimoji="1" lang="ko-KR" altLang="en-US" sz="2000" b="0" i="0" dirty="0"/>
              <a:t> </a:t>
            </a:r>
            <a:r>
              <a:rPr kumimoji="1" lang="ko-KR" altLang="en-US" sz="2000" b="0" i="0" dirty="0" err="1"/>
              <a:t>Control</a:t>
            </a:r>
            <a:r>
              <a:rPr kumimoji="1" lang="ko-KR" altLang="en-US" sz="2000" b="0" i="0" dirty="0"/>
              <a:t> </a:t>
            </a:r>
            <a:r>
              <a:rPr kumimoji="1" lang="ko-KR" altLang="en-US" sz="2000" b="0" i="0" dirty="0" err="1"/>
              <a:t>Register</a:t>
            </a:r>
            <a:r>
              <a:rPr kumimoji="1" lang="ko-KR" altLang="en-US" sz="2000" b="0" i="0" dirty="0"/>
              <a:t>) : 동작모드와 분주비를 결정한다.</a:t>
            </a:r>
          </a:p>
        </p:txBody>
      </p:sp>
    </p:spTree>
    <p:extLst>
      <p:ext uri="{BB962C8B-B14F-4D97-AF65-F5344CB8AC3E}">
        <p14:creationId xmlns:p14="http://schemas.microsoft.com/office/powerpoint/2010/main" val="1960360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691BBD71-169F-4072-B5A8-9C8F08E0B74E}"/>
              </a:ext>
            </a:extLst>
          </p:cNvPr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746749" y="2725858"/>
            <a:ext cx="7991145" cy="14328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2578163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Register </a:t>
              </a:r>
              <a:r>
                <a:rPr lang="ko-KR" altLang="en-US" sz="2000" dirty="0">
                  <a:solidFill>
                    <a:schemeClr val="tx1"/>
                  </a:solidFill>
                </a:rPr>
                <a:t>설정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06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5F6BD1A5-972A-46F0-80F7-CFA46A2B9AE8}"/>
              </a:ext>
            </a:extLst>
          </p:cNvPr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746749" y="2030135"/>
            <a:ext cx="6401742" cy="44674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2C5E8D9-5B69-495F-ACF1-2B41457E291E}"/>
              </a:ext>
            </a:extLst>
          </p:cNvPr>
          <p:cNvSpPr txBox="1"/>
          <p:nvPr/>
        </p:nvSpPr>
        <p:spPr>
          <a:xfrm>
            <a:off x="7231022" y="2369137"/>
            <a:ext cx="4081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0" i="0" dirty="0">
                <a:latin typeface="+mn-ea"/>
              </a:rPr>
              <a:t>16</a:t>
            </a:r>
            <a:r>
              <a:rPr kumimoji="1" lang="en-US" altLang="ko-KR" dirty="0">
                <a:latin typeface="+mn-ea"/>
              </a:rPr>
              <a:t>bit</a:t>
            </a:r>
            <a:r>
              <a:rPr kumimoji="1" lang="ko-KR" altLang="en-US" dirty="0">
                <a:latin typeface="+mn-ea"/>
              </a:rPr>
              <a:t> </a:t>
            </a:r>
            <a:r>
              <a:rPr kumimoji="1" lang="en-US" altLang="ko-KR" dirty="0">
                <a:latin typeface="+mn-ea"/>
              </a:rPr>
              <a:t>Timer/Counter</a:t>
            </a:r>
            <a:r>
              <a:rPr kumimoji="1" lang="ko-KR" altLang="en-US" dirty="0">
                <a:latin typeface="+mn-ea"/>
              </a:rPr>
              <a:t>의 </a:t>
            </a:r>
            <a:endParaRPr kumimoji="1" lang="en-US" altLang="ko-KR" dirty="0">
              <a:latin typeface="+mn-ea"/>
            </a:endParaRPr>
          </a:p>
          <a:p>
            <a:r>
              <a:rPr kumimoji="1" lang="ko-KR" altLang="en-US" b="0" i="0" dirty="0" err="1">
                <a:latin typeface="+mn-ea"/>
              </a:rPr>
              <a:t>Waveform</a:t>
            </a:r>
            <a:r>
              <a:rPr kumimoji="1" lang="ko-KR" altLang="en-US" b="0" i="0" dirty="0">
                <a:latin typeface="+mn-ea"/>
              </a:rPr>
              <a:t> </a:t>
            </a:r>
            <a:r>
              <a:rPr kumimoji="1" lang="ko-KR" altLang="en-US" b="0" i="0" dirty="0" err="1">
                <a:latin typeface="+mn-ea"/>
              </a:rPr>
              <a:t>Generation</a:t>
            </a:r>
            <a:r>
              <a:rPr kumimoji="1" lang="ko-KR" altLang="en-US" b="0" i="0" dirty="0">
                <a:latin typeface="+mn-ea"/>
              </a:rPr>
              <a:t> </a:t>
            </a:r>
            <a:r>
              <a:rPr kumimoji="1" lang="ko-KR" altLang="en-US" b="0" i="0" dirty="0" err="1">
                <a:latin typeface="+mn-ea"/>
              </a:rPr>
              <a:t>Mode</a:t>
            </a:r>
            <a:r>
              <a:rPr kumimoji="1" lang="ko-KR" altLang="en-US" b="0" i="0" dirty="0">
                <a:latin typeface="+mn-ea"/>
              </a:rPr>
              <a:t> 설정</a:t>
            </a:r>
            <a:r>
              <a:rPr kumimoji="1" lang="en-US" altLang="ko-KR" b="0" i="0" dirty="0">
                <a:latin typeface="+mn-ea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91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2578163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Register </a:t>
              </a:r>
              <a:r>
                <a:rPr lang="ko-KR" altLang="en-US" sz="2000" dirty="0">
                  <a:solidFill>
                    <a:schemeClr val="tx1"/>
                  </a:solidFill>
                </a:rPr>
                <a:t>설정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06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691BBD71-169F-4072-B5A8-9C8F08E0B74E}"/>
              </a:ext>
            </a:extLst>
          </p:cNvPr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746749" y="2725858"/>
            <a:ext cx="7991145" cy="14328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DD026E-EC12-4540-A454-0E7EE9882F76}"/>
              </a:ext>
            </a:extLst>
          </p:cNvPr>
          <p:cNvSpPr/>
          <p:nvPr/>
        </p:nvSpPr>
        <p:spPr>
          <a:xfrm>
            <a:off x="3399258" y="3247895"/>
            <a:ext cx="1512107" cy="2900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2737938-0EA6-416C-B27C-D2867A784AC8}"/>
              </a:ext>
            </a:extLst>
          </p:cNvPr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746749" y="4189348"/>
            <a:ext cx="7699667" cy="23402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4B6DC0B-36F2-4626-8BF7-5131890B3BBB}"/>
              </a:ext>
            </a:extLst>
          </p:cNvPr>
          <p:cNvSpPr txBox="1"/>
          <p:nvPr/>
        </p:nvSpPr>
        <p:spPr>
          <a:xfrm>
            <a:off x="747636" y="2048249"/>
            <a:ext cx="9126507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4" lvl="0" indent="-285844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/>
              <a:buNone/>
              <a:defRPr lang="ko-KR" altLang="en-US"/>
            </a:pPr>
            <a:r>
              <a:rPr kumimoji="1" lang="en-US" altLang="ko-KR" dirty="0"/>
              <a:t>1) </a:t>
            </a:r>
            <a:r>
              <a:rPr kumimoji="1" lang="en-US" altLang="ko-KR" dirty="0" err="1"/>
              <a:t>Nomal</a:t>
            </a:r>
            <a:r>
              <a:rPr kumimoji="1" lang="en-US" altLang="ko-KR" dirty="0"/>
              <a:t> </a:t>
            </a:r>
            <a:r>
              <a:rPr kumimoji="1" lang="ko-KR" altLang="en-US" dirty="0"/>
              <a:t>혹은 </a:t>
            </a:r>
            <a:r>
              <a:rPr kumimoji="1" lang="en-US" altLang="ko-KR" dirty="0"/>
              <a:t>CTC Mode</a:t>
            </a:r>
            <a:r>
              <a:rPr kumimoji="1" lang="ko-KR" altLang="en-US" dirty="0"/>
              <a:t>일 경우</a:t>
            </a:r>
            <a:endParaRPr kumimoji="1" lang="en-US" altLang="ko-KR" b="0" i="0" dirty="0"/>
          </a:p>
          <a:p>
            <a:pPr marL="285844" lvl="0" indent="-285844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/>
              <a:buNone/>
              <a:defRPr lang="ko-KR" altLang="en-US"/>
            </a:pPr>
            <a:r>
              <a:rPr kumimoji="1" lang="ko-KR" altLang="en-US" b="0" i="0" dirty="0" err="1"/>
              <a:t>Bit</a:t>
            </a:r>
            <a:r>
              <a:rPr kumimoji="1" lang="ko-KR" altLang="en-US" b="0" i="0" dirty="0"/>
              <a:t> 5, Bit4 – COM01:0(</a:t>
            </a:r>
            <a:r>
              <a:rPr kumimoji="1" lang="ko-KR" altLang="en-US" b="0" i="0" dirty="0" err="1"/>
              <a:t>Compare</a:t>
            </a:r>
            <a:r>
              <a:rPr kumimoji="1" lang="ko-KR" altLang="en-US" b="0" i="0" dirty="0"/>
              <a:t> </a:t>
            </a:r>
            <a:r>
              <a:rPr kumimoji="1" lang="ko-KR" altLang="en-US" b="0" i="0" dirty="0" err="1"/>
              <a:t>Match</a:t>
            </a:r>
            <a:r>
              <a:rPr kumimoji="1" lang="ko-KR" altLang="en-US" b="0" i="0" dirty="0"/>
              <a:t> </a:t>
            </a:r>
            <a:r>
              <a:rPr kumimoji="1" lang="ko-KR" altLang="en-US" b="0" i="0" dirty="0" err="1"/>
              <a:t>Output</a:t>
            </a:r>
            <a:r>
              <a:rPr kumimoji="1" lang="ko-KR" altLang="en-US" b="0" i="0" dirty="0"/>
              <a:t> </a:t>
            </a:r>
            <a:r>
              <a:rPr kumimoji="1" lang="ko-KR" altLang="en-US" b="0" i="0" dirty="0" err="1"/>
              <a:t>Mode</a:t>
            </a:r>
            <a:r>
              <a:rPr kumimoji="1" lang="ko-KR" altLang="en-US" b="0" i="0" dirty="0"/>
              <a:t>) : 비교 패치 출력 모드 설정</a:t>
            </a:r>
          </a:p>
        </p:txBody>
      </p:sp>
    </p:spTree>
    <p:extLst>
      <p:ext uri="{BB962C8B-B14F-4D97-AF65-F5344CB8AC3E}">
        <p14:creationId xmlns:p14="http://schemas.microsoft.com/office/powerpoint/2010/main" val="234005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2578163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Register </a:t>
              </a:r>
              <a:r>
                <a:rPr lang="ko-KR" altLang="en-US" sz="2000" dirty="0">
                  <a:solidFill>
                    <a:schemeClr val="tx1"/>
                  </a:solidFill>
                </a:rPr>
                <a:t>설정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06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691BBD71-169F-4072-B5A8-9C8F08E0B74E}"/>
              </a:ext>
            </a:extLst>
          </p:cNvPr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746749" y="2725858"/>
            <a:ext cx="7991145" cy="14328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DD026E-EC12-4540-A454-0E7EE9882F76}"/>
              </a:ext>
            </a:extLst>
          </p:cNvPr>
          <p:cNvSpPr/>
          <p:nvPr/>
        </p:nvSpPr>
        <p:spPr>
          <a:xfrm>
            <a:off x="3399258" y="3247895"/>
            <a:ext cx="1512107" cy="2900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B6DC0B-36F2-4626-8BF7-5131890B3BBB}"/>
              </a:ext>
            </a:extLst>
          </p:cNvPr>
          <p:cNvSpPr txBox="1"/>
          <p:nvPr/>
        </p:nvSpPr>
        <p:spPr>
          <a:xfrm>
            <a:off x="747636" y="2048249"/>
            <a:ext cx="9126507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4" lvl="0" indent="-285844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/>
              <a:buNone/>
              <a:defRPr lang="ko-KR" altLang="en-US"/>
            </a:pPr>
            <a:r>
              <a:rPr kumimoji="1" lang="en-US" altLang="ko-KR" b="0" i="0" dirty="0"/>
              <a:t>2) PWM Mode</a:t>
            </a:r>
            <a:r>
              <a:rPr kumimoji="1" lang="ko-KR" altLang="en-US" dirty="0"/>
              <a:t>일 경우</a:t>
            </a:r>
            <a:endParaRPr kumimoji="1" lang="en-US" altLang="ko-KR" b="0" i="0" dirty="0"/>
          </a:p>
          <a:p>
            <a:pPr marL="285844" lvl="0" indent="-285844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/>
              <a:buNone/>
              <a:defRPr lang="ko-KR" altLang="en-US"/>
            </a:pPr>
            <a:r>
              <a:rPr kumimoji="1" lang="ko-KR" altLang="en-US" b="0" i="0" dirty="0" err="1"/>
              <a:t>Bit</a:t>
            </a:r>
            <a:r>
              <a:rPr kumimoji="1" lang="ko-KR" altLang="en-US" b="0" i="0" dirty="0"/>
              <a:t> 5, Bit4 – COM01:0(</a:t>
            </a:r>
            <a:r>
              <a:rPr kumimoji="1" lang="ko-KR" altLang="en-US" b="0" i="0" dirty="0" err="1"/>
              <a:t>Compare</a:t>
            </a:r>
            <a:r>
              <a:rPr kumimoji="1" lang="ko-KR" altLang="en-US" b="0" i="0" dirty="0"/>
              <a:t> </a:t>
            </a:r>
            <a:r>
              <a:rPr kumimoji="1" lang="ko-KR" altLang="en-US" b="0" i="0" dirty="0" err="1"/>
              <a:t>Match</a:t>
            </a:r>
            <a:r>
              <a:rPr kumimoji="1" lang="ko-KR" altLang="en-US" b="0" i="0" dirty="0"/>
              <a:t> </a:t>
            </a:r>
            <a:r>
              <a:rPr kumimoji="1" lang="ko-KR" altLang="en-US" b="0" i="0" dirty="0" err="1"/>
              <a:t>Output</a:t>
            </a:r>
            <a:r>
              <a:rPr kumimoji="1" lang="ko-KR" altLang="en-US" b="0" i="0" dirty="0"/>
              <a:t> </a:t>
            </a:r>
            <a:r>
              <a:rPr kumimoji="1" lang="ko-KR" altLang="en-US" b="0" i="0" dirty="0" err="1"/>
              <a:t>Mode</a:t>
            </a:r>
            <a:r>
              <a:rPr kumimoji="1" lang="ko-KR" altLang="en-US" b="0" i="0" dirty="0"/>
              <a:t>) : 비교 패치 출력 모드 설정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50B58F4-4D08-40E9-92F5-29863DF761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878176" y="4277920"/>
            <a:ext cx="6877635" cy="21631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264197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691BBD71-169F-4072-B5A8-9C8F08E0B74E}"/>
              </a:ext>
            </a:extLst>
          </p:cNvPr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746749" y="2725858"/>
            <a:ext cx="7991145" cy="14328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2578163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Register </a:t>
              </a:r>
              <a:r>
                <a:rPr lang="ko-KR" altLang="en-US" sz="2000" dirty="0">
                  <a:solidFill>
                    <a:schemeClr val="tx1"/>
                  </a:solidFill>
                </a:rPr>
                <a:t>설정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06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72A0EF-D174-466A-BF67-62C81CE013B8}"/>
              </a:ext>
            </a:extLst>
          </p:cNvPr>
          <p:cNvGrpSpPr/>
          <p:nvPr/>
        </p:nvGrpSpPr>
        <p:grpSpPr>
          <a:xfrm>
            <a:off x="969173" y="3395835"/>
            <a:ext cx="7855382" cy="2533011"/>
            <a:chOff x="746749" y="2918039"/>
            <a:chExt cx="7855382" cy="253301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6E2958B-AF63-4807-BDDE-B3A6954DD6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746749" y="2918039"/>
              <a:ext cx="7855381" cy="127130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3DD026E-EC12-4540-A454-0E7EE9882F76}"/>
                </a:ext>
              </a:extLst>
            </p:cNvPr>
            <p:cNvSpPr/>
            <p:nvPr/>
          </p:nvSpPr>
          <p:spPr>
            <a:xfrm>
              <a:off x="1743678" y="3247895"/>
              <a:ext cx="4591134" cy="29004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13AE6BB-7B23-4979-B79F-759119F18D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lum/>
            </a:blip>
            <a:stretch>
              <a:fillRect/>
            </a:stretch>
          </p:blipFill>
          <p:spPr>
            <a:xfrm>
              <a:off x="746749" y="4378020"/>
              <a:ext cx="7855382" cy="10730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E7D4579-F16B-4592-952A-181BC8F8EBFF}"/>
                </a:ext>
              </a:extLst>
            </p:cNvPr>
            <p:cNvSpPr/>
            <p:nvPr/>
          </p:nvSpPr>
          <p:spPr>
            <a:xfrm>
              <a:off x="1698116" y="4662965"/>
              <a:ext cx="4591134" cy="29004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A36DC1E-D794-4840-A8EE-A0EB550768BD}"/>
              </a:ext>
            </a:extLst>
          </p:cNvPr>
          <p:cNvSpPr txBox="1"/>
          <p:nvPr/>
        </p:nvSpPr>
        <p:spPr>
          <a:xfrm>
            <a:off x="746749" y="2190747"/>
            <a:ext cx="10545675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4" lvl="0" indent="-285844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/>
              <a:buNone/>
              <a:defRPr lang="ko-KR" altLang="en-US"/>
            </a:pPr>
            <a:r>
              <a:rPr kumimoji="1" lang="ko-KR" altLang="en-US" b="0" i="0" dirty="0">
                <a:latin typeface="+mn-ea"/>
              </a:rPr>
              <a:t> 추가적으로 </a:t>
            </a:r>
            <a:r>
              <a:rPr kumimoji="1" lang="en-US" altLang="ko-KR" b="0" i="0" dirty="0">
                <a:latin typeface="+mn-ea"/>
              </a:rPr>
              <a:t>16bit Timer/Counter</a:t>
            </a:r>
            <a:r>
              <a:rPr kumimoji="1" lang="ko-KR" altLang="en-US" b="0" i="0" dirty="0">
                <a:latin typeface="+mn-ea"/>
              </a:rPr>
              <a:t>의 경우 아래와 같이 </a:t>
            </a:r>
            <a:r>
              <a:rPr kumimoji="1" lang="en-US" altLang="ko-KR" b="0" i="0" dirty="0">
                <a:latin typeface="+mn-ea"/>
              </a:rPr>
              <a:t>3</a:t>
            </a:r>
            <a:r>
              <a:rPr kumimoji="1" lang="ko-KR" altLang="en-US" b="0" i="0" dirty="0">
                <a:latin typeface="+mn-ea"/>
              </a:rPr>
              <a:t>개의 </a:t>
            </a:r>
            <a:r>
              <a:rPr kumimoji="1" lang="en-US" altLang="ko-KR" b="0" i="0" dirty="0">
                <a:latin typeface="+mn-ea"/>
              </a:rPr>
              <a:t>PWM(OCRA, OCR</a:t>
            </a:r>
            <a:r>
              <a:rPr kumimoji="1" lang="en-US" altLang="ko-KR" i="0" dirty="0">
                <a:latin typeface="+mn-ea"/>
              </a:rPr>
              <a:t>B, </a:t>
            </a:r>
            <a:r>
              <a:rPr kumimoji="1" lang="en-US" altLang="ko-KR" b="0" i="0" dirty="0">
                <a:latin typeface="+mn-ea"/>
              </a:rPr>
              <a:t>OCRC)</a:t>
            </a:r>
            <a:r>
              <a:rPr kumimoji="1" lang="ko-KR" altLang="en-US" b="0" i="0" dirty="0">
                <a:latin typeface="+mn-ea"/>
              </a:rPr>
              <a:t>을 출력할 </a:t>
            </a:r>
            <a:r>
              <a:rPr kumimoji="1" lang="ko-KR" altLang="en-US" dirty="0">
                <a:latin typeface="+mn-ea"/>
              </a:rPr>
              <a:t>수</a:t>
            </a:r>
            <a:endParaRPr kumimoji="1" lang="en-US" altLang="ko-KR" dirty="0">
              <a:latin typeface="+mn-ea"/>
            </a:endParaRPr>
          </a:p>
          <a:p>
            <a:pPr marL="285844" lvl="0" indent="-285844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/>
              <a:buNone/>
              <a:defRPr lang="ko-KR" altLang="en-US"/>
            </a:pPr>
            <a:r>
              <a:rPr kumimoji="1" lang="ko-KR" altLang="en-US" b="0" i="0" dirty="0">
                <a:latin typeface="+mn-ea"/>
              </a:rPr>
              <a:t>있다</a:t>
            </a:r>
            <a:r>
              <a:rPr kumimoji="1" lang="en-US" altLang="ko-KR" b="0" i="0" dirty="0">
                <a:latin typeface="+mn-ea"/>
              </a:rPr>
              <a:t>.</a:t>
            </a:r>
            <a:endParaRPr kumimoji="1" lang="ko-KR" altLang="en-US" b="0" i="0" dirty="0"/>
          </a:p>
        </p:txBody>
      </p:sp>
    </p:spTree>
    <p:extLst>
      <p:ext uri="{BB962C8B-B14F-4D97-AF65-F5344CB8AC3E}">
        <p14:creationId xmlns:p14="http://schemas.microsoft.com/office/powerpoint/2010/main" val="203277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691BBD71-169F-4072-B5A8-9C8F08E0B74E}"/>
              </a:ext>
            </a:extLst>
          </p:cNvPr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746749" y="2725858"/>
            <a:ext cx="7991145" cy="14328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2578163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Register </a:t>
              </a:r>
              <a:r>
                <a:rPr lang="ko-KR" altLang="en-US" sz="2000" dirty="0">
                  <a:solidFill>
                    <a:schemeClr val="tx1"/>
                  </a:solidFill>
                </a:rPr>
                <a:t>설정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06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737CBB4-10F7-4116-B2D0-07F29BA45E44}"/>
              </a:ext>
            </a:extLst>
          </p:cNvPr>
          <p:cNvGrpSpPr/>
          <p:nvPr/>
        </p:nvGrpSpPr>
        <p:grpSpPr>
          <a:xfrm>
            <a:off x="594349" y="2621364"/>
            <a:ext cx="11014759" cy="3061721"/>
            <a:chOff x="594349" y="3288631"/>
            <a:chExt cx="11014759" cy="3061721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3F8C173-4AA5-4BC3-9440-B4CFDC6D672B}"/>
                </a:ext>
              </a:extLst>
            </p:cNvPr>
            <p:cNvPicPr/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594349" y="3288631"/>
              <a:ext cx="5654051" cy="25314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D27327CC-226D-475B-9EE5-B0674FAC8F2F}"/>
                </a:ext>
              </a:extLst>
            </p:cNvPr>
            <p:cNvPicPr/>
            <p:nvPr/>
          </p:nvPicPr>
          <p:blipFill rotWithShape="1">
            <a:blip r:embed="rId6">
              <a:lum/>
            </a:blip>
            <a:srcRect t="-1108"/>
            <a:stretch/>
          </p:blipFill>
          <p:spPr>
            <a:xfrm>
              <a:off x="6347230" y="3288632"/>
              <a:ext cx="5261878" cy="30617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</p:spTree>
    <p:extLst>
      <p:ext uri="{BB962C8B-B14F-4D97-AF65-F5344CB8AC3E}">
        <p14:creationId xmlns:p14="http://schemas.microsoft.com/office/powerpoint/2010/main" val="2004491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2578163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Register </a:t>
              </a:r>
              <a:r>
                <a:rPr lang="ko-KR" altLang="en-US" sz="2000" dirty="0">
                  <a:solidFill>
                    <a:schemeClr val="tx1"/>
                  </a:solidFill>
                </a:rPr>
                <a:t>설정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06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691BBD71-169F-4072-B5A8-9C8F08E0B74E}"/>
              </a:ext>
            </a:extLst>
          </p:cNvPr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746749" y="2725858"/>
            <a:ext cx="7991145" cy="14328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DD026E-EC12-4540-A454-0E7EE9882F76}"/>
              </a:ext>
            </a:extLst>
          </p:cNvPr>
          <p:cNvSpPr/>
          <p:nvPr/>
        </p:nvSpPr>
        <p:spPr>
          <a:xfrm>
            <a:off x="5614557" y="3247895"/>
            <a:ext cx="2247398" cy="2900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D15ED1-7200-4869-9E5C-51843EBBC42F}"/>
              </a:ext>
            </a:extLst>
          </p:cNvPr>
          <p:cNvSpPr txBox="1"/>
          <p:nvPr/>
        </p:nvSpPr>
        <p:spPr>
          <a:xfrm>
            <a:off x="746749" y="2301609"/>
            <a:ext cx="8854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4" lvl="0" indent="-285844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/>
              <a:buNone/>
              <a:defRPr lang="ko-KR" altLang="en-US"/>
            </a:pPr>
            <a:r>
              <a:rPr kumimoji="1" lang="ko-KR" altLang="en-US" b="0" i="0" dirty="0" err="1">
                <a:latin typeface="+mn-ea"/>
              </a:rPr>
              <a:t>Bit</a:t>
            </a:r>
            <a:r>
              <a:rPr kumimoji="1" lang="ko-KR" altLang="en-US" b="0" i="0" dirty="0">
                <a:latin typeface="+mn-ea"/>
              </a:rPr>
              <a:t> 2, Bit1, </a:t>
            </a:r>
            <a:r>
              <a:rPr kumimoji="1" lang="en-US" altLang="ko-KR" b="0" i="0" dirty="0">
                <a:latin typeface="+mn-ea"/>
              </a:rPr>
              <a:t>Bit 0</a:t>
            </a:r>
            <a:r>
              <a:rPr kumimoji="1" lang="ko-KR" altLang="en-US" b="0" i="0" dirty="0">
                <a:latin typeface="+mn-ea"/>
              </a:rPr>
              <a:t> – </a:t>
            </a:r>
            <a:r>
              <a:rPr kumimoji="1" lang="en-US" altLang="ko-KR" b="0" i="0" dirty="0">
                <a:latin typeface="+mn-ea"/>
              </a:rPr>
              <a:t>CS</a:t>
            </a:r>
            <a:r>
              <a:rPr kumimoji="1" lang="ko-KR" altLang="en-US" b="0" i="0" dirty="0">
                <a:latin typeface="+mn-ea"/>
              </a:rPr>
              <a:t>0</a:t>
            </a:r>
            <a:r>
              <a:rPr kumimoji="1" lang="en-US" altLang="ko-KR" b="0" i="0" dirty="0">
                <a:latin typeface="+mn-ea"/>
              </a:rPr>
              <a:t>2</a:t>
            </a:r>
            <a:r>
              <a:rPr kumimoji="1" lang="ko-KR" altLang="en-US" b="0" i="0" dirty="0">
                <a:latin typeface="+mn-ea"/>
              </a:rPr>
              <a:t>:0(</a:t>
            </a:r>
            <a:r>
              <a:rPr kumimoji="1" lang="en-US" altLang="ko-KR" b="0" i="0" dirty="0">
                <a:latin typeface="+mn-ea"/>
              </a:rPr>
              <a:t>Clock Select</a:t>
            </a:r>
            <a:r>
              <a:rPr kumimoji="1" lang="ko-KR" altLang="en-US" b="0" i="0" dirty="0">
                <a:latin typeface="+mn-ea"/>
              </a:rPr>
              <a:t>) :</a:t>
            </a:r>
            <a:r>
              <a:rPr kumimoji="1" lang="en-US" altLang="ko-KR" b="0" i="0" dirty="0">
                <a:latin typeface="+mn-ea"/>
              </a:rPr>
              <a:t> </a:t>
            </a:r>
            <a:r>
              <a:rPr kumimoji="1" lang="ko-KR" altLang="en-US" b="0" i="0" dirty="0" err="1">
                <a:latin typeface="+mn-ea"/>
              </a:rPr>
              <a:t>분주비</a:t>
            </a:r>
            <a:r>
              <a:rPr kumimoji="1" lang="ko-KR" altLang="en-US" b="0" i="0" dirty="0">
                <a:latin typeface="+mn-ea"/>
              </a:rPr>
              <a:t> 설정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1BFCA27-AC5B-4703-A03B-EE2AE6D99A39}"/>
              </a:ext>
            </a:extLst>
          </p:cNvPr>
          <p:cNvGrpSpPr/>
          <p:nvPr/>
        </p:nvGrpSpPr>
        <p:grpSpPr>
          <a:xfrm>
            <a:off x="746749" y="4083469"/>
            <a:ext cx="10949732" cy="2444246"/>
            <a:chOff x="746749" y="4083469"/>
            <a:chExt cx="10949732" cy="2444246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377531D-9E19-4D0A-9041-C7A2F453C7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746749" y="4213577"/>
              <a:ext cx="5349251" cy="22654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06F476B-F014-4E5F-A49E-02146E152A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lum/>
            </a:blip>
            <a:stretch>
              <a:fillRect/>
            </a:stretch>
          </p:blipFill>
          <p:spPr>
            <a:xfrm>
              <a:off x="6118871" y="4083469"/>
              <a:ext cx="5577610" cy="244424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001C950-5F54-4CB7-915B-5DE5ED3FD9C7}"/>
              </a:ext>
            </a:extLst>
          </p:cNvPr>
          <p:cNvSpPr txBox="1"/>
          <p:nvPr/>
        </p:nvSpPr>
        <p:spPr>
          <a:xfrm>
            <a:off x="8509686" y="4319790"/>
            <a:ext cx="29355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4" lvl="0" indent="-285844" algn="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/>
              <a:buNone/>
              <a:defRPr lang="ko-KR" altLang="en-US"/>
            </a:pPr>
            <a:r>
              <a:rPr kumimoji="1" lang="en-US" altLang="ko-KR" sz="1600" b="0" i="0" dirty="0">
                <a:latin typeface="+mn-ea"/>
              </a:rPr>
              <a:t>16</a:t>
            </a:r>
            <a:r>
              <a:rPr kumimoji="1" lang="en-US" altLang="ko-KR" sz="1600" dirty="0">
                <a:latin typeface="+mn-ea"/>
              </a:rPr>
              <a:t>bit Timer/Counter</a:t>
            </a:r>
            <a:endParaRPr kumimoji="1" lang="ko-KR" altLang="en-US" sz="1600" b="0" i="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C03CCB-7C33-4C7E-B8EF-4E275554C36A}"/>
              </a:ext>
            </a:extLst>
          </p:cNvPr>
          <p:cNvSpPr txBox="1"/>
          <p:nvPr/>
        </p:nvSpPr>
        <p:spPr>
          <a:xfrm>
            <a:off x="3566984" y="4342143"/>
            <a:ext cx="24119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4" lvl="0" indent="-285844" algn="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/>
              <a:buNone/>
              <a:defRPr lang="ko-KR" altLang="en-US"/>
            </a:pPr>
            <a:r>
              <a:rPr kumimoji="1" lang="en-US" altLang="ko-KR" sz="1600" dirty="0">
                <a:latin typeface="+mn-ea"/>
              </a:rPr>
              <a:t>8bit  Timer/Counter</a:t>
            </a:r>
            <a:endParaRPr kumimoji="1" lang="ko-KR" altLang="en-US" sz="1600" b="0" i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7134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2578163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Register </a:t>
              </a:r>
              <a:r>
                <a:rPr lang="ko-KR" altLang="en-US" sz="2000" dirty="0">
                  <a:solidFill>
                    <a:schemeClr val="tx1"/>
                  </a:solidFill>
                </a:rPr>
                <a:t>설정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06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A5F8889-E56F-4E26-AF91-9D1C8107DBC7}"/>
              </a:ext>
            </a:extLst>
          </p:cNvPr>
          <p:cNvSpPr txBox="1"/>
          <p:nvPr/>
        </p:nvSpPr>
        <p:spPr>
          <a:xfrm>
            <a:off x="746748" y="2292301"/>
            <a:ext cx="10339173" cy="326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4" lvl="0" indent="-285844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/>
              <a:buNone/>
              <a:defRPr lang="ko-KR" altLang="en-US"/>
            </a:pPr>
            <a:r>
              <a:rPr kumimoji="1" lang="en-US" altLang="ko-KR" sz="2000" dirty="0"/>
              <a:t>2</a:t>
            </a:r>
            <a:r>
              <a:rPr kumimoji="1" lang="en-US" altLang="ko-KR" sz="2000" b="0" i="0" dirty="0"/>
              <a:t>. </a:t>
            </a:r>
            <a:r>
              <a:rPr kumimoji="1" lang="ko-KR" altLang="en-US" sz="2000" b="0" i="0" dirty="0"/>
              <a:t>TC</a:t>
            </a:r>
            <a:r>
              <a:rPr kumimoji="1" lang="en-US" altLang="ko-KR" sz="2000" b="0" i="0" dirty="0"/>
              <a:t>NT</a:t>
            </a:r>
            <a:r>
              <a:rPr kumimoji="1" lang="ko-KR" altLang="en-US" sz="2000" b="0" i="0" dirty="0"/>
              <a:t>0(</a:t>
            </a:r>
            <a:r>
              <a:rPr kumimoji="1" lang="ko-KR" altLang="en-US" sz="2000" b="0" i="0" dirty="0" err="1"/>
              <a:t>Timer</a:t>
            </a:r>
            <a:r>
              <a:rPr kumimoji="1" lang="ko-KR" altLang="en-US" sz="2000" b="0" i="0" dirty="0"/>
              <a:t>/</a:t>
            </a:r>
            <a:r>
              <a:rPr kumimoji="1" lang="ko-KR" altLang="en-US" sz="2000" b="0" i="0" dirty="0" err="1"/>
              <a:t>Counter</a:t>
            </a:r>
            <a:r>
              <a:rPr kumimoji="1" lang="ko-KR" altLang="en-US" sz="2000" b="0" i="0" dirty="0"/>
              <a:t> </a:t>
            </a:r>
            <a:r>
              <a:rPr kumimoji="1" lang="ko-KR" altLang="en-US" sz="2000" b="0" i="0" dirty="0" err="1"/>
              <a:t>Control</a:t>
            </a:r>
            <a:r>
              <a:rPr kumimoji="1" lang="ko-KR" altLang="en-US" sz="2000" b="0" i="0" dirty="0"/>
              <a:t> </a:t>
            </a:r>
            <a:r>
              <a:rPr kumimoji="1" lang="ko-KR" altLang="en-US" sz="2000" b="0" i="0" dirty="0" err="1"/>
              <a:t>Register</a:t>
            </a:r>
            <a:r>
              <a:rPr kumimoji="1" lang="ko-KR" altLang="en-US" sz="2000" b="0" i="0" dirty="0"/>
              <a:t>) : </a:t>
            </a:r>
            <a:r>
              <a:rPr kumimoji="1" lang="en-US" altLang="ko-KR" sz="2000" dirty="0"/>
              <a:t>Counter</a:t>
            </a:r>
            <a:r>
              <a:rPr kumimoji="1" lang="ko-KR" altLang="en-US" sz="2000" dirty="0"/>
              <a:t> 값을 저장하고 있는 </a:t>
            </a:r>
            <a:r>
              <a:rPr kumimoji="1" lang="en-US" altLang="ko-KR" sz="2000" dirty="0"/>
              <a:t>Register</a:t>
            </a:r>
          </a:p>
          <a:p>
            <a:pPr marL="285844" lvl="0" indent="-285844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/>
              <a:buNone/>
              <a:defRPr lang="ko-KR" altLang="en-US"/>
            </a:pPr>
            <a:r>
              <a:rPr kumimoji="1" lang="en-US" altLang="ko-KR" sz="2000" b="0" i="0" dirty="0"/>
              <a:t>0, 2</a:t>
            </a:r>
            <a:r>
              <a:rPr kumimoji="1" lang="ko-KR" altLang="en-US" sz="2000" b="0" i="0" dirty="0"/>
              <a:t>번 </a:t>
            </a:r>
            <a:r>
              <a:rPr kumimoji="1" lang="en-US" altLang="ko-KR" sz="2000" dirty="0"/>
              <a:t>8bit </a:t>
            </a:r>
            <a:r>
              <a:rPr kumimoji="1" lang="en-US" altLang="ko-KR" sz="2000" b="0" i="0" dirty="0"/>
              <a:t>Timer/Counter</a:t>
            </a:r>
            <a:r>
              <a:rPr kumimoji="1" lang="ko-KR" altLang="en-US" sz="2000" dirty="0"/>
              <a:t>의 범위는 </a:t>
            </a:r>
            <a:r>
              <a:rPr kumimoji="1" lang="en-US" altLang="ko-KR" sz="2000" dirty="0"/>
              <a:t>0~255</a:t>
            </a:r>
          </a:p>
          <a:p>
            <a:pPr marL="285844" lvl="0" indent="-285844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/>
              <a:buNone/>
              <a:defRPr lang="ko-KR" altLang="en-US"/>
            </a:pPr>
            <a:endParaRPr kumimoji="1" lang="en-US" altLang="ko-KR" sz="2000" b="0" i="0" dirty="0"/>
          </a:p>
          <a:p>
            <a:pPr marL="285844" lvl="0" indent="-285844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/>
              <a:buNone/>
              <a:defRPr lang="ko-KR" altLang="en-US"/>
            </a:pPr>
            <a:endParaRPr kumimoji="1" lang="en-US" altLang="ko-KR" sz="2000" dirty="0"/>
          </a:p>
          <a:p>
            <a:pPr marL="285844" lvl="0" indent="-285844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/>
              <a:buNone/>
              <a:defRPr lang="ko-KR" altLang="en-US"/>
            </a:pPr>
            <a:endParaRPr kumimoji="1" lang="en-US" altLang="ko-KR" sz="2000" b="0" i="0" dirty="0"/>
          </a:p>
          <a:p>
            <a:pPr marL="285844" indent="-285844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defRPr lang="ko-KR" altLang="en-US"/>
            </a:pPr>
            <a:r>
              <a:rPr kumimoji="1" lang="en-US" altLang="ko-KR" sz="2000" dirty="0"/>
              <a:t>1</a:t>
            </a:r>
            <a:r>
              <a:rPr kumimoji="1" lang="en-US" altLang="ko-KR" sz="2000" b="0" i="0" dirty="0"/>
              <a:t>, </a:t>
            </a:r>
            <a:r>
              <a:rPr kumimoji="1" lang="en-US" altLang="ko-KR" sz="2000" dirty="0"/>
              <a:t>3</a:t>
            </a:r>
            <a:r>
              <a:rPr kumimoji="1" lang="ko-KR" altLang="en-US" sz="2000" b="0" i="0" dirty="0"/>
              <a:t>번 </a:t>
            </a:r>
            <a:r>
              <a:rPr kumimoji="1" lang="en-US" altLang="ko-KR" sz="2000" b="0" i="0" dirty="0"/>
              <a:t>16</a:t>
            </a:r>
            <a:r>
              <a:rPr kumimoji="1" lang="en-US" altLang="ko-KR" sz="2000" dirty="0"/>
              <a:t>bit </a:t>
            </a:r>
            <a:r>
              <a:rPr kumimoji="1" lang="en-US" altLang="ko-KR" sz="2000" b="0" i="0" dirty="0"/>
              <a:t>Timer/Counter</a:t>
            </a:r>
            <a:r>
              <a:rPr kumimoji="1" lang="ko-KR" altLang="en-US" sz="2000" dirty="0"/>
              <a:t>의 범위는 </a:t>
            </a:r>
            <a:r>
              <a:rPr kumimoji="1" lang="en-US" altLang="ko-KR" sz="2000" dirty="0"/>
              <a:t>0~65535</a:t>
            </a:r>
          </a:p>
          <a:p>
            <a:pPr marL="285844" lvl="0" indent="-285844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/>
              <a:buNone/>
              <a:defRPr lang="ko-KR" altLang="en-US"/>
            </a:pPr>
            <a:endParaRPr kumimoji="1" lang="en-US" altLang="ko-KR" sz="2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9A7C104-299B-4A7A-9048-CA2672EB3E20}"/>
              </a:ext>
            </a:extLst>
          </p:cNvPr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746748" y="3288811"/>
            <a:ext cx="8457820" cy="12179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33698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2578163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TIMER / COUNTER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9A1384-018F-4A2C-932F-5289A1C703BB}"/>
              </a:ext>
            </a:extLst>
          </p:cNvPr>
          <p:cNvSpPr txBox="1"/>
          <p:nvPr/>
        </p:nvSpPr>
        <p:spPr>
          <a:xfrm>
            <a:off x="746749" y="2322932"/>
            <a:ext cx="7746353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dirty="0"/>
              <a:t>- Timer</a:t>
            </a:r>
            <a:r>
              <a:rPr lang="ko-KR" altLang="en-US" dirty="0"/>
              <a:t>: 내부에서 발생하는 클럭의 신호를 세기 위한 장치 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en-US" altLang="ko-KR" dirty="0"/>
              <a:t>- Counter: </a:t>
            </a:r>
            <a:r>
              <a:rPr lang="ko-KR" altLang="en-US" dirty="0"/>
              <a:t>외부에서 들어오는 신호를 세기 위해서 사용하는</a:t>
            </a:r>
            <a:r>
              <a:rPr lang="en-US" altLang="ko-KR" dirty="0"/>
              <a:t> </a:t>
            </a:r>
            <a:r>
              <a:rPr lang="ko-KR" altLang="en-US" dirty="0"/>
              <a:t>장치</a:t>
            </a:r>
            <a:endParaRPr lang="en-US" altLang="ko-KR" dirty="0"/>
          </a:p>
          <a:p>
            <a:pPr marL="285750" indent="-285750">
              <a:buFontTx/>
              <a:buChar char="-"/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Timer</a:t>
            </a:r>
            <a:r>
              <a:rPr lang="ko-KR" altLang="en-US" dirty="0"/>
              <a:t>와 </a:t>
            </a:r>
            <a:r>
              <a:rPr lang="en-US" altLang="ko-KR" dirty="0"/>
              <a:t>Counter</a:t>
            </a:r>
            <a:r>
              <a:rPr lang="ko-KR" altLang="en-US" dirty="0"/>
              <a:t>는 다르다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5D33C9-7289-4FB0-8062-BB2EC4D7D018}"/>
              </a:ext>
            </a:extLst>
          </p:cNvPr>
          <p:cNvGrpSpPr/>
          <p:nvPr/>
        </p:nvGrpSpPr>
        <p:grpSpPr>
          <a:xfrm>
            <a:off x="987233" y="4126612"/>
            <a:ext cx="4754705" cy="2145876"/>
            <a:chOff x="2704986" y="4260618"/>
            <a:chExt cx="4754705" cy="214587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2E5DB3-12D2-433B-AA3A-B8CBB47CFB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680785" y="4318334"/>
              <a:ext cx="1778906" cy="174960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E8676E9-DE58-4DC9-A7E0-526283FBC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704986" y="4260618"/>
              <a:ext cx="1836965" cy="1808656"/>
            </a:xfrm>
            <a:prstGeom prst="rect">
              <a:avLst/>
            </a:prstGeom>
          </p:spPr>
        </p:pic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50A7AA1F-28DE-4858-B426-75C247D0B195}"/>
                </a:ext>
              </a:extLst>
            </p:cNvPr>
            <p:cNvSpPr txBox="1"/>
            <p:nvPr/>
          </p:nvSpPr>
          <p:spPr>
            <a:xfrm>
              <a:off x="2704986" y="6067940"/>
              <a:ext cx="18369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lang="ko-KR" altLang="en-US"/>
              </a:pPr>
              <a:r>
                <a:rPr lang="en-US" altLang="ko-KR" sz="1600" dirty="0"/>
                <a:t>Timer</a:t>
              </a:r>
            </a:p>
          </p:txBody>
        </p:sp>
        <p:sp>
          <p:nvSpPr>
            <p:cNvPr id="18" name="TextBox 16">
              <a:extLst>
                <a:ext uri="{FF2B5EF4-FFF2-40B4-BE49-F238E27FC236}">
                  <a16:creationId xmlns:a16="http://schemas.microsoft.com/office/drawing/2014/main" id="{7CDF18E9-133D-477F-9EC9-A4C2C963796D}"/>
                </a:ext>
              </a:extLst>
            </p:cNvPr>
            <p:cNvSpPr txBox="1"/>
            <p:nvPr/>
          </p:nvSpPr>
          <p:spPr>
            <a:xfrm>
              <a:off x="5622726" y="6067940"/>
              <a:ext cx="18369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lang="ko-KR" altLang="en-US"/>
              </a:pPr>
              <a:r>
                <a:rPr lang="en-US" altLang="ko-KR" sz="1600" dirty="0"/>
                <a:t>counter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9832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소스 코드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D32016A2-F5C8-4A65-8C31-D10C776E07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4729"/>
          <a:stretch/>
        </p:blipFill>
        <p:spPr>
          <a:xfrm>
            <a:off x="764266" y="2660274"/>
            <a:ext cx="7177010" cy="22741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D68144-7F43-4FA9-975A-EA62305F1156}"/>
              </a:ext>
            </a:extLst>
          </p:cNvPr>
          <p:cNvSpPr txBox="1"/>
          <p:nvPr/>
        </p:nvSpPr>
        <p:spPr>
          <a:xfrm>
            <a:off x="764266" y="1627108"/>
            <a:ext cx="61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/>
              <a:t>&lt;PIN</a:t>
            </a:r>
            <a:r>
              <a:rPr kumimoji="1" lang="ko-KR" altLang="en-US" dirty="0"/>
              <a:t>의 입출력 설정 및 외부 </a:t>
            </a:r>
            <a:r>
              <a:rPr kumimoji="1" lang="en-US" altLang="ko-KR" dirty="0"/>
              <a:t>Interrupt </a:t>
            </a:r>
            <a:r>
              <a:rPr kumimoji="1" lang="ko-KR" altLang="en-US" dirty="0"/>
              <a:t>설정</a:t>
            </a:r>
            <a:r>
              <a:rPr kumimoji="1" lang="en-US" altLang="ko-KR" dirty="0"/>
              <a:t>&gt;</a:t>
            </a:r>
            <a:r>
              <a:rPr kumimoji="1" lang="ko-KR" altLang="en-US" sz="1800" b="0" i="0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266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소스 코드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F38E37B-7824-410A-907C-8A2BA2D4D5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699"/>
          <a:stretch/>
        </p:blipFill>
        <p:spPr>
          <a:xfrm>
            <a:off x="764266" y="2298358"/>
            <a:ext cx="7177010" cy="40170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EC82CC-BB17-4542-A9EA-6D347873CE13}"/>
              </a:ext>
            </a:extLst>
          </p:cNvPr>
          <p:cNvSpPr txBox="1"/>
          <p:nvPr/>
        </p:nvSpPr>
        <p:spPr>
          <a:xfrm>
            <a:off x="764266" y="1627108"/>
            <a:ext cx="61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/>
              <a:t>&lt;Timer/Counter </a:t>
            </a:r>
            <a:r>
              <a:rPr kumimoji="1" lang="ko-KR" altLang="en-US" dirty="0"/>
              <a:t>설정 및 전역 </a:t>
            </a:r>
            <a:r>
              <a:rPr kumimoji="1" lang="en-US" altLang="ko-KR" dirty="0"/>
              <a:t>Interrupt </a:t>
            </a:r>
            <a:r>
              <a:rPr kumimoji="1" lang="ko-KR" altLang="en-US" dirty="0"/>
              <a:t>활성화</a:t>
            </a:r>
            <a:r>
              <a:rPr kumimoji="1"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619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소스 코드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F12EDB8-AD8B-4BA7-A2CA-0AC80A9D8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66" y="2068471"/>
            <a:ext cx="7448858" cy="44479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7F1D766-2C0C-47EB-B187-F65E55C85407}"/>
              </a:ext>
            </a:extLst>
          </p:cNvPr>
          <p:cNvSpPr txBox="1"/>
          <p:nvPr/>
        </p:nvSpPr>
        <p:spPr>
          <a:xfrm>
            <a:off x="764265" y="1627108"/>
            <a:ext cx="6690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/>
              <a:t>&lt;Timer/Counter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번에서 </a:t>
            </a:r>
            <a:r>
              <a:rPr kumimoji="1" lang="en-US" altLang="ko-KR" dirty="0"/>
              <a:t>Overflow Interrupt </a:t>
            </a:r>
            <a:r>
              <a:rPr kumimoji="1" lang="ko-KR" altLang="en-US" dirty="0"/>
              <a:t>발생시 실행사항</a:t>
            </a:r>
            <a:r>
              <a:rPr kumimoji="1" lang="en-US" altLang="ko-KR" dirty="0"/>
              <a:t>&gt;</a:t>
            </a:r>
            <a:r>
              <a:rPr kumimoji="1" lang="ko-KR" altLang="en-US" sz="1800" b="0" i="0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788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소스 코드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7B2BCF8A-6E75-4D46-AAFC-A770BE551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66" y="2991163"/>
            <a:ext cx="7259388" cy="21228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58743E-3E15-4235-8045-0535AFC06C5A}"/>
              </a:ext>
            </a:extLst>
          </p:cNvPr>
          <p:cNvSpPr txBox="1"/>
          <p:nvPr/>
        </p:nvSpPr>
        <p:spPr>
          <a:xfrm>
            <a:off x="764266" y="1627108"/>
            <a:ext cx="61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외부 인터럽트 발생시 실행사항</a:t>
            </a:r>
            <a:r>
              <a:rPr kumimoji="1" lang="en-US" altLang="ko-KR" dirty="0"/>
              <a:t>&gt;</a:t>
            </a:r>
            <a:r>
              <a:rPr kumimoji="1" lang="ko-KR" altLang="en-US" sz="1800" b="0" i="0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245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3.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실습 결과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HW07_Timer_2019741034_명지수">
            <a:hlinkClick r:id="" action="ppaction://media"/>
            <a:extLst>
              <a:ext uri="{FF2B5EF4-FFF2-40B4-BE49-F238E27FC236}">
                <a16:creationId xmlns:a16="http://schemas.microsoft.com/office/drawing/2014/main" id="{2B9E9573-3132-4FA1-9B89-30E179343AF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219574" y="1670134"/>
            <a:ext cx="37528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7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7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4.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고찰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B4D1A385-6644-4E0A-AA4B-CE4BE00FF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112899"/>
              </p:ext>
            </p:extLst>
          </p:nvPr>
        </p:nvGraphicFramePr>
        <p:xfrm>
          <a:off x="735027" y="1590434"/>
          <a:ext cx="10721944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1944">
                  <a:extLst>
                    <a:ext uri="{9D8B030D-6E8A-4147-A177-3AD203B41FA5}">
                      <a16:colId xmlns:a16="http://schemas.microsoft.com/office/drawing/2014/main" val="3588894547"/>
                    </a:ext>
                  </a:extLst>
                </a:gridCol>
              </a:tblGrid>
              <a:tr h="170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오실로스코프로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pwm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출력을 확인할 수 없었기에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LED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의 점등을 통해 제어주기를 시각적으로 확인하고자 하였다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하지만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10ms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라는 짧은 시간 내에서 이루어지기 때문에 눈으로 확인할 수 없었고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이로 인해 휴지기가 제어주기에서 몇 퍼센트를 확인할 수 없어 적절하게 제어주기를 설정하였는지 확인할 수 없다는 점이 아쉬웠다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또한 과제 특성상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서보모터를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도 혹은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180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도로 제어하는 데에 그쳤지만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이것을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도에서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180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도라는 값을 넣어 제어가 가능하도록 소스 코드를 작성했다면 다른 조건에서도 활용도 높게 사용할 수 있을 것이라는 아쉬움이 들었다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하지만 처음 소스 코드 작성시에 외부 인터럽트가 발생할 때마다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OC1A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값이 바뀌도록 하였었는데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현재 하나의 변수에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OCR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값을 저장해 둔 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일정 제어주기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(10ms)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마다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OC1A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값을 바꾸어 준 것은 더 효율적인 선택이었던 것 같다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652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02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2578163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TIMER / COUNTER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4207908-D815-458F-B262-FA2D66A16A9C}"/>
              </a:ext>
            </a:extLst>
          </p:cNvPr>
          <p:cNvSpPr txBox="1"/>
          <p:nvPr/>
        </p:nvSpPr>
        <p:spPr>
          <a:xfrm>
            <a:off x="716142" y="2504741"/>
            <a:ext cx="61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Counter</a:t>
            </a:r>
            <a:r>
              <a:rPr lang="ko-KR" altLang="en-US" dirty="0"/>
              <a:t>가 </a:t>
            </a:r>
            <a:r>
              <a:rPr lang="en-US" altLang="ko-KR" dirty="0"/>
              <a:t>Clock</a:t>
            </a:r>
            <a:r>
              <a:rPr lang="ko-KR" altLang="en-US" dirty="0"/>
              <a:t>의 </a:t>
            </a:r>
            <a:r>
              <a:rPr lang="en-US" altLang="ko-KR" dirty="0"/>
              <a:t>Rising </a:t>
            </a:r>
            <a:r>
              <a:rPr lang="ko-KR" altLang="en-US" b="1" dirty="0"/>
              <a:t>횟수</a:t>
            </a:r>
            <a:r>
              <a:rPr lang="ko-KR" altLang="en-US" dirty="0"/>
              <a:t>를 세는 것이라면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50C2D5B-4B73-429A-B968-4ED3E00533BD}"/>
              </a:ext>
            </a:extLst>
          </p:cNvPr>
          <p:cNvGrpSpPr/>
          <p:nvPr/>
        </p:nvGrpSpPr>
        <p:grpSpPr>
          <a:xfrm>
            <a:off x="746749" y="5095763"/>
            <a:ext cx="7524040" cy="630385"/>
            <a:chOff x="746749" y="2662599"/>
            <a:chExt cx="7524040" cy="63038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9E3A447-4AF3-4BFB-BBAE-DD4861DE5B61}"/>
                </a:ext>
              </a:extLst>
            </p:cNvPr>
            <p:cNvPicPr/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746749" y="2923653"/>
              <a:ext cx="7524040" cy="3693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39E4EF52-F2DA-456D-9333-55435B38DE4C}"/>
                </a:ext>
              </a:extLst>
            </p:cNvPr>
            <p:cNvCxnSpPr/>
            <p:nvPr/>
          </p:nvCxnSpPr>
          <p:spPr>
            <a:xfrm flipV="1">
              <a:off x="996778" y="2685534"/>
              <a:ext cx="0" cy="5744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380735D6-F2C6-44D4-9B6B-FC0350944681}"/>
                </a:ext>
              </a:extLst>
            </p:cNvPr>
            <p:cNvCxnSpPr/>
            <p:nvPr/>
          </p:nvCxnSpPr>
          <p:spPr>
            <a:xfrm flipV="1">
              <a:off x="1470454" y="2672397"/>
              <a:ext cx="0" cy="5744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7BFB7D3-8300-4D18-8B89-799BB7D1CB5F}"/>
                </a:ext>
              </a:extLst>
            </p:cNvPr>
            <p:cNvCxnSpPr/>
            <p:nvPr/>
          </p:nvCxnSpPr>
          <p:spPr>
            <a:xfrm flipV="1">
              <a:off x="1927654" y="2677296"/>
              <a:ext cx="0" cy="5744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3B8DF6E-C36A-4913-AF4E-A1C6FC624EEA}"/>
                </a:ext>
              </a:extLst>
            </p:cNvPr>
            <p:cNvCxnSpPr/>
            <p:nvPr/>
          </p:nvCxnSpPr>
          <p:spPr>
            <a:xfrm flipV="1">
              <a:off x="2409567" y="2672397"/>
              <a:ext cx="0" cy="5744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1C5BA72F-D318-4D34-A716-9EB1AA885351}"/>
                </a:ext>
              </a:extLst>
            </p:cNvPr>
            <p:cNvCxnSpPr/>
            <p:nvPr/>
          </p:nvCxnSpPr>
          <p:spPr>
            <a:xfrm flipV="1">
              <a:off x="2875004" y="2667498"/>
              <a:ext cx="0" cy="5744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E15C3C7-2A76-4365-95B7-CB9BBACEB8A1}"/>
                </a:ext>
              </a:extLst>
            </p:cNvPr>
            <p:cNvCxnSpPr/>
            <p:nvPr/>
          </p:nvCxnSpPr>
          <p:spPr>
            <a:xfrm flipV="1">
              <a:off x="3356917" y="2662599"/>
              <a:ext cx="0" cy="5744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C0B02465-7FAE-4F0A-94B1-5D862602CEDD}"/>
                </a:ext>
              </a:extLst>
            </p:cNvPr>
            <p:cNvCxnSpPr/>
            <p:nvPr/>
          </p:nvCxnSpPr>
          <p:spPr>
            <a:xfrm flipV="1">
              <a:off x="3797642" y="2669058"/>
              <a:ext cx="0" cy="5744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DB4DA90-9490-4F73-966A-83F33F83FF1D}"/>
                </a:ext>
              </a:extLst>
            </p:cNvPr>
            <p:cNvCxnSpPr/>
            <p:nvPr/>
          </p:nvCxnSpPr>
          <p:spPr>
            <a:xfrm flipV="1">
              <a:off x="4744994" y="2670618"/>
              <a:ext cx="0" cy="5744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55E67C6E-334D-44B6-A355-9C06EE922669}"/>
                </a:ext>
              </a:extLst>
            </p:cNvPr>
            <p:cNvCxnSpPr/>
            <p:nvPr/>
          </p:nvCxnSpPr>
          <p:spPr>
            <a:xfrm flipV="1">
              <a:off x="5692346" y="2672178"/>
              <a:ext cx="0" cy="5744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F6262A0-44E7-40C2-801A-4B0426AD3688}"/>
                </a:ext>
              </a:extLst>
            </p:cNvPr>
            <p:cNvCxnSpPr/>
            <p:nvPr/>
          </p:nvCxnSpPr>
          <p:spPr>
            <a:xfrm flipV="1">
              <a:off x="6631460" y="2673738"/>
              <a:ext cx="0" cy="5744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3F0D7341-8B02-4015-8A23-E02CCD9DB956}"/>
                </a:ext>
              </a:extLst>
            </p:cNvPr>
            <p:cNvCxnSpPr/>
            <p:nvPr/>
          </p:nvCxnSpPr>
          <p:spPr>
            <a:xfrm flipV="1">
              <a:off x="7570574" y="2675298"/>
              <a:ext cx="0" cy="5744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FD39BFDA-46F5-481F-8E43-1080411C8090}"/>
                </a:ext>
              </a:extLst>
            </p:cNvPr>
            <p:cNvCxnSpPr/>
            <p:nvPr/>
          </p:nvCxnSpPr>
          <p:spPr>
            <a:xfrm flipV="1">
              <a:off x="4279556" y="2674176"/>
              <a:ext cx="0" cy="5744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F4DC6D65-0DAD-41E9-93FD-9DC3865F6100}"/>
                </a:ext>
              </a:extLst>
            </p:cNvPr>
            <p:cNvCxnSpPr/>
            <p:nvPr/>
          </p:nvCxnSpPr>
          <p:spPr>
            <a:xfrm flipV="1">
              <a:off x="5226908" y="2675736"/>
              <a:ext cx="0" cy="5744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DACAB91A-730E-41F0-BF79-65B59CAA187C}"/>
                </a:ext>
              </a:extLst>
            </p:cNvPr>
            <p:cNvCxnSpPr/>
            <p:nvPr/>
          </p:nvCxnSpPr>
          <p:spPr>
            <a:xfrm flipV="1">
              <a:off x="6149546" y="2677296"/>
              <a:ext cx="0" cy="5744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03670D8-DDC1-4698-8C0A-4800EBBCF3A8}"/>
                </a:ext>
              </a:extLst>
            </p:cNvPr>
            <p:cNvCxnSpPr/>
            <p:nvPr/>
          </p:nvCxnSpPr>
          <p:spPr>
            <a:xfrm flipV="1">
              <a:off x="7088660" y="2678856"/>
              <a:ext cx="0" cy="5744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E1D5B291-00AD-4284-8545-A30FD03B3C9F}"/>
                </a:ext>
              </a:extLst>
            </p:cNvPr>
            <p:cNvCxnSpPr/>
            <p:nvPr/>
          </p:nvCxnSpPr>
          <p:spPr>
            <a:xfrm flipV="1">
              <a:off x="8015417" y="2669058"/>
              <a:ext cx="0" cy="5744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7B8AEE2-AD08-440A-8582-3B11E2C46E31}"/>
              </a:ext>
            </a:extLst>
          </p:cNvPr>
          <p:cNvSpPr txBox="1"/>
          <p:nvPr/>
        </p:nvSpPr>
        <p:spPr>
          <a:xfrm>
            <a:off x="716142" y="4408782"/>
            <a:ext cx="6500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Timer</a:t>
            </a:r>
            <a:r>
              <a:rPr lang="ko-KR" altLang="en-US" dirty="0"/>
              <a:t>는 </a:t>
            </a:r>
            <a:r>
              <a:rPr lang="en-US" altLang="ko-KR" dirty="0"/>
              <a:t>Clock</a:t>
            </a:r>
            <a:r>
              <a:rPr lang="ko-KR" altLang="en-US" dirty="0"/>
              <a:t>입력을 일정 주기로 넣어 시간을 세는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AFD5277-88D3-4427-82BA-4133727762F2}"/>
              </a:ext>
            </a:extLst>
          </p:cNvPr>
          <p:cNvGrpSpPr/>
          <p:nvPr/>
        </p:nvGrpSpPr>
        <p:grpSpPr>
          <a:xfrm>
            <a:off x="996778" y="3037796"/>
            <a:ext cx="3794273" cy="574498"/>
            <a:chOff x="1097506" y="2786540"/>
            <a:chExt cx="3794273" cy="574498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CAF0D80-3F97-43C1-8520-F44B6E65CD06}"/>
                </a:ext>
              </a:extLst>
            </p:cNvPr>
            <p:cNvCxnSpPr/>
            <p:nvPr/>
          </p:nvCxnSpPr>
          <p:spPr>
            <a:xfrm>
              <a:off x="1097506" y="3361038"/>
              <a:ext cx="5317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36F80C6F-5128-4E27-AFAD-3C78F8ABA00B}"/>
                </a:ext>
              </a:extLst>
            </p:cNvPr>
            <p:cNvCxnSpPr/>
            <p:nvPr/>
          </p:nvCxnSpPr>
          <p:spPr>
            <a:xfrm>
              <a:off x="1629221" y="2809103"/>
              <a:ext cx="5317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B1E28FA-F71A-450E-A758-3619A0856D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936" y="3361038"/>
              <a:ext cx="112596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E7639FAA-C078-43C8-915F-A8EE6DB46C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0936" y="2809103"/>
              <a:ext cx="0" cy="5519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F558502C-8E13-4E35-BF0B-4D37B5339ABA}"/>
                </a:ext>
              </a:extLst>
            </p:cNvPr>
            <p:cNvCxnSpPr/>
            <p:nvPr/>
          </p:nvCxnSpPr>
          <p:spPr>
            <a:xfrm>
              <a:off x="3286897" y="2809103"/>
              <a:ext cx="5317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E928C23-6BF0-465F-9916-743584B62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8612" y="2809103"/>
              <a:ext cx="0" cy="5519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7A20D1C-546D-4FB1-8827-DE52B419A442}"/>
                </a:ext>
              </a:extLst>
            </p:cNvPr>
            <p:cNvCxnSpPr/>
            <p:nvPr/>
          </p:nvCxnSpPr>
          <p:spPr>
            <a:xfrm>
              <a:off x="3828349" y="3361038"/>
              <a:ext cx="5317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AB9025C-6DAE-484E-83B3-1C991EE6D973}"/>
                </a:ext>
              </a:extLst>
            </p:cNvPr>
            <p:cNvCxnSpPr/>
            <p:nvPr/>
          </p:nvCxnSpPr>
          <p:spPr>
            <a:xfrm>
              <a:off x="4360064" y="2809103"/>
              <a:ext cx="5317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7502B8D1-451F-4D99-AF0B-E0F0A3DA78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1779" y="2809103"/>
              <a:ext cx="0" cy="5519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8936A7B3-F346-4591-9586-EBA23B346BC0}"/>
                </a:ext>
              </a:extLst>
            </p:cNvPr>
            <p:cNvCxnSpPr/>
            <p:nvPr/>
          </p:nvCxnSpPr>
          <p:spPr>
            <a:xfrm flipV="1">
              <a:off x="1622854" y="2786540"/>
              <a:ext cx="0" cy="5744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8443B90D-360D-4DF5-A3C1-719222257986}"/>
                </a:ext>
              </a:extLst>
            </p:cNvPr>
            <p:cNvCxnSpPr/>
            <p:nvPr/>
          </p:nvCxnSpPr>
          <p:spPr>
            <a:xfrm flipV="1">
              <a:off x="3280530" y="2786540"/>
              <a:ext cx="0" cy="5744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BAF7AD0A-7992-425D-8FA3-C1DAAECE613B}"/>
                </a:ext>
              </a:extLst>
            </p:cNvPr>
            <p:cNvCxnSpPr/>
            <p:nvPr/>
          </p:nvCxnSpPr>
          <p:spPr>
            <a:xfrm flipV="1">
              <a:off x="4349578" y="2786540"/>
              <a:ext cx="0" cy="5744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19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2578163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TIMER / COUNTER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4207908-D815-458F-B262-FA2D66A16A9C}"/>
              </a:ext>
            </a:extLst>
          </p:cNvPr>
          <p:cNvSpPr txBox="1"/>
          <p:nvPr/>
        </p:nvSpPr>
        <p:spPr>
          <a:xfrm>
            <a:off x="753869" y="2450210"/>
            <a:ext cx="100836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주기를 바꾸고 싶을 때 </a:t>
            </a:r>
            <a:r>
              <a:rPr lang="en-US" altLang="ko-KR" b="1" dirty="0" err="1"/>
              <a:t>Prescaler</a:t>
            </a:r>
            <a:r>
              <a:rPr lang="ko-KR" altLang="en-US" dirty="0"/>
              <a:t>를 이용하여 </a:t>
            </a:r>
            <a:r>
              <a:rPr lang="en-US" altLang="ko-KR" dirty="0"/>
              <a:t>Clock Source</a:t>
            </a:r>
            <a:r>
              <a:rPr lang="ko-KR" altLang="en-US" dirty="0"/>
              <a:t>의 </a:t>
            </a:r>
            <a:r>
              <a:rPr lang="ko-KR" altLang="en-US" b="1" dirty="0"/>
              <a:t>주기를 </a:t>
            </a:r>
            <a:r>
              <a:rPr lang="en-US" altLang="ko-KR" b="1" dirty="0"/>
              <a:t>n</a:t>
            </a:r>
            <a:r>
              <a:rPr lang="ko-KR" altLang="en-US" b="1" dirty="0"/>
              <a:t>배수</a:t>
            </a:r>
            <a:r>
              <a:rPr lang="ko-KR" altLang="en-US" dirty="0"/>
              <a:t>로 늘려</a:t>
            </a:r>
            <a:r>
              <a:rPr lang="en-US" altLang="ko-KR" dirty="0"/>
              <a:t> </a:t>
            </a:r>
            <a:r>
              <a:rPr lang="ko-KR" altLang="en-US" dirty="0"/>
              <a:t>긴 주기의 </a:t>
            </a:r>
            <a:r>
              <a:rPr lang="en-US" altLang="ko-KR" dirty="0"/>
              <a:t>Timer</a:t>
            </a:r>
            <a:r>
              <a:rPr lang="ko-KR" altLang="en-US" dirty="0"/>
              <a:t>를 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B21338D-6E65-4A49-BD0D-ADE85C070429}"/>
              </a:ext>
            </a:extLst>
          </p:cNvPr>
          <p:cNvGrpSpPr/>
          <p:nvPr/>
        </p:nvGrpSpPr>
        <p:grpSpPr>
          <a:xfrm>
            <a:off x="2514378" y="3780465"/>
            <a:ext cx="6562643" cy="2080248"/>
            <a:chOff x="2121877" y="3405971"/>
            <a:chExt cx="6562643" cy="2080248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0403122C-A265-4748-A717-0E3A03392E9D}"/>
                </a:ext>
              </a:extLst>
            </p:cNvPr>
            <p:cNvPicPr/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2136120" y="3405971"/>
              <a:ext cx="6498000" cy="3132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EF5C3F1B-CAED-4ACD-9F71-8F2E92C109A1}"/>
                </a:ext>
              </a:extLst>
            </p:cNvPr>
            <p:cNvPicPr/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2136120" y="5173019"/>
              <a:ext cx="6548400" cy="3132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C6C542E-6234-4980-A380-5BF11229A846}"/>
                </a:ext>
              </a:extLst>
            </p:cNvPr>
            <p:cNvSpPr/>
            <p:nvPr/>
          </p:nvSpPr>
          <p:spPr>
            <a:xfrm>
              <a:off x="2121877" y="3415726"/>
              <a:ext cx="3273332" cy="31446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 cap="flat" cmpd="sng" algn="ctr">
              <a:noFill/>
              <a:prstDash val="solid"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EE2EA00-501B-4CDD-B561-C583852B605A}"/>
                </a:ext>
              </a:extLst>
            </p:cNvPr>
            <p:cNvSpPr/>
            <p:nvPr/>
          </p:nvSpPr>
          <p:spPr>
            <a:xfrm>
              <a:off x="2164548" y="5171142"/>
              <a:ext cx="3273332" cy="31446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 cap="flat" cmpd="sng" algn="ctr">
              <a:noFill/>
              <a:prstDash val="solid"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5" name="화살표: 아래쪽 54">
              <a:extLst>
                <a:ext uri="{FF2B5EF4-FFF2-40B4-BE49-F238E27FC236}">
                  <a16:creationId xmlns:a16="http://schemas.microsoft.com/office/drawing/2014/main" id="{367951B3-A932-443B-8DCD-B8BF85E3737B}"/>
                </a:ext>
              </a:extLst>
            </p:cNvPr>
            <p:cNvSpPr/>
            <p:nvPr/>
          </p:nvSpPr>
          <p:spPr>
            <a:xfrm>
              <a:off x="5380338" y="4133966"/>
              <a:ext cx="320740" cy="68026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969AA7F-6C0D-4D7C-A692-B8B6970DBFDD}"/>
                </a:ext>
              </a:extLst>
            </p:cNvPr>
            <p:cNvSpPr txBox="1"/>
            <p:nvPr/>
          </p:nvSpPr>
          <p:spPr>
            <a:xfrm>
              <a:off x="5701078" y="4275711"/>
              <a:ext cx="13218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dirty="0"/>
                <a:t>8 </a:t>
              </a:r>
              <a:r>
                <a:rPr lang="en-US" altLang="ko-KR" dirty="0" err="1"/>
                <a:t>prescaler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63326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2578163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PIN </a:t>
              </a:r>
              <a:r>
                <a:rPr lang="ko-KR" altLang="en-US" sz="2000" dirty="0">
                  <a:solidFill>
                    <a:schemeClr val="tx1"/>
                  </a:solidFill>
                </a:rPr>
                <a:t>배치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D75C2441-9292-4E54-A8B0-ED1CBEC4C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49" y="2182685"/>
            <a:ext cx="4140223" cy="3992138"/>
          </a:xfrm>
          <a:prstGeom prst="roundRect">
            <a:avLst>
              <a:gd name="adj" fmla="val 5436"/>
            </a:avLst>
          </a:prstGeom>
        </p:spPr>
      </p:pic>
      <p:sp>
        <p:nvSpPr>
          <p:cNvPr id="15" name="CustomShape 2">
            <a:extLst>
              <a:ext uri="{FF2B5EF4-FFF2-40B4-BE49-F238E27FC236}">
                <a16:creationId xmlns:a16="http://schemas.microsoft.com/office/drawing/2014/main" id="{0362BA91-3971-4F27-AFFC-067FB6FC7340}"/>
              </a:ext>
            </a:extLst>
          </p:cNvPr>
          <p:cNvSpPr/>
          <p:nvPr/>
        </p:nvSpPr>
        <p:spPr>
          <a:xfrm>
            <a:off x="890682" y="6218387"/>
            <a:ext cx="3276767" cy="2698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ATMEGA128 datasheet - 2p</a:t>
            </a:r>
            <a:endParaRPr lang="en-US" sz="16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C8DB27-CFA6-4131-952F-92CB0DFF05FF}"/>
              </a:ext>
            </a:extLst>
          </p:cNvPr>
          <p:cNvSpPr/>
          <p:nvPr/>
        </p:nvSpPr>
        <p:spPr>
          <a:xfrm>
            <a:off x="814650" y="4804501"/>
            <a:ext cx="794382" cy="396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8033C9-4660-4431-90D3-00C9FDC11E01}"/>
              </a:ext>
            </a:extLst>
          </p:cNvPr>
          <p:cNvSpPr/>
          <p:nvPr/>
        </p:nvSpPr>
        <p:spPr>
          <a:xfrm>
            <a:off x="814650" y="3614353"/>
            <a:ext cx="794382" cy="396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844EEC-7891-496F-896C-FE7720191935}"/>
              </a:ext>
            </a:extLst>
          </p:cNvPr>
          <p:cNvSpPr/>
          <p:nvPr/>
        </p:nvSpPr>
        <p:spPr>
          <a:xfrm>
            <a:off x="1757069" y="5382001"/>
            <a:ext cx="161343" cy="748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8B0BDA2-1068-4BF4-8FD6-FD58BAFC6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963717"/>
              </p:ext>
            </p:extLst>
          </p:nvPr>
        </p:nvGraphicFramePr>
        <p:xfrm>
          <a:off x="4933478" y="2182685"/>
          <a:ext cx="651177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>
                  <a:extLst>
                    <a:ext uri="{9D8B030D-6E8A-4147-A177-3AD203B41FA5}">
                      <a16:colId xmlns:a16="http://schemas.microsoft.com/office/drawing/2014/main" val="255156587"/>
                    </a:ext>
                  </a:extLst>
                </a:gridCol>
                <a:gridCol w="780506">
                  <a:extLst>
                    <a:ext uri="{9D8B030D-6E8A-4147-A177-3AD203B41FA5}">
                      <a16:colId xmlns:a16="http://schemas.microsoft.com/office/drawing/2014/main" val="3985402330"/>
                    </a:ext>
                  </a:extLst>
                </a:gridCol>
                <a:gridCol w="4850734">
                  <a:extLst>
                    <a:ext uri="{9D8B030D-6E8A-4147-A177-3AD203B41FA5}">
                      <a16:colId xmlns:a16="http://schemas.microsoft.com/office/drawing/2014/main" val="1223832272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T/C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OCnx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PB6(OC1B), PE3(OC3A), PB7(OC1C), ∙∙∙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396505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OCn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PB5(OC0), PB7(OC2), ∙∙∙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22226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3830DF0-DB7E-4A43-A25A-D789D53DF053}"/>
              </a:ext>
            </a:extLst>
          </p:cNvPr>
          <p:cNvSpPr txBox="1"/>
          <p:nvPr/>
        </p:nvSpPr>
        <p:spPr>
          <a:xfrm>
            <a:off x="4886921" y="3064433"/>
            <a:ext cx="6558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Atmega128</a:t>
            </a:r>
            <a:r>
              <a:rPr lang="ko-KR" altLang="en-US" dirty="0"/>
              <a:t>에서는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Timer/Counter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BBB247-E77D-4440-B07E-174E7A431753}"/>
                  </a:ext>
                </a:extLst>
              </p:cNvPr>
              <p:cNvSpPr txBox="1"/>
              <p:nvPr/>
            </p:nvSpPr>
            <p:spPr>
              <a:xfrm>
                <a:off x="4886921" y="3713132"/>
                <a:ext cx="6558330" cy="211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0, 2 Timer/Counter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– 8bit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=256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이므로 </a:t>
                </a:r>
                <a:r>
                  <a:rPr lang="en-US" altLang="ko-KR" dirty="0"/>
                  <a:t>0~255</a:t>
                </a:r>
                <a:r>
                  <a:rPr lang="ko-KR" altLang="en-US" dirty="0"/>
                  <a:t>까지 </a:t>
                </a:r>
                <a:r>
                  <a:rPr lang="en-US" altLang="ko-KR" dirty="0"/>
                  <a:t>counting </a:t>
                </a:r>
                <a:r>
                  <a:rPr lang="ko-KR" altLang="en-US" dirty="0"/>
                  <a:t>할 수 있다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1, 3 Timer/Counter – 16bit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0" dirty="0"/>
                  <a:t> 65536 </a:t>
                </a:r>
                <a:r>
                  <a:rPr lang="ko-KR" altLang="en-US" b="0" dirty="0"/>
                  <a:t>이므로</a:t>
                </a:r>
                <a:r>
                  <a:rPr lang="en-US" altLang="ko-KR" b="0" dirty="0"/>
                  <a:t> 0~65535</a:t>
                </a:r>
                <a:r>
                  <a:rPr lang="ko-KR" altLang="en-US" b="0" dirty="0"/>
                  <a:t>까지 </a:t>
                </a:r>
                <a:r>
                  <a:rPr lang="en-US" altLang="ko-KR" b="0" dirty="0"/>
                  <a:t>counting </a:t>
                </a:r>
                <a:r>
                  <a:rPr lang="ko-KR" altLang="en-US" b="0" dirty="0"/>
                  <a:t>할 수 있다</a:t>
                </a:r>
                <a:r>
                  <a:rPr lang="en-US" altLang="ko-KR" b="0" dirty="0"/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BBB247-E77D-4440-B07E-174E7A431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921" y="3713132"/>
                <a:ext cx="6558330" cy="2117054"/>
              </a:xfrm>
              <a:prstGeom prst="rect">
                <a:avLst/>
              </a:prstGeom>
              <a:blipFill>
                <a:blip r:embed="rId5"/>
                <a:stretch>
                  <a:fillRect l="-836" b="-3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67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2578163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용어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13B380E-5B06-4C6B-933E-BCD3D2BFBCC5}"/>
              </a:ext>
            </a:extLst>
          </p:cNvPr>
          <p:cNvSpPr txBox="1"/>
          <p:nvPr/>
        </p:nvSpPr>
        <p:spPr>
          <a:xfrm>
            <a:off x="746750" y="2434196"/>
            <a:ext cx="6832402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/>
              <a:t>1. TCNT : </a:t>
            </a:r>
            <a:r>
              <a:rPr lang="en-US" altLang="ko-KR" dirty="0"/>
              <a:t>count</a:t>
            </a:r>
            <a:r>
              <a:rPr lang="ko-KR" altLang="en-US" dirty="0"/>
              <a:t>한 현재 값</a:t>
            </a:r>
            <a:endParaRPr lang="ko-KR" altLang="en-US" sz="1400" dirty="0"/>
          </a:p>
          <a:p>
            <a:pPr>
              <a:defRPr lang="ko-KR" altLang="en-US"/>
            </a:pPr>
            <a:endParaRPr lang="en-US" altLang="ko-KR" sz="2000" dirty="0"/>
          </a:p>
          <a:p>
            <a:pPr>
              <a:defRPr lang="ko-KR" altLang="en-US"/>
            </a:pPr>
            <a:r>
              <a:rPr lang="en-US" altLang="ko-KR" sz="2000" dirty="0"/>
              <a:t>2. TOP : </a:t>
            </a:r>
            <a:r>
              <a:rPr lang="ko-KR" altLang="en-US" dirty="0" err="1"/>
              <a:t>count에서</a:t>
            </a:r>
            <a:r>
              <a:rPr lang="ko-KR" altLang="en-US" dirty="0"/>
              <a:t> 최대 값</a:t>
            </a:r>
            <a:endParaRPr lang="ko-KR" altLang="en-US" sz="2000" dirty="0"/>
          </a:p>
          <a:p>
            <a:pPr>
              <a:defRPr lang="ko-KR" altLang="en-US"/>
            </a:pPr>
            <a:endParaRPr lang="en-US" altLang="ko-KR" sz="2000" dirty="0"/>
          </a:p>
          <a:p>
            <a:pPr>
              <a:defRPr lang="ko-KR" altLang="en-US"/>
            </a:pPr>
            <a:r>
              <a:rPr lang="en-US" altLang="ko-KR" sz="2000" dirty="0"/>
              <a:t>3. BOTTOM : </a:t>
            </a:r>
            <a:r>
              <a:rPr lang="en-US" altLang="ko-KR" dirty="0"/>
              <a:t>count</a:t>
            </a:r>
            <a:r>
              <a:rPr lang="ko-KR" altLang="en-US" dirty="0"/>
              <a:t>에서 최소 값</a:t>
            </a:r>
            <a:endParaRPr lang="ko-KR" altLang="en-US" sz="2000" dirty="0"/>
          </a:p>
          <a:p>
            <a:pPr>
              <a:defRPr lang="ko-KR" altLang="en-US"/>
            </a:pPr>
            <a:endParaRPr lang="en-US" altLang="ko-KR" sz="2000" dirty="0"/>
          </a:p>
          <a:p>
            <a:pPr>
              <a:defRPr lang="ko-KR" altLang="en-US"/>
            </a:pPr>
            <a:r>
              <a:rPr lang="en-US" altLang="ko-KR" sz="2000" dirty="0"/>
              <a:t>4. OCR : </a:t>
            </a:r>
            <a:r>
              <a:rPr lang="en-US" altLang="ko-KR" dirty="0"/>
              <a:t>TCNT</a:t>
            </a:r>
            <a:r>
              <a:rPr lang="ko-KR" altLang="en-US" dirty="0"/>
              <a:t>값과 비교하여 </a:t>
            </a:r>
            <a:r>
              <a:rPr lang="en-US" altLang="ko-KR" dirty="0"/>
              <a:t>OC pin</a:t>
            </a:r>
            <a:r>
              <a:rPr lang="ko-KR" altLang="en-US" dirty="0"/>
              <a:t>에 출력신호를 발생시키기</a:t>
            </a:r>
            <a:r>
              <a:rPr lang="en-US" altLang="ko-KR" dirty="0"/>
              <a:t>	</a:t>
            </a:r>
            <a:r>
              <a:rPr lang="ko-KR" altLang="en-US" dirty="0"/>
              <a:t>위한 </a:t>
            </a:r>
            <a:r>
              <a:rPr lang="en-US" altLang="ko-KR" dirty="0"/>
              <a:t>Register</a:t>
            </a:r>
            <a:endParaRPr lang="en-US" altLang="ko-KR" sz="16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A586600-8AF5-4ADC-96B1-9724A1C291F9}"/>
              </a:ext>
            </a:extLst>
          </p:cNvPr>
          <p:cNvGrpSpPr/>
          <p:nvPr/>
        </p:nvGrpSpPr>
        <p:grpSpPr>
          <a:xfrm>
            <a:off x="4570057" y="1519139"/>
            <a:ext cx="6954220" cy="2732350"/>
            <a:chOff x="4570057" y="1519139"/>
            <a:chExt cx="6954220" cy="2732350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CA6A2BBC-7D34-48CC-98B4-2624EE7A37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787"/>
            <a:stretch/>
          </p:blipFill>
          <p:spPr>
            <a:xfrm>
              <a:off x="7985782" y="1602298"/>
              <a:ext cx="3410670" cy="2649191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1533615-DF95-462E-9E23-2D2F488D4F3C}"/>
                </a:ext>
              </a:extLst>
            </p:cNvPr>
            <p:cNvSpPr/>
            <p:nvPr/>
          </p:nvSpPr>
          <p:spPr>
            <a:xfrm>
              <a:off x="6095999" y="1693982"/>
              <a:ext cx="5428278" cy="874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2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1E339F-D35B-4D32-A738-AF603E3F5791}"/>
                </a:ext>
              </a:extLst>
            </p:cNvPr>
            <p:cNvSpPr txBox="1"/>
            <p:nvPr/>
          </p:nvSpPr>
          <p:spPr>
            <a:xfrm>
              <a:off x="5381627" y="1519139"/>
              <a:ext cx="714373" cy="3664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dirty="0"/>
                <a:t>TOP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8AE4829-D932-41E9-A5C4-28858BC742FF}"/>
                </a:ext>
              </a:extLst>
            </p:cNvPr>
            <p:cNvSpPr/>
            <p:nvPr/>
          </p:nvSpPr>
          <p:spPr>
            <a:xfrm>
              <a:off x="6095999" y="2914972"/>
              <a:ext cx="5415449" cy="874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960043-5B6C-4D54-9FE5-942996B53A8C}"/>
                </a:ext>
              </a:extLst>
            </p:cNvPr>
            <p:cNvSpPr txBox="1"/>
            <p:nvPr/>
          </p:nvSpPr>
          <p:spPr>
            <a:xfrm>
              <a:off x="4570057" y="2679773"/>
              <a:ext cx="15259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dirty="0"/>
                <a:t>BOTTOOM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081CDF-8022-4081-83FC-276F452B6745}"/>
                </a:ext>
              </a:extLst>
            </p:cNvPr>
            <p:cNvSpPr txBox="1"/>
            <p:nvPr/>
          </p:nvSpPr>
          <p:spPr>
            <a:xfrm>
              <a:off x="6528170" y="1905861"/>
              <a:ext cx="685217" cy="317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1500">
                  <a:solidFill>
                    <a:schemeClr val="bg1"/>
                  </a:solidFill>
                </a:rPr>
                <a:t>OCR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41C296-7F4B-499E-9FEE-5CB069AFEA0C}"/>
                </a:ext>
              </a:extLst>
            </p:cNvPr>
            <p:cNvSpPr txBox="1"/>
            <p:nvPr/>
          </p:nvSpPr>
          <p:spPr>
            <a:xfrm>
              <a:off x="6059210" y="2537621"/>
              <a:ext cx="860164" cy="319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1500" dirty="0">
                  <a:solidFill>
                    <a:schemeClr val="bg1"/>
                  </a:solidFill>
                </a:rPr>
                <a:t>TCNT</a:t>
              </a:r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D0520E90-8F82-4905-BC68-9D63A9A31C97}"/>
                </a:ext>
              </a:extLst>
            </p:cNvPr>
            <p:cNvSpPr/>
            <p:nvPr/>
          </p:nvSpPr>
          <p:spPr>
            <a:xfrm>
              <a:off x="7332791" y="2070043"/>
              <a:ext cx="1253801" cy="19438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6" name="원형: 비어 있음 25">
              <a:extLst>
                <a:ext uri="{FF2B5EF4-FFF2-40B4-BE49-F238E27FC236}">
                  <a16:creationId xmlns:a16="http://schemas.microsoft.com/office/drawing/2014/main" id="{850CB943-4D36-42D8-A6EF-7D225A1A0385}"/>
                </a:ext>
              </a:extLst>
            </p:cNvPr>
            <p:cNvSpPr/>
            <p:nvPr/>
          </p:nvSpPr>
          <p:spPr>
            <a:xfrm>
              <a:off x="8586592" y="1958575"/>
              <a:ext cx="447091" cy="379055"/>
            </a:xfrm>
            <a:prstGeom prst="donut">
              <a:avLst>
                <a:gd name="adj" fmla="val 25000"/>
              </a:avLst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2" name="화살표: 오른쪽 31">
              <a:extLst>
                <a:ext uri="{FF2B5EF4-FFF2-40B4-BE49-F238E27FC236}">
                  <a16:creationId xmlns:a16="http://schemas.microsoft.com/office/drawing/2014/main" id="{A9BFEBF3-2FF2-4249-8383-4F4FE4154B50}"/>
                </a:ext>
              </a:extLst>
            </p:cNvPr>
            <p:cNvSpPr/>
            <p:nvPr/>
          </p:nvSpPr>
          <p:spPr>
            <a:xfrm>
              <a:off x="7332791" y="2513561"/>
              <a:ext cx="1018756" cy="19438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AB31869-0FFD-4330-B183-0701EA670500}"/>
                </a:ext>
              </a:extLst>
            </p:cNvPr>
            <p:cNvSpPr txBox="1"/>
            <p:nvPr/>
          </p:nvSpPr>
          <p:spPr>
            <a:xfrm>
              <a:off x="5692076" y="1983623"/>
              <a:ext cx="15259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dirty="0"/>
                <a:t>OCR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C35709-2F49-4570-A9D1-1DDD1D820CE9}"/>
                </a:ext>
              </a:extLst>
            </p:cNvPr>
            <p:cNvSpPr txBox="1"/>
            <p:nvPr/>
          </p:nvSpPr>
          <p:spPr>
            <a:xfrm>
              <a:off x="5701927" y="2410224"/>
              <a:ext cx="15259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dirty="0"/>
                <a:t>TCNT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198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2578163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Mode </a:t>
              </a:r>
              <a:r>
                <a:rPr lang="ko-KR" altLang="en-US" sz="2000" dirty="0">
                  <a:solidFill>
                    <a:schemeClr val="tx1"/>
                  </a:solidFill>
                </a:rPr>
                <a:t>종류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F8427F-1FB8-4A61-90C0-CB4B610C1AFB}"/>
              </a:ext>
            </a:extLst>
          </p:cNvPr>
          <p:cNvSpPr txBox="1"/>
          <p:nvPr/>
        </p:nvSpPr>
        <p:spPr>
          <a:xfrm>
            <a:off x="746749" y="2167736"/>
            <a:ext cx="7758649" cy="3104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/>
              <a:t>1. NORMAL MODE</a:t>
            </a:r>
          </a:p>
          <a:p>
            <a:pPr marL="470054" indent="-470054" eaLnBrk="0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defRPr lang="ko-KR" altLang="en-US"/>
            </a:pPr>
            <a:r>
              <a:rPr lang="en-US" altLang="ko-KR" b="1" dirty="0"/>
              <a:t>TCNT</a:t>
            </a:r>
            <a:r>
              <a:rPr lang="ko-KR" altLang="en-US" b="1" dirty="0"/>
              <a:t>의 초기값</a:t>
            </a:r>
            <a:r>
              <a:rPr lang="ko-KR" altLang="en-US" dirty="0"/>
              <a:t>을 설정하여 전체 주기 결정</a:t>
            </a:r>
          </a:p>
          <a:p>
            <a:pPr marL="470054" lvl="0" indent="-470054" algn="l" rtl="0" eaLnBrk="0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/>
              <a:buNone/>
              <a:defRPr lang="ko-KR" altLang="en-US"/>
            </a:pPr>
            <a:endParaRPr kumimoji="0" lang="en-US" altLang="ko-KR" i="0" dirty="0">
              <a:ea typeface="맑은 고딕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dirty="0"/>
              <a:t>1</a:t>
            </a:r>
            <a:r>
              <a:rPr lang="en-US" altLang="ko-KR" dirty="0"/>
              <a:t>)</a:t>
            </a:r>
            <a:r>
              <a:rPr lang="ko-KR" altLang="en-US" dirty="0"/>
              <a:t> 상향 </a:t>
            </a:r>
            <a:r>
              <a:rPr lang="en-US" altLang="ko-KR" dirty="0"/>
              <a:t>counter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dirty="0"/>
              <a:t>2)</a:t>
            </a:r>
            <a:r>
              <a:rPr lang="ko-KR" altLang="en-US" dirty="0"/>
              <a:t>  </a:t>
            </a:r>
            <a:r>
              <a:rPr lang="en-US" altLang="ko-KR" dirty="0"/>
              <a:t>max</a:t>
            </a:r>
            <a:r>
              <a:rPr lang="ko-KR" altLang="en-US" dirty="0"/>
              <a:t>값에 도달하면 </a:t>
            </a:r>
            <a:r>
              <a:rPr lang="en-US" altLang="ko-KR" dirty="0"/>
              <a:t>TCNT</a:t>
            </a:r>
            <a:r>
              <a:rPr lang="ko-KR" altLang="en-US" dirty="0"/>
              <a:t>의 초기값부터 다시 상향으로 </a:t>
            </a:r>
            <a:r>
              <a:rPr lang="en-US" altLang="ko-KR" dirty="0"/>
              <a:t>count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dirty="0"/>
              <a:t>3) max</a:t>
            </a:r>
            <a:r>
              <a:rPr lang="ko-KR" altLang="en-US" dirty="0"/>
              <a:t>값에서 </a:t>
            </a:r>
            <a:r>
              <a:rPr lang="en-US" altLang="ko-KR" dirty="0"/>
              <a:t>Overflow Interrupt</a:t>
            </a:r>
            <a:r>
              <a:rPr lang="ko-KR" altLang="en-US" dirty="0"/>
              <a:t>발생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978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2578163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Mode </a:t>
              </a:r>
              <a:r>
                <a:rPr lang="ko-KR" altLang="en-US" sz="2000" dirty="0">
                  <a:solidFill>
                    <a:schemeClr val="tx1"/>
                  </a:solidFill>
                </a:rPr>
                <a:t>종류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F8427F-1FB8-4A61-90C0-CB4B610C1AFB}"/>
              </a:ext>
            </a:extLst>
          </p:cNvPr>
          <p:cNvSpPr txBox="1"/>
          <p:nvPr/>
        </p:nvSpPr>
        <p:spPr>
          <a:xfrm>
            <a:off x="746749" y="2167736"/>
            <a:ext cx="8915725" cy="2577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054" lvl="0" indent="-470054" rtl="0" eaLnBrk="0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/>
              <a:buNone/>
              <a:defRPr lang="ko-KR" altLang="en-US"/>
            </a:pPr>
            <a:r>
              <a:rPr lang="en-US" altLang="ko-KR" sz="2000" dirty="0">
                <a:latin typeface="+mn-ea"/>
              </a:rPr>
              <a:t>2. CTC(</a:t>
            </a:r>
            <a:r>
              <a:rPr kumimoji="0" lang="ko-KR" altLang="en-US" sz="2000" b="1" i="0" dirty="0" err="1">
                <a:latin typeface="+mn-ea"/>
              </a:rPr>
              <a:t>Clear</a:t>
            </a:r>
            <a:r>
              <a:rPr kumimoji="0" lang="ko-KR" altLang="en-US" sz="2000" b="1" i="0" dirty="0">
                <a:latin typeface="+mn-ea"/>
              </a:rPr>
              <a:t> Time </a:t>
            </a:r>
            <a:r>
              <a:rPr kumimoji="0" lang="ko-KR" altLang="en-US" sz="2000" b="1" i="0" dirty="0" err="1">
                <a:latin typeface="+mn-ea"/>
              </a:rPr>
              <a:t>on</a:t>
            </a:r>
            <a:r>
              <a:rPr kumimoji="0" lang="ko-KR" altLang="en-US" sz="2000" b="1" i="0" dirty="0">
                <a:latin typeface="+mn-ea"/>
              </a:rPr>
              <a:t> </a:t>
            </a:r>
            <a:r>
              <a:rPr kumimoji="0" lang="ko-KR" altLang="en-US" sz="2000" b="1" i="0" dirty="0" err="1">
                <a:latin typeface="+mn-ea"/>
              </a:rPr>
              <a:t>Compare</a:t>
            </a:r>
            <a:r>
              <a:rPr kumimoji="0" lang="ko-KR" altLang="en-US" sz="2000" b="1" i="0" dirty="0">
                <a:latin typeface="+mn-ea"/>
              </a:rPr>
              <a:t> </a:t>
            </a:r>
            <a:r>
              <a:rPr kumimoji="0" lang="ko-KR" altLang="en-US" sz="2000" b="1" i="0" dirty="0" err="1">
                <a:latin typeface="+mn-ea"/>
              </a:rPr>
              <a:t>Match</a:t>
            </a:r>
            <a:r>
              <a:rPr kumimoji="0" lang="en-US" altLang="ko-KR" sz="2000" b="1" i="0" dirty="0">
                <a:latin typeface="+mn-ea"/>
              </a:rPr>
              <a:t>) MODE</a:t>
            </a:r>
          </a:p>
          <a:p>
            <a:pPr marL="285844" lvl="0" indent="-285844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/>
              <a:buNone/>
              <a:defRPr lang="ko-KR" altLang="en-US"/>
            </a:pPr>
            <a:r>
              <a:rPr kumimoji="1" lang="en-US" altLang="ko-KR" b="0" i="0" dirty="0">
                <a:latin typeface="+mn-ea"/>
              </a:rPr>
              <a:t>Overflow Interrupt </a:t>
            </a:r>
            <a:r>
              <a:rPr kumimoji="1" lang="ko-KR" altLang="en-US" b="0" i="0" dirty="0">
                <a:latin typeface="+mn-ea"/>
              </a:rPr>
              <a:t>를 사용할 때 필요한 </a:t>
            </a:r>
            <a:r>
              <a:rPr kumimoji="1" lang="en-US" altLang="ko-KR" b="0" i="0" dirty="0">
                <a:latin typeface="+mn-ea"/>
              </a:rPr>
              <a:t>Mode </a:t>
            </a:r>
            <a:r>
              <a:rPr kumimoji="1" lang="ko-KR" altLang="en-US" b="0" i="0" dirty="0">
                <a:latin typeface="+mn-ea"/>
              </a:rPr>
              <a:t>(</a:t>
            </a:r>
            <a:r>
              <a:rPr kumimoji="1" lang="en-US" altLang="ko-KR" b="0" i="0" dirty="0">
                <a:latin typeface="+mn-ea"/>
              </a:rPr>
              <a:t>Max = OCR</a:t>
            </a:r>
            <a:r>
              <a:rPr kumimoji="1" lang="ko-KR" altLang="en-US" b="0" i="0" dirty="0" err="1">
                <a:latin typeface="+mn-ea"/>
              </a:rPr>
              <a:t>일때</a:t>
            </a:r>
            <a:r>
              <a:rPr kumimoji="1" lang="ko-KR" altLang="en-US" b="0" i="0" dirty="0">
                <a:latin typeface="+mn-ea"/>
              </a:rPr>
              <a:t> </a:t>
            </a:r>
            <a:r>
              <a:rPr kumimoji="1" lang="en-US" altLang="ko-KR" dirty="0">
                <a:latin typeface="+mn-ea"/>
              </a:rPr>
              <a:t>Interrupt</a:t>
            </a:r>
            <a:r>
              <a:rPr kumimoji="1" lang="ko-KR" altLang="en-US" dirty="0">
                <a:latin typeface="+mn-ea"/>
              </a:rPr>
              <a:t> </a:t>
            </a:r>
            <a:r>
              <a:rPr kumimoji="1" lang="ko-KR" altLang="en-US" b="0" i="0" dirty="0">
                <a:latin typeface="+mn-ea"/>
              </a:rPr>
              <a:t>발생)</a:t>
            </a:r>
            <a:endParaRPr kumimoji="1" lang="en-US" altLang="ko-KR" b="0" i="0" dirty="0">
              <a:latin typeface="+mn-ea"/>
            </a:endParaRPr>
          </a:p>
          <a:p>
            <a:pPr marL="285844" lvl="0" indent="-285844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/>
              <a:buNone/>
              <a:defRPr lang="ko-KR" altLang="en-US"/>
            </a:pPr>
            <a:endParaRPr kumimoji="1" lang="en-US" altLang="ko-KR" dirty="0">
              <a:latin typeface="+mn-ea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dirty="0"/>
              <a:t>1</a:t>
            </a:r>
            <a:r>
              <a:rPr lang="en-US" altLang="ko-KR" dirty="0"/>
              <a:t>)</a:t>
            </a:r>
            <a:r>
              <a:rPr lang="ko-KR" altLang="en-US" dirty="0"/>
              <a:t> 상향 </a:t>
            </a:r>
            <a:r>
              <a:rPr lang="en-US" altLang="ko-KR" dirty="0"/>
              <a:t>counter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dirty="0"/>
              <a:t>2) 0</a:t>
            </a:r>
            <a:r>
              <a:rPr lang="ko-KR" altLang="en-US" dirty="0"/>
              <a:t>~</a:t>
            </a:r>
            <a:r>
              <a:rPr lang="en-US" altLang="ko-KR" dirty="0"/>
              <a:t>OCR</a:t>
            </a:r>
            <a:r>
              <a:rPr lang="ko-KR" altLang="en-US" dirty="0"/>
              <a:t>까지 </a:t>
            </a:r>
            <a:r>
              <a:rPr lang="ko-KR" altLang="en-US" dirty="0" err="1"/>
              <a:t>coun</a:t>
            </a:r>
            <a:r>
              <a:rPr lang="en-US" altLang="ko-KR" dirty="0"/>
              <a:t>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반복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dirty="0"/>
              <a:t>3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r>
              <a:rPr lang="en-US" altLang="ko-KR" dirty="0"/>
              <a:t>TCNT</a:t>
            </a:r>
            <a:r>
              <a:rPr lang="ko-KR" altLang="en-US" dirty="0"/>
              <a:t>값과 </a:t>
            </a:r>
            <a:r>
              <a:rPr lang="en-US" altLang="ko-KR" dirty="0"/>
              <a:t>OCR</a:t>
            </a:r>
            <a:r>
              <a:rPr lang="ko-KR" altLang="en-US" dirty="0"/>
              <a:t>값이 </a:t>
            </a:r>
            <a:r>
              <a:rPr lang="ko-KR" altLang="en-US" dirty="0" err="1"/>
              <a:t>같을때</a:t>
            </a:r>
            <a:r>
              <a:rPr lang="ko-KR" altLang="en-US" dirty="0"/>
              <a:t> </a:t>
            </a:r>
            <a:r>
              <a:rPr lang="en-US" altLang="ko-KR" dirty="0"/>
              <a:t>Compare Match Interrupt</a:t>
            </a:r>
            <a:r>
              <a:rPr lang="ko-KR" altLang="en-US" dirty="0"/>
              <a:t>가 발생하고 </a:t>
            </a:r>
            <a:r>
              <a:rPr lang="en-US" altLang="ko-KR" dirty="0"/>
              <a:t>Clear</a:t>
            </a:r>
            <a:endParaRPr kumimoji="0" lang="en-US" altLang="ko-KR" i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745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2578163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Mode </a:t>
              </a:r>
              <a:r>
                <a:rPr lang="ko-KR" altLang="en-US" sz="2000" dirty="0">
                  <a:solidFill>
                    <a:schemeClr val="tx1"/>
                  </a:solidFill>
                </a:rPr>
                <a:t>종류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F8427F-1FB8-4A61-90C0-CB4B610C1AFB}"/>
              </a:ext>
            </a:extLst>
          </p:cNvPr>
          <p:cNvSpPr txBox="1"/>
          <p:nvPr/>
        </p:nvSpPr>
        <p:spPr>
          <a:xfrm>
            <a:off x="746749" y="2167736"/>
            <a:ext cx="7758649" cy="971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054" lvl="0" indent="-470054" algn="l" rtl="0" eaLnBrk="0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/>
              <a:buNone/>
              <a:defRPr lang="ko-KR" altLang="en-US"/>
            </a:pPr>
            <a:r>
              <a:rPr lang="en-US" altLang="ko-KR" sz="2000" dirty="0"/>
              <a:t>3. FAST PWM(</a:t>
            </a:r>
            <a:r>
              <a:rPr kumimoji="0" lang="ko-KR" altLang="en-US" sz="2000" b="1" i="0" dirty="0" err="1">
                <a:ea typeface="맑은 고딕"/>
              </a:rPr>
              <a:t>Pulse</a:t>
            </a:r>
            <a:r>
              <a:rPr kumimoji="0" lang="ko-KR" altLang="en-US" sz="2000" b="1" i="0" dirty="0">
                <a:ea typeface="맑은 고딕"/>
              </a:rPr>
              <a:t> </a:t>
            </a:r>
            <a:r>
              <a:rPr kumimoji="0" lang="ko-KR" altLang="en-US" sz="2000" b="1" i="0" dirty="0" err="1">
                <a:ea typeface="맑은 고딕"/>
              </a:rPr>
              <a:t>Width</a:t>
            </a:r>
            <a:r>
              <a:rPr kumimoji="0" lang="ko-KR" altLang="en-US" sz="2000" b="1" i="0" dirty="0">
                <a:ea typeface="맑은 고딕"/>
              </a:rPr>
              <a:t> </a:t>
            </a:r>
            <a:r>
              <a:rPr kumimoji="0" lang="ko-KR" altLang="en-US" sz="2000" b="1" i="0" dirty="0" err="1">
                <a:ea typeface="맑은 고딕"/>
              </a:rPr>
              <a:t>Modulation</a:t>
            </a:r>
            <a:r>
              <a:rPr lang="en-US" altLang="ko-KR" sz="2000" dirty="0"/>
              <a:t>) MODE</a:t>
            </a:r>
          </a:p>
          <a:p>
            <a:pPr marL="470054" lvl="0" indent="-470054" algn="l" rtl="0" eaLnBrk="0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/>
              <a:buNone/>
              <a:defRPr lang="ko-KR" altLang="en-US"/>
            </a:pP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EE7AD4-61D8-4CB2-B4EF-D0AD36253989}"/>
              </a:ext>
            </a:extLst>
          </p:cNvPr>
          <p:cNvSpPr txBox="1"/>
          <p:nvPr/>
        </p:nvSpPr>
        <p:spPr>
          <a:xfrm>
            <a:off x="832251" y="2990383"/>
            <a:ext cx="8330938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dirty="0">
                <a:latin typeface="+mn-ea"/>
              </a:rPr>
              <a:t>1) </a:t>
            </a:r>
            <a:r>
              <a:rPr lang="ko-KR" altLang="en-US" dirty="0">
                <a:latin typeface="+mn-ea"/>
              </a:rPr>
              <a:t>상향 </a:t>
            </a:r>
            <a:r>
              <a:rPr lang="en-US" altLang="ko-KR" dirty="0">
                <a:latin typeface="+mn-ea"/>
              </a:rPr>
              <a:t>Counter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dirty="0">
                <a:latin typeface="+mn-ea"/>
              </a:rPr>
              <a:t>2)</a:t>
            </a:r>
            <a:r>
              <a:rPr lang="ko-KR" altLang="en-US" dirty="0">
                <a:latin typeface="+mn-ea"/>
              </a:rPr>
              <a:t> 높은 주파수 </a:t>
            </a:r>
            <a:r>
              <a:rPr lang="en-US" altLang="ko-KR" dirty="0">
                <a:latin typeface="+mn-ea"/>
              </a:rPr>
              <a:t>PWM </a:t>
            </a:r>
            <a:r>
              <a:rPr lang="ko-KR" altLang="en-US" dirty="0">
                <a:latin typeface="+mn-ea"/>
              </a:rPr>
              <a:t>출력 파형 발생 필요시 사용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dirty="0">
                <a:latin typeface="+mn-ea"/>
              </a:rPr>
              <a:t>3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0~</a:t>
            </a:r>
            <a:r>
              <a:rPr lang="en-US" altLang="ko-KR" dirty="0">
                <a:latin typeface="+mn-ea"/>
              </a:rPr>
              <a:t>Max</a:t>
            </a:r>
            <a:r>
              <a:rPr lang="ko-KR" altLang="en-US" dirty="0">
                <a:latin typeface="+mn-ea"/>
              </a:rPr>
              <a:t>까지 반복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dirty="0">
                <a:latin typeface="+mn-ea"/>
              </a:rPr>
              <a:t>4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OCR</a:t>
            </a:r>
            <a:r>
              <a:rPr lang="ko-KR" altLang="en-US" dirty="0">
                <a:latin typeface="+mn-ea"/>
              </a:rPr>
              <a:t>값과 </a:t>
            </a:r>
            <a:r>
              <a:rPr lang="en-US" altLang="ko-KR" dirty="0">
                <a:latin typeface="+mn-ea"/>
              </a:rPr>
              <a:t>TCNT</a:t>
            </a:r>
            <a:r>
              <a:rPr lang="ko-KR" altLang="en-US" dirty="0">
                <a:latin typeface="+mn-ea"/>
              </a:rPr>
              <a:t>값이 </a:t>
            </a:r>
            <a:r>
              <a:rPr lang="ko-KR" altLang="en-US" dirty="0" err="1">
                <a:latin typeface="+mn-ea"/>
              </a:rPr>
              <a:t>같을때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Compare Match Interrupt -&gt; OC Low</a:t>
            </a:r>
            <a:r>
              <a:rPr lang="ko-KR" altLang="en-US" dirty="0">
                <a:latin typeface="+mn-ea"/>
              </a:rPr>
              <a:t> 출력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dirty="0">
                <a:latin typeface="+mn-ea"/>
              </a:rPr>
              <a:t>5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Max</a:t>
            </a:r>
            <a:r>
              <a:rPr lang="ko-KR" altLang="en-US" dirty="0">
                <a:latin typeface="+mn-ea"/>
              </a:rPr>
              <a:t> -&gt; 0일때 </a:t>
            </a:r>
            <a:r>
              <a:rPr lang="en-US" altLang="ko-KR" dirty="0">
                <a:latin typeface="+mn-ea"/>
              </a:rPr>
              <a:t>Overflow Interrupt</a:t>
            </a:r>
            <a:r>
              <a:rPr lang="ko-KR" altLang="en-US" dirty="0">
                <a:latin typeface="+mn-ea"/>
              </a:rPr>
              <a:t>발생 -&gt; </a:t>
            </a:r>
            <a:r>
              <a:rPr lang="en-US" altLang="ko-KR" dirty="0">
                <a:latin typeface="+mn-ea"/>
              </a:rPr>
              <a:t>OC High </a:t>
            </a:r>
            <a:r>
              <a:rPr lang="ko-KR" altLang="en-US" dirty="0">
                <a:latin typeface="+mn-ea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58424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7105</TotalTime>
  <Words>950</Words>
  <Application>Microsoft Office PowerPoint</Application>
  <PresentationFormat>와이드스크린</PresentationFormat>
  <Paragraphs>154</Paragraphs>
  <Slides>25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HY견고딕</vt:lpstr>
      <vt:lpstr>맑은 고딕</vt:lpstr>
      <vt:lpstr>Arial</vt:lpstr>
      <vt:lpstr>Cambria Math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 지수</dc:creator>
  <cp:lastModifiedBy>명 지수</cp:lastModifiedBy>
  <cp:revision>222</cp:revision>
  <dcterms:created xsi:type="dcterms:W3CDTF">2021-03-13T08:17:04Z</dcterms:created>
  <dcterms:modified xsi:type="dcterms:W3CDTF">2021-05-16T05:32:20Z</dcterms:modified>
</cp:coreProperties>
</file>