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8" r:id="rId3"/>
    <p:sldId id="275" r:id="rId4"/>
    <p:sldId id="272" r:id="rId5"/>
    <p:sldId id="276" r:id="rId6"/>
    <p:sldId id="277" r:id="rId7"/>
    <p:sldId id="278" r:id="rId8"/>
    <p:sldId id="282" r:id="rId9"/>
    <p:sldId id="280" r:id="rId10"/>
    <p:sldId id="279" r:id="rId11"/>
    <p:sldId id="274" r:id="rId12"/>
    <p:sldId id="28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DECEA"/>
    <a:srgbClr val="F3F2F0"/>
    <a:srgbClr val="F0EFED"/>
    <a:srgbClr val="FF6600"/>
    <a:srgbClr val="004073"/>
    <a:srgbClr val="BE352E"/>
    <a:srgbClr val="ED8A3B"/>
    <a:srgbClr val="4D8CC4"/>
    <a:srgbClr val="305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 지수" userId="b07435be59d152df" providerId="LiveId" clId="{494954F3-C960-482D-9E50-EF4B4A8C2E71}"/>
    <pc:docChg chg="undo redo custSel addSld delSld modSld sldOrd">
      <pc:chgData name="명 지수" userId="b07435be59d152df" providerId="LiveId" clId="{494954F3-C960-482D-9E50-EF4B4A8C2E71}" dt="2021-03-11T14:55:10.964" v="1426" actId="478"/>
      <pc:docMkLst>
        <pc:docMk/>
      </pc:docMkLst>
      <pc:sldChg chg="addSp delSp modSp mod">
        <pc:chgData name="명 지수" userId="b07435be59d152df" providerId="LiveId" clId="{494954F3-C960-482D-9E50-EF4B4A8C2E71}" dt="2021-03-11T14:53:05.116" v="1376"/>
        <pc:sldMkLst>
          <pc:docMk/>
          <pc:sldMk cId="2651019585" sldId="258"/>
        </pc:sldMkLst>
        <pc:spChg chg="mod">
          <ac:chgData name="명 지수" userId="b07435be59d152df" providerId="LiveId" clId="{494954F3-C960-482D-9E50-EF4B4A8C2E71}" dt="2021-03-11T14:47:59.211" v="1209" actId="20577"/>
          <ac:spMkLst>
            <pc:docMk/>
            <pc:sldMk cId="2651019585" sldId="258"/>
            <ac:spMk id="30" creationId="{A05E0C43-EE04-47EC-AA84-01ADF0D5463C}"/>
          </ac:spMkLst>
        </pc:spChg>
        <pc:spChg chg="del">
          <ac:chgData name="명 지수" userId="b07435be59d152df" providerId="LiveId" clId="{494954F3-C960-482D-9E50-EF4B4A8C2E71}" dt="2021-03-11T14:44:52.481" v="1168" actId="478"/>
          <ac:spMkLst>
            <pc:docMk/>
            <pc:sldMk cId="2651019585" sldId="258"/>
            <ac:spMk id="31" creationId="{65185113-48F1-4D9C-BEC8-E1E463E34659}"/>
          </ac:spMkLst>
        </pc:spChg>
        <pc:spChg chg="mod">
          <ac:chgData name="명 지수" userId="b07435be59d152df" providerId="LiveId" clId="{494954F3-C960-482D-9E50-EF4B4A8C2E71}" dt="2021-03-11T13:46:22.244" v="42" actId="20577"/>
          <ac:spMkLst>
            <pc:docMk/>
            <pc:sldMk cId="2651019585" sldId="258"/>
            <ac:spMk id="43" creationId="{00000000-0000-0000-0000-000000000000}"/>
          </ac:spMkLst>
        </pc:spChg>
        <pc:spChg chg="add del mod">
          <ac:chgData name="명 지수" userId="b07435be59d152df" providerId="LiveId" clId="{494954F3-C960-482D-9E50-EF4B4A8C2E71}" dt="2021-03-11T14:52:51.483" v="1371" actId="478"/>
          <ac:spMkLst>
            <pc:docMk/>
            <pc:sldMk cId="2651019585" sldId="258"/>
            <ac:spMk id="68" creationId="{57A0EF37-93C3-4E7D-9C97-B63832305D70}"/>
          </ac:spMkLst>
        </pc:spChg>
        <pc:spChg chg="add mod">
          <ac:chgData name="명 지수" userId="b07435be59d152df" providerId="LiveId" clId="{494954F3-C960-482D-9E50-EF4B4A8C2E71}" dt="2021-03-11T14:45:22.421" v="1178"/>
          <ac:spMkLst>
            <pc:docMk/>
            <pc:sldMk cId="2651019585" sldId="258"/>
            <ac:spMk id="70" creationId="{156F1966-DDC5-4663-B355-90209D4D0584}"/>
          </ac:spMkLst>
        </pc:spChg>
        <pc:spChg chg="add del mod">
          <ac:chgData name="명 지수" userId="b07435be59d152df" providerId="LiveId" clId="{494954F3-C960-482D-9E50-EF4B4A8C2E71}" dt="2021-03-11T14:49:44.633" v="1249" actId="21"/>
          <ac:spMkLst>
            <pc:docMk/>
            <pc:sldMk cId="2651019585" sldId="258"/>
            <ac:spMk id="72" creationId="{924D0C98-C198-44E7-9414-AE962C029D41}"/>
          </ac:spMkLst>
        </pc:spChg>
        <pc:spChg chg="add del mod">
          <ac:chgData name="명 지수" userId="b07435be59d152df" providerId="LiveId" clId="{494954F3-C960-482D-9E50-EF4B4A8C2E71}" dt="2021-03-11T14:52:59.259" v="1374" actId="478"/>
          <ac:spMkLst>
            <pc:docMk/>
            <pc:sldMk cId="2651019585" sldId="258"/>
            <ac:spMk id="73" creationId="{FAEBD3AE-D235-4CE8-981C-E388D3CC807C}"/>
          </ac:spMkLst>
        </pc:spChg>
        <pc:spChg chg="add del mod">
          <ac:chgData name="명 지수" userId="b07435be59d152df" providerId="LiveId" clId="{494954F3-C960-482D-9E50-EF4B4A8C2E71}" dt="2021-03-11T14:53:00.035" v="1375" actId="478"/>
          <ac:spMkLst>
            <pc:docMk/>
            <pc:sldMk cId="2651019585" sldId="258"/>
            <ac:spMk id="74" creationId="{F8108C7F-5D4C-460D-B4A5-9252B29138E0}"/>
          </ac:spMkLst>
        </pc:spChg>
        <pc:spChg chg="add mod">
          <ac:chgData name="명 지수" userId="b07435be59d152df" providerId="LiveId" clId="{494954F3-C960-482D-9E50-EF4B4A8C2E71}" dt="2021-03-11T14:52:51.640" v="1372"/>
          <ac:spMkLst>
            <pc:docMk/>
            <pc:sldMk cId="2651019585" sldId="258"/>
            <ac:spMk id="75" creationId="{DC9505BC-F788-45AF-85FF-619670246918}"/>
          </ac:spMkLst>
        </pc:spChg>
        <pc:spChg chg="add mod">
          <ac:chgData name="명 지수" userId="b07435be59d152df" providerId="LiveId" clId="{494954F3-C960-482D-9E50-EF4B4A8C2E71}" dt="2021-03-11T14:53:05.116" v="1376"/>
          <ac:spMkLst>
            <pc:docMk/>
            <pc:sldMk cId="2651019585" sldId="258"/>
            <ac:spMk id="76" creationId="{A940573A-F682-461F-B477-67DD6FB843D4}"/>
          </ac:spMkLst>
        </pc:spChg>
        <pc:spChg chg="add mod">
          <ac:chgData name="명 지수" userId="b07435be59d152df" providerId="LiveId" clId="{494954F3-C960-482D-9E50-EF4B4A8C2E71}" dt="2021-03-11T14:53:05.116" v="1376"/>
          <ac:spMkLst>
            <pc:docMk/>
            <pc:sldMk cId="2651019585" sldId="258"/>
            <ac:spMk id="77" creationId="{1D92F1AC-C0BD-472F-A15D-7AD069BFA8FB}"/>
          </ac:spMkLst>
        </pc:spChg>
      </pc:sldChg>
      <pc:sldChg chg="addSp delSp modSp del mod">
        <pc:chgData name="명 지수" userId="b07435be59d152df" providerId="LiveId" clId="{494954F3-C960-482D-9E50-EF4B4A8C2E71}" dt="2021-03-11T14:47:48.328" v="1195" actId="47"/>
        <pc:sldMkLst>
          <pc:docMk/>
          <pc:sldMk cId="1979750009" sldId="271"/>
        </pc:sldMkLst>
        <pc:spChg chg="mod">
          <ac:chgData name="명 지수" userId="b07435be59d152df" providerId="LiveId" clId="{494954F3-C960-482D-9E50-EF4B4A8C2E71}" dt="2021-03-11T14:17:11.118" v="729" actId="1076"/>
          <ac:spMkLst>
            <pc:docMk/>
            <pc:sldMk cId="1979750009" sldId="271"/>
            <ac:spMk id="20" creationId="{E107A18D-5E9E-4DDD-94E2-4758F645C24E}"/>
          </ac:spMkLst>
        </pc:spChg>
        <pc:spChg chg="mod">
          <ac:chgData name="명 지수" userId="b07435be59d152df" providerId="LiveId" clId="{494954F3-C960-482D-9E50-EF4B4A8C2E71}" dt="2021-03-11T14:17:11.118" v="729" actId="1076"/>
          <ac:spMkLst>
            <pc:docMk/>
            <pc:sldMk cId="1979750009" sldId="271"/>
            <ac:spMk id="22" creationId="{E6A0373A-8E7D-423B-AD26-C62C3BECEFED}"/>
          </ac:spMkLst>
        </pc:spChg>
        <pc:spChg chg="add mod ord">
          <ac:chgData name="명 지수" userId="b07435be59d152df" providerId="LiveId" clId="{494954F3-C960-482D-9E50-EF4B4A8C2E71}" dt="2021-03-11T14:17:01.378" v="727" actId="167"/>
          <ac:spMkLst>
            <pc:docMk/>
            <pc:sldMk cId="1979750009" sldId="271"/>
            <ac:spMk id="23" creationId="{A1711BE2-9D7C-401D-8CA1-764FB332D10F}"/>
          </ac:spMkLst>
        </pc:spChg>
        <pc:spChg chg="add mod ord">
          <ac:chgData name="명 지수" userId="b07435be59d152df" providerId="LiveId" clId="{494954F3-C960-482D-9E50-EF4B4A8C2E71}" dt="2021-03-11T14:17:01.378" v="727" actId="167"/>
          <ac:spMkLst>
            <pc:docMk/>
            <pc:sldMk cId="1979750009" sldId="271"/>
            <ac:spMk id="24" creationId="{E3AD9AC2-C63B-44BF-9468-A597BB1BCA03}"/>
          </ac:spMkLst>
        </pc:spChg>
        <pc:spChg chg="mod">
          <ac:chgData name="명 지수" userId="b07435be59d152df" providerId="LiveId" clId="{494954F3-C960-482D-9E50-EF4B4A8C2E71}" dt="2021-03-11T14:44:47.833" v="1167" actId="403"/>
          <ac:spMkLst>
            <pc:docMk/>
            <pc:sldMk cId="1979750009" sldId="271"/>
            <ac:spMk id="31" creationId="{65185113-48F1-4D9C-BEC8-E1E463E34659}"/>
          </ac:spMkLst>
        </pc:spChg>
        <pc:spChg chg="del">
          <ac:chgData name="명 지수" userId="b07435be59d152df" providerId="LiveId" clId="{494954F3-C960-482D-9E50-EF4B4A8C2E71}" dt="2021-03-11T14:17:03.582" v="728" actId="478"/>
          <ac:spMkLst>
            <pc:docMk/>
            <pc:sldMk cId="1979750009" sldId="271"/>
            <ac:spMk id="32" creationId="{00000000-0000-0000-0000-000000000000}"/>
          </ac:spMkLst>
        </pc:spChg>
        <pc:picChg chg="mod">
          <ac:chgData name="명 지수" userId="b07435be59d152df" providerId="LiveId" clId="{494954F3-C960-482D-9E50-EF4B4A8C2E71}" dt="2021-03-11T14:17:11.118" v="729" actId="1076"/>
          <ac:picMkLst>
            <pc:docMk/>
            <pc:sldMk cId="1979750009" sldId="271"/>
            <ac:picMk id="3" creationId="{7D0F5E38-5C6A-48E3-94CD-E165C86EDBEF}"/>
          </ac:picMkLst>
        </pc:picChg>
        <pc:picChg chg="mod">
          <ac:chgData name="명 지수" userId="b07435be59d152df" providerId="LiveId" clId="{494954F3-C960-482D-9E50-EF4B4A8C2E71}" dt="2021-03-11T14:17:11.118" v="729" actId="1076"/>
          <ac:picMkLst>
            <pc:docMk/>
            <pc:sldMk cId="1979750009" sldId="271"/>
            <ac:picMk id="19" creationId="{F3DA95FF-45E2-407B-B7E3-B2E5101F19AC}"/>
          </ac:picMkLst>
        </pc:picChg>
        <pc:picChg chg="mod">
          <ac:chgData name="명 지수" userId="b07435be59d152df" providerId="LiveId" clId="{494954F3-C960-482D-9E50-EF4B4A8C2E71}" dt="2021-03-11T14:17:11.118" v="729" actId="1076"/>
          <ac:picMkLst>
            <pc:docMk/>
            <pc:sldMk cId="1979750009" sldId="271"/>
            <ac:picMk id="21" creationId="{0F223F02-A2FE-4B56-BE63-BAA8C03E670E}"/>
          </ac:picMkLst>
        </pc:picChg>
      </pc:sldChg>
      <pc:sldChg chg="addSp delSp modSp mod">
        <pc:chgData name="명 지수" userId="b07435be59d152df" providerId="LiveId" clId="{494954F3-C960-482D-9E50-EF4B4A8C2E71}" dt="2021-03-11T14:53:11.362" v="1377" actId="113"/>
        <pc:sldMkLst>
          <pc:docMk/>
          <pc:sldMk cId="3714759000" sldId="272"/>
        </pc:sldMkLst>
        <pc:spChg chg="del">
          <ac:chgData name="명 지수" userId="b07435be59d152df" providerId="LiveId" clId="{494954F3-C960-482D-9E50-EF4B4A8C2E71}" dt="2021-03-11T14:44:59.407" v="1172" actId="478"/>
          <ac:spMkLst>
            <pc:docMk/>
            <pc:sldMk cId="3714759000" sldId="272"/>
            <ac:spMk id="31" creationId="{65185113-48F1-4D9C-BEC8-E1E463E34659}"/>
          </ac:spMkLst>
        </pc:spChg>
        <pc:spChg chg="add del mod">
          <ac:chgData name="명 지수" userId="b07435be59d152df" providerId="LiveId" clId="{494954F3-C960-482D-9E50-EF4B4A8C2E71}" dt="2021-03-11T14:45:31.547" v="1181" actId="478"/>
          <ac:spMkLst>
            <pc:docMk/>
            <pc:sldMk cId="3714759000" sldId="272"/>
            <ac:spMk id="47" creationId="{9BD013A2-5141-41C3-BA50-62DCD54B3D4C}"/>
          </ac:spMkLst>
        </pc:spChg>
        <pc:spChg chg="add mod">
          <ac:chgData name="명 지수" userId="b07435be59d152df" providerId="LiveId" clId="{494954F3-C960-482D-9E50-EF4B4A8C2E71}" dt="2021-03-11T14:45:31.666" v="1182"/>
          <ac:spMkLst>
            <pc:docMk/>
            <pc:sldMk cId="3714759000" sldId="272"/>
            <ac:spMk id="48" creationId="{20A2466E-5B5A-491B-96FD-982F8D97C393}"/>
          </ac:spMkLst>
        </pc:spChg>
        <pc:spChg chg="add del mod">
          <ac:chgData name="명 지수" userId="b07435be59d152df" providerId="LiveId" clId="{494954F3-C960-482D-9E50-EF4B4A8C2E71}" dt="2021-03-11T14:51:33.783" v="1346" actId="478"/>
          <ac:spMkLst>
            <pc:docMk/>
            <pc:sldMk cId="3714759000" sldId="272"/>
            <ac:spMk id="49" creationId="{4E642D8C-068D-4F01-8952-FF761B7A6255}"/>
          </ac:spMkLst>
        </pc:spChg>
        <pc:spChg chg="add mod">
          <ac:chgData name="명 지수" userId="b07435be59d152df" providerId="LiveId" clId="{494954F3-C960-482D-9E50-EF4B4A8C2E71}" dt="2021-03-11T14:51:53.019" v="1355" actId="1035"/>
          <ac:spMkLst>
            <pc:docMk/>
            <pc:sldMk cId="3714759000" sldId="272"/>
            <ac:spMk id="50" creationId="{D0F71355-3BAA-4729-B4A2-87E70AF2D9EE}"/>
          </ac:spMkLst>
        </pc:spChg>
        <pc:spChg chg="add mod">
          <ac:chgData name="명 지수" userId="b07435be59d152df" providerId="LiveId" clId="{494954F3-C960-482D-9E50-EF4B4A8C2E71}" dt="2021-03-11T14:53:11.362" v="1377" actId="113"/>
          <ac:spMkLst>
            <pc:docMk/>
            <pc:sldMk cId="3714759000" sldId="272"/>
            <ac:spMk id="51" creationId="{C4687783-0267-453E-8A39-2D914B4B14D1}"/>
          </ac:spMkLst>
        </pc:spChg>
        <pc:spChg chg="add del mod">
          <ac:chgData name="명 지수" userId="b07435be59d152df" providerId="LiveId" clId="{494954F3-C960-482D-9E50-EF4B4A8C2E71}" dt="2021-03-11T14:51:57.112" v="1356" actId="21"/>
          <ac:spMkLst>
            <pc:docMk/>
            <pc:sldMk cId="3714759000" sldId="272"/>
            <ac:spMk id="52" creationId="{79A10CFB-D0D1-4059-8104-ACE26FEC14DA}"/>
          </ac:spMkLst>
        </pc:spChg>
        <pc:spChg chg="add mod">
          <ac:chgData name="명 지수" userId="b07435be59d152df" providerId="LiveId" clId="{494954F3-C960-482D-9E50-EF4B4A8C2E71}" dt="2021-03-11T14:52:26.406" v="1366"/>
          <ac:spMkLst>
            <pc:docMk/>
            <pc:sldMk cId="3714759000" sldId="272"/>
            <ac:spMk id="53" creationId="{BF6F6F82-197E-4078-AD80-0CFCD1DCB923}"/>
          </ac:spMkLst>
        </pc:spChg>
        <pc:grpChg chg="mod">
          <ac:chgData name="명 지수" userId="b07435be59d152df" providerId="LiveId" clId="{494954F3-C960-482D-9E50-EF4B4A8C2E71}" dt="2021-03-11T14:40:08.284" v="1105" actId="1035"/>
          <ac:grpSpMkLst>
            <pc:docMk/>
            <pc:sldMk cId="3714759000" sldId="272"/>
            <ac:grpSpMk id="18" creationId="{2F4B3319-DDC3-4376-B901-641D3C7097C3}"/>
          </ac:grpSpMkLst>
        </pc:grpChg>
      </pc:sldChg>
      <pc:sldChg chg="addSp delSp modSp mod modAnim">
        <pc:chgData name="명 지수" userId="b07435be59d152df" providerId="LiveId" clId="{494954F3-C960-482D-9E50-EF4B4A8C2E71}" dt="2021-03-11T14:48:31.213" v="1214"/>
        <pc:sldMkLst>
          <pc:docMk/>
          <pc:sldMk cId="1062048144" sldId="273"/>
        </pc:sldMkLst>
        <pc:spChg chg="mod">
          <ac:chgData name="명 지수" userId="b07435be59d152df" providerId="LiveId" clId="{494954F3-C960-482D-9E50-EF4B4A8C2E71}" dt="2021-03-11T13:53:41.254" v="436" actId="20577"/>
          <ac:spMkLst>
            <pc:docMk/>
            <pc:sldMk cId="1062048144" sldId="273"/>
            <ac:spMk id="44" creationId="{65185113-48F1-4D9C-BEC8-E1E463E34659}"/>
          </ac:spMkLst>
        </pc:spChg>
        <pc:picChg chg="add del mod">
          <ac:chgData name="명 지수" userId="b07435be59d152df" providerId="LiveId" clId="{494954F3-C960-482D-9E50-EF4B4A8C2E71}" dt="2021-03-11T14:43:18.068" v="1155" actId="21"/>
          <ac:picMkLst>
            <pc:docMk/>
            <pc:sldMk cId="1062048144" sldId="273"/>
            <ac:picMk id="23" creationId="{B2F768E5-BA43-47C6-B423-C1BE392F86B7}"/>
          </ac:picMkLst>
        </pc:picChg>
        <pc:picChg chg="add del mod">
          <ac:chgData name="명 지수" userId="b07435be59d152df" providerId="LiveId" clId="{494954F3-C960-482D-9E50-EF4B4A8C2E71}" dt="2021-03-11T14:42:19.241" v="1145" actId="21"/>
          <ac:picMkLst>
            <pc:docMk/>
            <pc:sldMk cId="1062048144" sldId="273"/>
            <ac:picMk id="91" creationId="{92B76ACD-C5CB-40E9-8D4A-4B12C8078C1F}"/>
          </ac:picMkLst>
        </pc:picChg>
        <pc:picChg chg="add del mod">
          <ac:chgData name="명 지수" userId="b07435be59d152df" providerId="LiveId" clId="{494954F3-C960-482D-9E50-EF4B4A8C2E71}" dt="2021-03-11T14:42:22.533" v="1147" actId="21"/>
          <ac:picMkLst>
            <pc:docMk/>
            <pc:sldMk cId="1062048144" sldId="273"/>
            <ac:picMk id="92" creationId="{040D4B4B-4672-4CC9-8C55-CA254004736E}"/>
          </ac:picMkLst>
        </pc:picChg>
        <pc:cxnChg chg="mod">
          <ac:chgData name="명 지수" userId="b07435be59d152df" providerId="LiveId" clId="{494954F3-C960-482D-9E50-EF4B4A8C2E71}" dt="2021-03-11T14:43:43.229" v="1158" actId="1038"/>
          <ac:cxnSpMkLst>
            <pc:docMk/>
            <pc:sldMk cId="1062048144" sldId="273"/>
            <ac:cxnSpMk id="22" creationId="{5D6F6D95-4D8D-474A-8285-4309BF12A12B}"/>
          </ac:cxnSpMkLst>
        </pc:cxnChg>
        <pc:cxnChg chg="mod">
          <ac:chgData name="명 지수" userId="b07435be59d152df" providerId="LiveId" clId="{494954F3-C960-482D-9E50-EF4B4A8C2E71}" dt="2021-03-11T14:43:37.766" v="1156" actId="1038"/>
          <ac:cxnSpMkLst>
            <pc:docMk/>
            <pc:sldMk cId="1062048144" sldId="273"/>
            <ac:cxnSpMk id="58" creationId="{4727A123-9F7C-413C-99EE-B84836576B84}"/>
          </ac:cxnSpMkLst>
        </pc:cxnChg>
      </pc:sldChg>
      <pc:sldChg chg="addSp delSp modSp mod ord modAnim">
        <pc:chgData name="명 지수" userId="b07435be59d152df" providerId="LiveId" clId="{494954F3-C960-482D-9E50-EF4B4A8C2E71}" dt="2021-03-11T14:55:10.964" v="1426" actId="478"/>
        <pc:sldMkLst>
          <pc:docMk/>
          <pc:sldMk cId="3200882222" sldId="274"/>
        </pc:sldMkLst>
        <pc:spChg chg="add del mod">
          <ac:chgData name="명 지수" userId="b07435be59d152df" providerId="LiveId" clId="{494954F3-C960-482D-9E50-EF4B4A8C2E71}" dt="2021-03-11T14:06:47.792" v="479" actId="21"/>
          <ac:spMkLst>
            <pc:docMk/>
            <pc:sldMk cId="3200882222" sldId="274"/>
            <ac:spMk id="17" creationId="{E17D804E-4D97-4914-9BB7-F682D83224F2}"/>
          </ac:spMkLst>
        </pc:spChg>
        <pc:spChg chg="add del mod">
          <ac:chgData name="명 지수" userId="b07435be59d152df" providerId="LiveId" clId="{494954F3-C960-482D-9E50-EF4B4A8C2E71}" dt="2021-03-11T14:06:47.792" v="479" actId="21"/>
          <ac:spMkLst>
            <pc:docMk/>
            <pc:sldMk cId="3200882222" sldId="274"/>
            <ac:spMk id="18" creationId="{29389680-A3CC-471A-B731-AE692A62D441}"/>
          </ac:spMkLst>
        </pc:spChg>
        <pc:spChg chg="del">
          <ac:chgData name="명 지수" userId="b07435be59d152df" providerId="LiveId" clId="{494954F3-C960-482D-9E50-EF4B4A8C2E71}" dt="2021-03-11T14:45:52.996" v="1193" actId="478"/>
          <ac:spMkLst>
            <pc:docMk/>
            <pc:sldMk cId="3200882222" sldId="274"/>
            <ac:spMk id="31" creationId="{65185113-48F1-4D9C-BEC8-E1E463E34659}"/>
          </ac:spMkLst>
        </pc:spChg>
        <pc:spChg chg="add mod">
          <ac:chgData name="명 지수" userId="b07435be59d152df" providerId="LiveId" clId="{494954F3-C960-482D-9E50-EF4B4A8C2E71}" dt="2021-03-11T14:45:53.091" v="1194"/>
          <ac:spMkLst>
            <pc:docMk/>
            <pc:sldMk cId="3200882222" sldId="274"/>
            <ac:spMk id="32" creationId="{7DB58568-8FB0-49F8-B535-AC1480E0D6F5}"/>
          </ac:spMkLst>
        </pc:spChg>
        <pc:spChg chg="add del mod">
          <ac:chgData name="명 지수" userId="b07435be59d152df" providerId="LiveId" clId="{494954F3-C960-482D-9E50-EF4B4A8C2E71}" dt="2021-03-11T14:50:53.284" v="1331" actId="21"/>
          <ac:spMkLst>
            <pc:docMk/>
            <pc:sldMk cId="3200882222" sldId="274"/>
            <ac:spMk id="33" creationId="{CF486DDC-CA97-4507-AC0E-213C9BC22212}"/>
          </ac:spMkLst>
        </pc:spChg>
        <pc:spChg chg="add del mod">
          <ac:chgData name="명 지수" userId="b07435be59d152df" providerId="LiveId" clId="{494954F3-C960-482D-9E50-EF4B4A8C2E71}" dt="2021-03-11T14:52:08.900" v="1360" actId="21"/>
          <ac:spMkLst>
            <pc:docMk/>
            <pc:sldMk cId="3200882222" sldId="274"/>
            <ac:spMk id="35" creationId="{874588D4-FE5F-4CFB-83DF-EB9FD108BBD1}"/>
          </ac:spMkLst>
        </pc:spChg>
        <pc:spChg chg="add del mod">
          <ac:chgData name="명 지수" userId="b07435be59d152df" providerId="LiveId" clId="{494954F3-C960-482D-9E50-EF4B4A8C2E71}" dt="2021-03-11T14:55:10.964" v="1426" actId="478"/>
          <ac:spMkLst>
            <pc:docMk/>
            <pc:sldMk cId="3200882222" sldId="274"/>
            <ac:spMk id="36" creationId="{5AEA7232-A2B5-459A-926F-7B5ECE4C833F}"/>
          </ac:spMkLst>
        </pc:spChg>
        <pc:spChg chg="add mod">
          <ac:chgData name="명 지수" userId="b07435be59d152df" providerId="LiveId" clId="{494954F3-C960-482D-9E50-EF4B4A8C2E71}" dt="2021-03-11T14:55:07.021" v="1425"/>
          <ac:spMkLst>
            <pc:docMk/>
            <pc:sldMk cId="3200882222" sldId="274"/>
            <ac:spMk id="44" creationId="{95D41547-DA6F-4025-86A1-75620B22D73B}"/>
          </ac:spMkLst>
        </pc:spChg>
        <pc:spChg chg="add mod">
          <ac:chgData name="명 지수" userId="b07435be59d152df" providerId="LiveId" clId="{494954F3-C960-482D-9E50-EF4B4A8C2E71}" dt="2021-03-11T14:55:07.021" v="1425"/>
          <ac:spMkLst>
            <pc:docMk/>
            <pc:sldMk cId="3200882222" sldId="274"/>
            <ac:spMk id="46" creationId="{CF1F1DEE-F5CB-4C86-A637-A76BBDF9516A}"/>
          </ac:spMkLst>
        </pc:spChg>
        <pc:spChg chg="add del">
          <ac:chgData name="명 지수" userId="b07435be59d152df" providerId="LiveId" clId="{494954F3-C960-482D-9E50-EF4B4A8C2E71}" dt="2021-03-11T14:54:18.650" v="1395" actId="478"/>
          <ac:spMkLst>
            <pc:docMk/>
            <pc:sldMk cId="3200882222" sldId="274"/>
            <ac:spMk id="48" creationId="{02565142-A289-4987-8DF3-2D7DA5C9FA39}"/>
          </ac:spMkLst>
        </pc:spChg>
        <pc:spChg chg="add mod">
          <ac:chgData name="명 지수" userId="b07435be59d152df" providerId="LiveId" clId="{494954F3-C960-482D-9E50-EF4B4A8C2E71}" dt="2021-03-11T14:55:07.021" v="1425"/>
          <ac:spMkLst>
            <pc:docMk/>
            <pc:sldMk cId="3200882222" sldId="274"/>
            <ac:spMk id="49" creationId="{BD409413-7A29-45C7-A3A7-98D55CB0D5FF}"/>
          </ac:spMkLst>
        </pc:spChg>
        <pc:picChg chg="add mod ord modCrop">
          <ac:chgData name="명 지수" userId="b07435be59d152df" providerId="LiveId" clId="{494954F3-C960-482D-9E50-EF4B4A8C2E71}" dt="2021-03-11T14:34:41.334" v="993" actId="166"/>
          <ac:picMkLst>
            <pc:docMk/>
            <pc:sldMk cId="3200882222" sldId="274"/>
            <ac:picMk id="3" creationId="{A93779AD-4C90-49BC-BD17-EB4DF1D874E4}"/>
          </ac:picMkLst>
        </pc:picChg>
        <pc:picChg chg="add del mod">
          <ac:chgData name="명 지수" userId="b07435be59d152df" providerId="LiveId" clId="{494954F3-C960-482D-9E50-EF4B4A8C2E71}" dt="2021-03-11T14:06:47.792" v="479" actId="21"/>
          <ac:picMkLst>
            <pc:docMk/>
            <pc:sldMk cId="3200882222" sldId="274"/>
            <ac:picMk id="16" creationId="{61A0E94D-242A-4489-AA24-69FDCA1D525F}"/>
          </ac:picMkLst>
        </pc:picChg>
        <pc:picChg chg="add mod ord modCrop">
          <ac:chgData name="명 지수" userId="b07435be59d152df" providerId="LiveId" clId="{494954F3-C960-482D-9E50-EF4B4A8C2E71}" dt="2021-03-11T14:34:45.309" v="994" actId="166"/>
          <ac:picMkLst>
            <pc:docMk/>
            <pc:sldMk cId="3200882222" sldId="274"/>
            <ac:picMk id="21" creationId="{467DDB4C-006F-4AD8-9038-EDFC10DAD5E5}"/>
          </ac:picMkLst>
        </pc:picChg>
        <pc:cxnChg chg="add mod">
          <ac:chgData name="명 지수" userId="b07435be59d152df" providerId="LiveId" clId="{494954F3-C960-482D-9E50-EF4B4A8C2E71}" dt="2021-03-11T14:37:54.033" v="1059" actId="692"/>
          <ac:cxnSpMkLst>
            <pc:docMk/>
            <pc:sldMk cId="3200882222" sldId="274"/>
            <ac:cxnSpMk id="5" creationId="{B6F2B4EB-5C05-45A9-B644-62AA94D5ADFC}"/>
          </ac:cxnSpMkLst>
        </pc:cxnChg>
      </pc:sldChg>
      <pc:sldChg chg="addSp delSp modSp mod">
        <pc:chgData name="명 지수" userId="b07435be59d152df" providerId="LiveId" clId="{494954F3-C960-482D-9E50-EF4B4A8C2E71}" dt="2021-03-11T14:52:46.260" v="1370" actId="113"/>
        <pc:sldMkLst>
          <pc:docMk/>
          <pc:sldMk cId="2860475471" sldId="275"/>
        </pc:sldMkLst>
        <pc:spChg chg="mod">
          <ac:chgData name="명 지수" userId="b07435be59d152df" providerId="LiveId" clId="{494954F3-C960-482D-9E50-EF4B4A8C2E71}" dt="2021-03-11T13:46:24.930" v="44" actId="1035"/>
          <ac:spMkLst>
            <pc:docMk/>
            <pc:sldMk cId="2860475471" sldId="275"/>
            <ac:spMk id="29" creationId="{92D2F23C-0A9B-4B8F-89EA-CD2B0C5A57D3}"/>
          </ac:spMkLst>
        </pc:spChg>
        <pc:spChg chg="del">
          <ac:chgData name="명 지수" userId="b07435be59d152df" providerId="LiveId" clId="{494954F3-C960-482D-9E50-EF4B4A8C2E71}" dt="2021-03-11T14:44:55.771" v="1170" actId="478"/>
          <ac:spMkLst>
            <pc:docMk/>
            <pc:sldMk cId="2860475471" sldId="275"/>
            <ac:spMk id="31" creationId="{65185113-48F1-4D9C-BEC8-E1E463E34659}"/>
          </ac:spMkLst>
        </pc:spChg>
        <pc:spChg chg="add del mod">
          <ac:chgData name="명 지수" userId="b07435be59d152df" providerId="LiveId" clId="{494954F3-C960-482D-9E50-EF4B4A8C2E71}" dt="2021-03-11T14:45:28.508" v="1179" actId="478"/>
          <ac:spMkLst>
            <pc:docMk/>
            <pc:sldMk cId="2860475471" sldId="275"/>
            <ac:spMk id="44" creationId="{0639D4A8-54D6-4BD7-9C0A-206390E0D8F8}"/>
          </ac:spMkLst>
        </pc:spChg>
        <pc:spChg chg="add mod">
          <ac:chgData name="명 지수" userId="b07435be59d152df" providerId="LiveId" clId="{494954F3-C960-482D-9E50-EF4B4A8C2E71}" dt="2021-03-11T14:45:28.665" v="1180"/>
          <ac:spMkLst>
            <pc:docMk/>
            <pc:sldMk cId="2860475471" sldId="275"/>
            <ac:spMk id="46" creationId="{416940DF-02A5-41D4-A646-65FD0058BB92}"/>
          </ac:spMkLst>
        </pc:spChg>
        <pc:spChg chg="add del mod">
          <ac:chgData name="명 지수" userId="b07435be59d152df" providerId="LiveId" clId="{494954F3-C960-482D-9E50-EF4B4A8C2E71}" dt="2021-03-11T14:51:22.558" v="1343"/>
          <ac:spMkLst>
            <pc:docMk/>
            <pc:sldMk cId="2860475471" sldId="275"/>
            <ac:spMk id="47" creationId="{C0E6EE8A-CB25-48FF-B736-3236F4660187}"/>
          </ac:spMkLst>
        </pc:spChg>
        <pc:spChg chg="add mod">
          <ac:chgData name="명 지수" userId="b07435be59d152df" providerId="LiveId" clId="{494954F3-C960-482D-9E50-EF4B4A8C2E71}" dt="2021-03-11T14:51:26.699" v="1344"/>
          <ac:spMkLst>
            <pc:docMk/>
            <pc:sldMk cId="2860475471" sldId="275"/>
            <ac:spMk id="48" creationId="{487D76DF-C201-49B4-82CE-2F1BBEEDA9FA}"/>
          </ac:spMkLst>
        </pc:spChg>
        <pc:spChg chg="add del mod">
          <ac:chgData name="명 지수" userId="b07435be59d152df" providerId="LiveId" clId="{494954F3-C960-482D-9E50-EF4B4A8C2E71}" dt="2021-03-11T14:52:42.384" v="1367" actId="478"/>
          <ac:spMkLst>
            <pc:docMk/>
            <pc:sldMk cId="2860475471" sldId="275"/>
            <ac:spMk id="50" creationId="{B90B910C-FAD1-4699-9392-99AA9AE01E3E}"/>
          </ac:spMkLst>
        </pc:spChg>
        <pc:spChg chg="add del mod">
          <ac:chgData name="명 지수" userId="b07435be59d152df" providerId="LiveId" clId="{494954F3-C960-482D-9E50-EF4B4A8C2E71}" dt="2021-03-11T14:52:17.159" v="1363" actId="478"/>
          <ac:spMkLst>
            <pc:docMk/>
            <pc:sldMk cId="2860475471" sldId="275"/>
            <ac:spMk id="59" creationId="{68BD8C3C-6141-4168-B470-00D048CA307F}"/>
          </ac:spMkLst>
        </pc:spChg>
        <pc:spChg chg="add del mod">
          <ac:chgData name="명 지수" userId="b07435be59d152df" providerId="LiveId" clId="{494954F3-C960-482D-9E50-EF4B4A8C2E71}" dt="2021-03-11T14:52:14.582" v="1361" actId="478"/>
          <ac:spMkLst>
            <pc:docMk/>
            <pc:sldMk cId="2860475471" sldId="275"/>
            <ac:spMk id="60" creationId="{8DE4EB42-7E68-47E6-8E26-CE718DF5E79D}"/>
          </ac:spMkLst>
        </pc:spChg>
        <pc:spChg chg="add mod">
          <ac:chgData name="명 지수" userId="b07435be59d152df" providerId="LiveId" clId="{494954F3-C960-482D-9E50-EF4B4A8C2E71}" dt="2021-03-11T14:52:14.931" v="1362"/>
          <ac:spMkLst>
            <pc:docMk/>
            <pc:sldMk cId="2860475471" sldId="275"/>
            <ac:spMk id="61" creationId="{69BCACBB-181D-4C7A-AA6E-E5F4AB58A249}"/>
          </ac:spMkLst>
        </pc:spChg>
        <pc:spChg chg="add mod">
          <ac:chgData name="명 지수" userId="b07435be59d152df" providerId="LiveId" clId="{494954F3-C960-482D-9E50-EF4B4A8C2E71}" dt="2021-03-11T14:52:23.398" v="1365" actId="207"/>
          <ac:spMkLst>
            <pc:docMk/>
            <pc:sldMk cId="2860475471" sldId="275"/>
            <ac:spMk id="62" creationId="{7E2F8197-A619-4B9E-B5FE-7E7283CCBC1C}"/>
          </ac:spMkLst>
        </pc:spChg>
        <pc:spChg chg="add mod">
          <ac:chgData name="명 지수" userId="b07435be59d152df" providerId="LiveId" clId="{494954F3-C960-482D-9E50-EF4B4A8C2E71}" dt="2021-03-11T14:52:46.260" v="1370" actId="113"/>
          <ac:spMkLst>
            <pc:docMk/>
            <pc:sldMk cId="2860475471" sldId="275"/>
            <ac:spMk id="63" creationId="{2B879FF5-53AA-4574-AF37-D44F6B4AFFA0}"/>
          </ac:spMkLst>
        </pc:spChg>
      </pc:sldChg>
      <pc:sldChg chg="addSp delSp modSp mod modAnim">
        <pc:chgData name="명 지수" userId="b07435be59d152df" providerId="LiveId" clId="{494954F3-C960-482D-9E50-EF4B4A8C2E71}" dt="2021-03-11T14:53:27.426" v="1380"/>
        <pc:sldMkLst>
          <pc:docMk/>
          <pc:sldMk cId="614940298" sldId="276"/>
        </pc:sldMkLst>
        <pc:spChg chg="mod">
          <ac:chgData name="명 지수" userId="b07435be59d152df" providerId="LiveId" clId="{494954F3-C960-482D-9E50-EF4B4A8C2E71}" dt="2021-03-11T14:50:17.169" v="1291" actId="1076"/>
          <ac:spMkLst>
            <pc:docMk/>
            <pc:sldMk cId="614940298" sldId="276"/>
            <ac:spMk id="14" creationId="{2285B342-71E2-44F4-8EF9-0492E21C66E8}"/>
          </ac:spMkLst>
        </pc:spChg>
        <pc:spChg chg="mod topLvl">
          <ac:chgData name="명 지수" userId="b07435be59d152df" providerId="LiveId" clId="{494954F3-C960-482D-9E50-EF4B4A8C2E71}" dt="2021-03-11T14:14:43.135" v="699" actId="207"/>
          <ac:spMkLst>
            <pc:docMk/>
            <pc:sldMk cId="614940298" sldId="276"/>
            <ac:spMk id="20" creationId="{C863B2CA-B48E-4519-B3D8-DD11F98408B2}"/>
          </ac:spMkLst>
        </pc:spChg>
        <pc:spChg chg="mod topLvl">
          <ac:chgData name="명 지수" userId="b07435be59d152df" providerId="LiveId" clId="{494954F3-C960-482D-9E50-EF4B4A8C2E71}" dt="2021-03-11T14:16:11.345" v="723" actId="164"/>
          <ac:spMkLst>
            <pc:docMk/>
            <pc:sldMk cId="614940298" sldId="276"/>
            <ac:spMk id="21" creationId="{49086142-DD52-4CEF-A963-99E89C0CE496}"/>
          </ac:spMkLst>
        </pc:spChg>
        <pc:spChg chg="add mod">
          <ac:chgData name="명 지수" userId="b07435be59d152df" providerId="LiveId" clId="{494954F3-C960-482D-9E50-EF4B4A8C2E71}" dt="2021-03-11T14:16:11.345" v="723" actId="164"/>
          <ac:spMkLst>
            <pc:docMk/>
            <pc:sldMk cId="614940298" sldId="276"/>
            <ac:spMk id="25" creationId="{4DAAE77A-2D1A-4A6A-8FA6-7BB014BEC34D}"/>
          </ac:spMkLst>
        </pc:spChg>
        <pc:spChg chg="add del mod">
          <ac:chgData name="명 지수" userId="b07435be59d152df" providerId="LiveId" clId="{494954F3-C960-482D-9E50-EF4B4A8C2E71}" dt="2021-03-11T14:45:35.434" v="1183" actId="478"/>
          <ac:spMkLst>
            <pc:docMk/>
            <pc:sldMk cId="614940298" sldId="276"/>
            <ac:spMk id="26" creationId="{B70D5C69-F62B-43C0-8A60-6B1A6720A9AB}"/>
          </ac:spMkLst>
        </pc:spChg>
        <pc:spChg chg="add mod">
          <ac:chgData name="명 지수" userId="b07435be59d152df" providerId="LiveId" clId="{494954F3-C960-482D-9E50-EF4B4A8C2E71}" dt="2021-03-11T14:45:35.576" v="1184"/>
          <ac:spMkLst>
            <pc:docMk/>
            <pc:sldMk cId="614940298" sldId="276"/>
            <ac:spMk id="27" creationId="{8BFF6778-1772-4ABF-A502-EED3D82A0CBF}"/>
          </ac:spMkLst>
        </pc:spChg>
        <pc:spChg chg="add del mod">
          <ac:chgData name="명 지수" userId="b07435be59d152df" providerId="LiveId" clId="{494954F3-C960-482D-9E50-EF4B4A8C2E71}" dt="2021-03-11T14:53:21.772" v="1378" actId="478"/>
          <ac:spMkLst>
            <pc:docMk/>
            <pc:sldMk cId="614940298" sldId="276"/>
            <ac:spMk id="28" creationId="{F361DAF5-FEE4-4646-A324-B96651FBF888}"/>
          </ac:spMkLst>
        </pc:spChg>
        <pc:spChg chg="add mod">
          <ac:chgData name="명 지수" userId="b07435be59d152df" providerId="LiveId" clId="{494954F3-C960-482D-9E50-EF4B4A8C2E71}" dt="2021-03-11T14:53:21.855" v="1379"/>
          <ac:spMkLst>
            <pc:docMk/>
            <pc:sldMk cId="614940298" sldId="276"/>
            <ac:spMk id="29" creationId="{5BA31C5B-737A-4FF7-A185-CCD6CE2AECDD}"/>
          </ac:spMkLst>
        </pc:spChg>
        <pc:spChg chg="add mod">
          <ac:chgData name="명 지수" userId="b07435be59d152df" providerId="LiveId" clId="{494954F3-C960-482D-9E50-EF4B4A8C2E71}" dt="2021-03-11T14:53:27.426" v="1380"/>
          <ac:spMkLst>
            <pc:docMk/>
            <pc:sldMk cId="614940298" sldId="276"/>
            <ac:spMk id="30" creationId="{72C65465-E1B2-4C2C-AA1A-93112E3B1200}"/>
          </ac:spMkLst>
        </pc:spChg>
        <pc:spChg chg="del">
          <ac:chgData name="명 지수" userId="b07435be59d152df" providerId="LiveId" clId="{494954F3-C960-482D-9E50-EF4B4A8C2E71}" dt="2021-03-11T14:45:03.895" v="1174" actId="478"/>
          <ac:spMkLst>
            <pc:docMk/>
            <pc:sldMk cId="614940298" sldId="276"/>
            <ac:spMk id="31" creationId="{65185113-48F1-4D9C-BEC8-E1E463E34659}"/>
          </ac:spMkLst>
        </pc:spChg>
        <pc:spChg chg="add mod">
          <ac:chgData name="명 지수" userId="b07435be59d152df" providerId="LiveId" clId="{494954F3-C960-482D-9E50-EF4B4A8C2E71}" dt="2021-03-11T14:53:27.426" v="1380"/>
          <ac:spMkLst>
            <pc:docMk/>
            <pc:sldMk cId="614940298" sldId="276"/>
            <ac:spMk id="32" creationId="{00CA85EA-5ADC-466C-A29A-F1A9FA4185DB}"/>
          </ac:spMkLst>
        </pc:spChg>
        <pc:grpChg chg="add del mod">
          <ac:chgData name="명 지수" userId="b07435be59d152df" providerId="LiveId" clId="{494954F3-C960-482D-9E50-EF4B4A8C2E71}" dt="2021-03-11T14:14:23.611" v="696" actId="165"/>
          <ac:grpSpMkLst>
            <pc:docMk/>
            <pc:sldMk cId="614940298" sldId="276"/>
            <ac:grpSpMk id="2" creationId="{2EFB9BCD-04D8-4761-AA88-86811A2DF80E}"/>
          </ac:grpSpMkLst>
        </pc:grpChg>
        <pc:grpChg chg="add mod">
          <ac:chgData name="명 지수" userId="b07435be59d152df" providerId="LiveId" clId="{494954F3-C960-482D-9E50-EF4B4A8C2E71}" dt="2021-03-11T14:16:11.345" v="723" actId="164"/>
          <ac:grpSpMkLst>
            <pc:docMk/>
            <pc:sldMk cId="614940298" sldId="276"/>
            <ac:grpSpMk id="4" creationId="{4A1E9176-0D68-4FBA-A42A-6077E892B8FE}"/>
          </ac:grpSpMkLst>
        </pc:grpChg>
      </pc:sldChg>
      <pc:sldChg chg="addSp delSp modSp add mod">
        <pc:chgData name="명 지수" userId="b07435be59d152df" providerId="LiveId" clId="{494954F3-C960-482D-9E50-EF4B4A8C2E71}" dt="2021-03-11T14:53:34.604" v="1383"/>
        <pc:sldMkLst>
          <pc:docMk/>
          <pc:sldMk cId="1585568098" sldId="277"/>
        </pc:sldMkLst>
        <pc:spChg chg="add del mod">
          <ac:chgData name="명 지수" userId="b07435be59d152df" providerId="LiveId" clId="{494954F3-C960-482D-9E50-EF4B4A8C2E71}" dt="2021-03-11T14:06:14.351" v="477" actId="21"/>
          <ac:spMkLst>
            <pc:docMk/>
            <pc:sldMk cId="1585568098" sldId="277"/>
            <ac:spMk id="5" creationId="{554D894F-FCC3-47CC-9FF9-22743A8BBB25}"/>
          </ac:spMkLst>
        </pc:spChg>
        <pc:spChg chg="mod topLvl">
          <ac:chgData name="명 지수" userId="b07435be59d152df" providerId="LiveId" clId="{494954F3-C960-482D-9E50-EF4B4A8C2E71}" dt="2021-03-11T13:51:57.914" v="394" actId="1076"/>
          <ac:spMkLst>
            <pc:docMk/>
            <pc:sldMk cId="1585568098" sldId="277"/>
            <ac:spMk id="20" creationId="{C863B2CA-B48E-4519-B3D8-DD11F98408B2}"/>
          </ac:spMkLst>
        </pc:spChg>
        <pc:spChg chg="del topLvl">
          <ac:chgData name="명 지수" userId="b07435be59d152df" providerId="LiveId" clId="{494954F3-C960-482D-9E50-EF4B4A8C2E71}" dt="2021-03-11T13:51:32.751" v="386" actId="478"/>
          <ac:spMkLst>
            <pc:docMk/>
            <pc:sldMk cId="1585568098" sldId="277"/>
            <ac:spMk id="21" creationId="{49086142-DD52-4CEF-A963-99E89C0CE496}"/>
          </ac:spMkLst>
        </pc:spChg>
        <pc:spChg chg="add del mod">
          <ac:chgData name="명 지수" userId="b07435be59d152df" providerId="LiveId" clId="{494954F3-C960-482D-9E50-EF4B4A8C2E71}" dt="2021-03-11T14:06:14.351" v="477" actId="21"/>
          <ac:spMkLst>
            <pc:docMk/>
            <pc:sldMk cId="1585568098" sldId="277"/>
            <ac:spMk id="22" creationId="{6F526725-7794-4AFA-ACEA-2502482EF946}"/>
          </ac:spMkLst>
        </pc:spChg>
        <pc:spChg chg="add mod">
          <ac:chgData name="명 지수" userId="b07435be59d152df" providerId="LiveId" clId="{494954F3-C960-482D-9E50-EF4B4A8C2E71}" dt="2021-03-11T14:06:50.025" v="481" actId="164"/>
          <ac:spMkLst>
            <pc:docMk/>
            <pc:sldMk cId="1585568098" sldId="277"/>
            <ac:spMk id="24" creationId="{0BF6047A-588D-4C30-AB24-1041153BC5F8}"/>
          </ac:spMkLst>
        </pc:spChg>
        <pc:spChg chg="add mod">
          <ac:chgData name="명 지수" userId="b07435be59d152df" providerId="LiveId" clId="{494954F3-C960-482D-9E50-EF4B4A8C2E71}" dt="2021-03-11T14:06:50.025" v="481" actId="164"/>
          <ac:spMkLst>
            <pc:docMk/>
            <pc:sldMk cId="1585568098" sldId="277"/>
            <ac:spMk id="25" creationId="{793FCE18-9DFE-4B18-98D4-471E806F7F8A}"/>
          </ac:spMkLst>
        </pc:spChg>
        <pc:spChg chg="add mod">
          <ac:chgData name="명 지수" userId="b07435be59d152df" providerId="LiveId" clId="{494954F3-C960-482D-9E50-EF4B4A8C2E71}" dt="2021-03-11T14:32:32.407" v="968" actId="164"/>
          <ac:spMkLst>
            <pc:docMk/>
            <pc:sldMk cId="1585568098" sldId="277"/>
            <ac:spMk id="29" creationId="{17BADDB8-3C35-48C6-AC98-AC5CB30425E6}"/>
          </ac:spMkLst>
        </pc:spChg>
        <pc:spChg chg="add del mod">
          <ac:chgData name="명 지수" userId="b07435be59d152df" providerId="LiveId" clId="{494954F3-C960-482D-9E50-EF4B4A8C2E71}" dt="2021-03-11T14:45:38.496" v="1185" actId="478"/>
          <ac:spMkLst>
            <pc:docMk/>
            <pc:sldMk cId="1585568098" sldId="277"/>
            <ac:spMk id="30" creationId="{97924A84-3CB5-4CA9-B22D-A17AAD986649}"/>
          </ac:spMkLst>
        </pc:spChg>
        <pc:spChg chg="del">
          <ac:chgData name="명 지수" userId="b07435be59d152df" providerId="LiveId" clId="{494954F3-C960-482D-9E50-EF4B4A8C2E71}" dt="2021-03-11T14:45:08.282" v="1176" actId="478"/>
          <ac:spMkLst>
            <pc:docMk/>
            <pc:sldMk cId="1585568098" sldId="277"/>
            <ac:spMk id="31" creationId="{65185113-48F1-4D9C-BEC8-E1E463E34659}"/>
          </ac:spMkLst>
        </pc:spChg>
        <pc:spChg chg="add mod">
          <ac:chgData name="명 지수" userId="b07435be59d152df" providerId="LiveId" clId="{494954F3-C960-482D-9E50-EF4B4A8C2E71}" dt="2021-03-11T14:45:38.576" v="1186"/>
          <ac:spMkLst>
            <pc:docMk/>
            <pc:sldMk cId="1585568098" sldId="277"/>
            <ac:spMk id="32" creationId="{F08A007C-BCB4-44CF-980B-824D23CF8B57}"/>
          </ac:spMkLst>
        </pc:spChg>
        <pc:spChg chg="add del mod">
          <ac:chgData name="명 지수" userId="b07435be59d152df" providerId="LiveId" clId="{494954F3-C960-482D-9E50-EF4B4A8C2E71}" dt="2021-03-11T14:53:29.437" v="1382"/>
          <ac:spMkLst>
            <pc:docMk/>
            <pc:sldMk cId="1585568098" sldId="277"/>
            <ac:spMk id="33" creationId="{4123A7EB-B550-413A-9939-90A43401B44F}"/>
          </ac:spMkLst>
        </pc:spChg>
        <pc:spChg chg="add del mod">
          <ac:chgData name="명 지수" userId="b07435be59d152df" providerId="LiveId" clId="{494954F3-C960-482D-9E50-EF4B4A8C2E71}" dt="2021-03-11T14:53:29.437" v="1382"/>
          <ac:spMkLst>
            <pc:docMk/>
            <pc:sldMk cId="1585568098" sldId="277"/>
            <ac:spMk id="35" creationId="{6B526B7E-0755-427F-920F-73D61CC244ED}"/>
          </ac:spMkLst>
        </pc:spChg>
        <pc:spChg chg="add mod">
          <ac:chgData name="명 지수" userId="b07435be59d152df" providerId="LiveId" clId="{494954F3-C960-482D-9E50-EF4B4A8C2E71}" dt="2021-03-11T14:53:34.604" v="1383"/>
          <ac:spMkLst>
            <pc:docMk/>
            <pc:sldMk cId="1585568098" sldId="277"/>
            <ac:spMk id="36" creationId="{39CDC29E-0A75-45BA-971E-DE37215DFC2F}"/>
          </ac:spMkLst>
        </pc:spChg>
        <pc:spChg chg="add mod">
          <ac:chgData name="명 지수" userId="b07435be59d152df" providerId="LiveId" clId="{494954F3-C960-482D-9E50-EF4B4A8C2E71}" dt="2021-03-11T14:53:34.604" v="1383"/>
          <ac:spMkLst>
            <pc:docMk/>
            <pc:sldMk cId="1585568098" sldId="277"/>
            <ac:spMk id="44" creationId="{64D87C19-F636-4BD4-B186-0BA7A8B28F19}"/>
          </ac:spMkLst>
        </pc:spChg>
        <pc:spChg chg="add mod">
          <ac:chgData name="명 지수" userId="b07435be59d152df" providerId="LiveId" clId="{494954F3-C960-482D-9E50-EF4B4A8C2E71}" dt="2021-03-11T14:53:34.604" v="1383"/>
          <ac:spMkLst>
            <pc:docMk/>
            <pc:sldMk cId="1585568098" sldId="277"/>
            <ac:spMk id="46" creationId="{25726F4A-173A-4F15-A1FD-93740BC7EDA8}"/>
          </ac:spMkLst>
        </pc:spChg>
        <pc:grpChg chg="del">
          <ac:chgData name="명 지수" userId="b07435be59d152df" providerId="LiveId" clId="{494954F3-C960-482D-9E50-EF4B4A8C2E71}" dt="2021-03-11T13:51:32.751" v="386" actId="478"/>
          <ac:grpSpMkLst>
            <pc:docMk/>
            <pc:sldMk cId="1585568098" sldId="277"/>
            <ac:grpSpMk id="2" creationId="{2EFB9BCD-04D8-4761-AA88-86811A2DF80E}"/>
          </ac:grpSpMkLst>
        </pc:grpChg>
        <pc:grpChg chg="add del mod">
          <ac:chgData name="명 지수" userId="b07435be59d152df" providerId="LiveId" clId="{494954F3-C960-482D-9E50-EF4B4A8C2E71}" dt="2021-03-11T14:07:01.124" v="484" actId="478"/>
          <ac:grpSpMkLst>
            <pc:docMk/>
            <pc:sldMk cId="1585568098" sldId="277"/>
            <ac:grpSpMk id="6" creationId="{F24EE8B9-6372-4564-A32A-9B45C80B3AA5}"/>
          </ac:grpSpMkLst>
        </pc:grpChg>
        <pc:grpChg chg="add mod">
          <ac:chgData name="명 지수" userId="b07435be59d152df" providerId="LiveId" clId="{494954F3-C960-482D-9E50-EF4B4A8C2E71}" dt="2021-03-11T14:32:32.407" v="968" actId="164"/>
          <ac:grpSpMkLst>
            <pc:docMk/>
            <pc:sldMk cId="1585568098" sldId="277"/>
            <ac:grpSpMk id="7" creationId="{F6DE4FB0-261F-4917-A809-CFEF27ABBE97}"/>
          </ac:grpSpMkLst>
        </pc:grpChg>
        <pc:picChg chg="add del mod modCrop">
          <ac:chgData name="명 지수" userId="b07435be59d152df" providerId="LiveId" clId="{494954F3-C960-482D-9E50-EF4B4A8C2E71}" dt="2021-03-11T14:06:14.351" v="477" actId="21"/>
          <ac:picMkLst>
            <pc:docMk/>
            <pc:sldMk cId="1585568098" sldId="277"/>
            <ac:picMk id="4" creationId="{0683127A-B83B-4145-9D00-7D397EEA1591}"/>
          </ac:picMkLst>
        </pc:picChg>
        <pc:picChg chg="add mod">
          <ac:chgData name="명 지수" userId="b07435be59d152df" providerId="LiveId" clId="{494954F3-C960-482D-9E50-EF4B4A8C2E71}" dt="2021-03-11T14:06:50.025" v="481" actId="164"/>
          <ac:picMkLst>
            <pc:docMk/>
            <pc:sldMk cId="1585568098" sldId="277"/>
            <ac:picMk id="23" creationId="{E8B9EF52-471D-4F57-A0F3-A4A2D8EF8F1D}"/>
          </ac:picMkLst>
        </pc:picChg>
        <pc:picChg chg="add del mod">
          <ac:chgData name="명 지수" userId="b07435be59d152df" providerId="LiveId" clId="{494954F3-C960-482D-9E50-EF4B4A8C2E71}" dt="2021-03-11T14:30:45.080" v="884" actId="21"/>
          <ac:picMkLst>
            <pc:docMk/>
            <pc:sldMk cId="1585568098" sldId="277"/>
            <ac:picMk id="26" creationId="{1281AB0C-271A-40A7-A565-62051364833B}"/>
          </ac:picMkLst>
        </pc:picChg>
        <pc:picChg chg="add del mod">
          <ac:chgData name="명 지수" userId="b07435be59d152df" providerId="LiveId" clId="{494954F3-C960-482D-9E50-EF4B4A8C2E71}" dt="2021-03-11T14:30:57.680" v="887" actId="21"/>
          <ac:picMkLst>
            <pc:docMk/>
            <pc:sldMk cId="1585568098" sldId="277"/>
            <ac:picMk id="27" creationId="{91A1D192-8DA7-45AE-8268-E2E0A4702B00}"/>
          </ac:picMkLst>
        </pc:picChg>
        <pc:picChg chg="add mod">
          <ac:chgData name="명 지수" userId="b07435be59d152df" providerId="LiveId" clId="{494954F3-C960-482D-9E50-EF4B4A8C2E71}" dt="2021-03-11T14:32:32.407" v="968" actId="164"/>
          <ac:picMkLst>
            <pc:docMk/>
            <pc:sldMk cId="1585568098" sldId="277"/>
            <ac:picMk id="28" creationId="{FD42055B-F0C3-43A4-BA5F-2F7B64126113}"/>
          </ac:picMkLst>
        </pc:picChg>
      </pc:sldChg>
      <pc:sldChg chg="addSp delSp modSp add mod modTransition">
        <pc:chgData name="명 지수" userId="b07435be59d152df" providerId="LiveId" clId="{494954F3-C960-482D-9E50-EF4B4A8C2E71}" dt="2021-03-11T14:54:42.610" v="1405" actId="171"/>
        <pc:sldMkLst>
          <pc:docMk/>
          <pc:sldMk cId="708312811" sldId="278"/>
        </pc:sldMkLst>
        <pc:spChg chg="add mod">
          <ac:chgData name="명 지수" userId="b07435be59d152df" providerId="LiveId" clId="{494954F3-C960-482D-9E50-EF4B4A8C2E71}" dt="2021-03-11T14:09:18.326" v="560" actId="1076"/>
          <ac:spMkLst>
            <pc:docMk/>
            <pc:sldMk cId="708312811" sldId="278"/>
            <ac:spMk id="2" creationId="{ADD3E206-4D9A-462E-AC42-857B354E3ABA}"/>
          </ac:spMkLst>
        </pc:spChg>
        <pc:spChg chg="del">
          <ac:chgData name="명 지수" userId="b07435be59d152df" providerId="LiveId" clId="{494954F3-C960-482D-9E50-EF4B4A8C2E71}" dt="2021-03-11T14:54:08.074" v="1391" actId="478"/>
          <ac:spMkLst>
            <pc:docMk/>
            <pc:sldMk cId="708312811" sldId="278"/>
            <ac:spMk id="14" creationId="{2285B342-71E2-44F4-8EF9-0492E21C66E8}"/>
          </ac:spMkLst>
        </pc:spChg>
        <pc:spChg chg="add mod ord">
          <ac:chgData name="명 지수" userId="b07435be59d152df" providerId="LiveId" clId="{494954F3-C960-482D-9E50-EF4B4A8C2E71}" dt="2021-03-11T14:10:10.694" v="672" actId="207"/>
          <ac:spMkLst>
            <pc:docMk/>
            <pc:sldMk cId="708312811" sldId="278"/>
            <ac:spMk id="21" creationId="{3DC2DC51-34F0-43E2-986A-F628E125CC2E}"/>
          </ac:spMkLst>
        </pc:spChg>
        <pc:spChg chg="add mod">
          <ac:chgData name="명 지수" userId="b07435be59d152df" providerId="LiveId" clId="{494954F3-C960-482D-9E50-EF4B4A8C2E71}" dt="2021-03-11T14:13:27.230" v="695" actId="123"/>
          <ac:spMkLst>
            <pc:docMk/>
            <pc:sldMk cId="708312811" sldId="278"/>
            <ac:spMk id="22" creationId="{1F26F180-DA74-4F9D-ACF6-CF76D3610E6E}"/>
          </ac:spMkLst>
        </pc:spChg>
        <pc:spChg chg="add mod">
          <ac:chgData name="명 지수" userId="b07435be59d152df" providerId="LiveId" clId="{494954F3-C960-482D-9E50-EF4B4A8C2E71}" dt="2021-03-11T14:45:42.240" v="1188"/>
          <ac:spMkLst>
            <pc:docMk/>
            <pc:sldMk cId="708312811" sldId="278"/>
            <ac:spMk id="27" creationId="{46A7F85D-D71C-48F2-A63B-A12C9DF955CF}"/>
          </ac:spMkLst>
        </pc:spChg>
        <pc:spChg chg="add mod">
          <ac:chgData name="명 지수" userId="b07435be59d152df" providerId="LiveId" clId="{494954F3-C960-482D-9E50-EF4B4A8C2E71}" dt="2021-03-11T14:54:06.213" v="1390" actId="207"/>
          <ac:spMkLst>
            <pc:docMk/>
            <pc:sldMk cId="708312811" sldId="278"/>
            <ac:spMk id="28" creationId="{ABADAFD9-13B3-412E-87E5-7324566CCAE5}"/>
          </ac:spMkLst>
        </pc:spChg>
        <pc:spChg chg="add mod">
          <ac:chgData name="명 지수" userId="b07435be59d152df" providerId="LiveId" clId="{494954F3-C960-482D-9E50-EF4B4A8C2E71}" dt="2021-03-11T14:53:55.989" v="1386" actId="113"/>
          <ac:spMkLst>
            <pc:docMk/>
            <pc:sldMk cId="708312811" sldId="278"/>
            <ac:spMk id="29" creationId="{249CA4AE-3157-429D-BF07-6ED26E334984}"/>
          </ac:spMkLst>
        </pc:spChg>
        <pc:spChg chg="add mod">
          <ac:chgData name="명 지수" userId="b07435be59d152df" providerId="LiveId" clId="{494954F3-C960-482D-9E50-EF4B4A8C2E71}" dt="2021-03-11T14:54:01.377" v="1388" actId="207"/>
          <ac:spMkLst>
            <pc:docMk/>
            <pc:sldMk cId="708312811" sldId="278"/>
            <ac:spMk id="30" creationId="{3691B83A-114C-4609-8EEE-F8E6F9BCE60C}"/>
          </ac:spMkLst>
        </pc:spChg>
        <pc:spChg chg="del">
          <ac:chgData name="명 지수" userId="b07435be59d152df" providerId="LiveId" clId="{494954F3-C960-482D-9E50-EF4B4A8C2E71}" dt="2021-03-11T14:45:42.184" v="1187" actId="478"/>
          <ac:spMkLst>
            <pc:docMk/>
            <pc:sldMk cId="708312811" sldId="278"/>
            <ac:spMk id="31" creationId="{65185113-48F1-4D9C-BEC8-E1E463E34659}"/>
          </ac:spMkLst>
        </pc:spChg>
        <pc:spChg chg="add mod ord">
          <ac:chgData name="명 지수" userId="b07435be59d152df" providerId="LiveId" clId="{494954F3-C960-482D-9E50-EF4B4A8C2E71}" dt="2021-03-11T14:54:42.610" v="1405" actId="171"/>
          <ac:spMkLst>
            <pc:docMk/>
            <pc:sldMk cId="708312811" sldId="278"/>
            <ac:spMk id="32" creationId="{27B865C0-D804-4F28-B3DE-D17C3E0E3988}"/>
          </ac:spMkLst>
        </pc:spChg>
        <pc:picChg chg="add del mod modCrop">
          <ac:chgData name="명 지수" userId="b07435be59d152df" providerId="LiveId" clId="{494954F3-C960-482D-9E50-EF4B4A8C2E71}" dt="2021-03-11T14:25:44.656" v="840" actId="21"/>
          <ac:picMkLst>
            <pc:docMk/>
            <pc:sldMk cId="708312811" sldId="278"/>
            <ac:picMk id="5" creationId="{6A82797C-0383-4196-A47E-8D659B09941F}"/>
          </ac:picMkLst>
        </pc:picChg>
        <pc:picChg chg="add del mod">
          <ac:chgData name="명 지수" userId="b07435be59d152df" providerId="LiveId" clId="{494954F3-C960-482D-9E50-EF4B4A8C2E71}" dt="2021-03-11T14:31:05.781" v="892" actId="21"/>
          <ac:picMkLst>
            <pc:docMk/>
            <pc:sldMk cId="708312811" sldId="278"/>
            <ac:picMk id="26" creationId="{16659F16-22FB-4F71-8F2D-F4A8BE069A90}"/>
          </ac:picMkLst>
        </pc:picChg>
      </pc:sldChg>
      <pc:sldChg chg="addSp delSp modSp add mod">
        <pc:chgData name="명 지수" userId="b07435be59d152df" providerId="LiveId" clId="{494954F3-C960-482D-9E50-EF4B4A8C2E71}" dt="2021-03-11T14:55:05.257" v="1424" actId="171"/>
        <pc:sldMkLst>
          <pc:docMk/>
          <pc:sldMk cId="1926256078" sldId="279"/>
        </pc:sldMkLst>
        <pc:spChg chg="del mod">
          <ac:chgData name="명 지수" userId="b07435be59d152df" providerId="LiveId" clId="{494954F3-C960-482D-9E50-EF4B4A8C2E71}" dt="2021-03-11T14:38:36.269" v="1086" actId="478"/>
          <ac:spMkLst>
            <pc:docMk/>
            <pc:sldMk cId="1926256078" sldId="279"/>
            <ac:spMk id="2" creationId="{ADD3E206-4D9A-462E-AC42-857B354E3ABA}"/>
          </ac:spMkLst>
        </pc:spChg>
        <pc:spChg chg="add mod">
          <ac:chgData name="명 지수" userId="b07435be59d152df" providerId="LiveId" clId="{494954F3-C960-482D-9E50-EF4B4A8C2E71}" dt="2021-03-11T14:22:45.910" v="789" actId="2085"/>
          <ac:spMkLst>
            <pc:docMk/>
            <pc:sldMk cId="1926256078" sldId="279"/>
            <ac:spMk id="8" creationId="{2A777800-ECC0-44CB-BE6B-A058ABEF1765}"/>
          </ac:spMkLst>
        </pc:spChg>
        <pc:spChg chg="del">
          <ac:chgData name="명 지수" userId="b07435be59d152df" providerId="LiveId" clId="{494954F3-C960-482D-9E50-EF4B4A8C2E71}" dt="2021-03-11T14:54:13.537" v="1393" actId="478"/>
          <ac:spMkLst>
            <pc:docMk/>
            <pc:sldMk cId="1926256078" sldId="279"/>
            <ac:spMk id="14" creationId="{2285B342-71E2-44F4-8EF9-0492E21C66E8}"/>
          </ac:spMkLst>
        </pc:spChg>
        <pc:spChg chg="add mod">
          <ac:chgData name="명 지수" userId="b07435be59d152df" providerId="LiveId" clId="{494954F3-C960-482D-9E50-EF4B4A8C2E71}" dt="2021-03-11T14:22:53.503" v="791" actId="1076"/>
          <ac:spMkLst>
            <pc:docMk/>
            <pc:sldMk cId="1926256078" sldId="279"/>
            <ac:spMk id="27" creationId="{94107015-CC59-4022-9EAC-AE310C24A2CC}"/>
          </ac:spMkLst>
        </pc:spChg>
        <pc:spChg chg="add del mod">
          <ac:chgData name="명 지수" userId="b07435be59d152df" providerId="LiveId" clId="{494954F3-C960-482D-9E50-EF4B4A8C2E71}" dt="2021-03-11T14:23:03.796" v="794" actId="478"/>
          <ac:spMkLst>
            <pc:docMk/>
            <pc:sldMk cId="1926256078" sldId="279"/>
            <ac:spMk id="28" creationId="{2263E417-FEF2-4B06-B549-08C8B955C0B9}"/>
          </ac:spMkLst>
        </pc:spChg>
        <pc:spChg chg="add mod">
          <ac:chgData name="명 지수" userId="b07435be59d152df" providerId="LiveId" clId="{494954F3-C960-482D-9E50-EF4B4A8C2E71}" dt="2021-03-11T14:23:23" v="796" actId="1076"/>
          <ac:spMkLst>
            <pc:docMk/>
            <pc:sldMk cId="1926256078" sldId="279"/>
            <ac:spMk id="29" creationId="{538B2049-463F-4A23-B08C-0536780957A2}"/>
          </ac:spMkLst>
        </pc:spChg>
        <pc:spChg chg="add mod">
          <ac:chgData name="명 지수" userId="b07435be59d152df" providerId="LiveId" clId="{494954F3-C960-482D-9E50-EF4B4A8C2E71}" dt="2021-03-11T14:24:27.734" v="831" actId="1076"/>
          <ac:spMkLst>
            <pc:docMk/>
            <pc:sldMk cId="1926256078" sldId="279"/>
            <ac:spMk id="30" creationId="{D540AECD-DDD0-4857-A355-F813312EE8C7}"/>
          </ac:spMkLst>
        </pc:spChg>
        <pc:spChg chg="del">
          <ac:chgData name="명 지수" userId="b07435be59d152df" providerId="LiveId" clId="{494954F3-C960-482D-9E50-EF4B4A8C2E71}" dt="2021-03-11T14:45:49.459" v="1191" actId="478"/>
          <ac:spMkLst>
            <pc:docMk/>
            <pc:sldMk cId="1926256078" sldId="279"/>
            <ac:spMk id="31" creationId="{65185113-48F1-4D9C-BEC8-E1E463E34659}"/>
          </ac:spMkLst>
        </pc:spChg>
        <pc:spChg chg="add mod">
          <ac:chgData name="명 지수" userId="b07435be59d152df" providerId="LiveId" clId="{494954F3-C960-482D-9E50-EF4B4A8C2E71}" dt="2021-03-11T14:38:52.324" v="1097" actId="1037"/>
          <ac:spMkLst>
            <pc:docMk/>
            <pc:sldMk cId="1926256078" sldId="279"/>
            <ac:spMk id="32" creationId="{992132D5-62F5-4612-BC24-5DB27551D438}"/>
          </ac:spMkLst>
        </pc:spChg>
        <pc:spChg chg="add mod">
          <ac:chgData name="명 지수" userId="b07435be59d152df" providerId="LiveId" clId="{494954F3-C960-482D-9E50-EF4B4A8C2E71}" dt="2021-03-11T14:45:49.501" v="1192"/>
          <ac:spMkLst>
            <pc:docMk/>
            <pc:sldMk cId="1926256078" sldId="279"/>
            <ac:spMk id="33" creationId="{EE2AA477-D847-43F0-B7AA-C2338CB444A3}"/>
          </ac:spMkLst>
        </pc:spChg>
        <pc:spChg chg="add mod ord">
          <ac:chgData name="명 지수" userId="b07435be59d152df" providerId="LiveId" clId="{494954F3-C960-482D-9E50-EF4B4A8C2E71}" dt="2021-03-11T14:55:05.257" v="1424" actId="171"/>
          <ac:spMkLst>
            <pc:docMk/>
            <pc:sldMk cId="1926256078" sldId="279"/>
            <ac:spMk id="35" creationId="{9C51C065-6E51-4C68-82DC-73DBE9C8DEFC}"/>
          </ac:spMkLst>
        </pc:spChg>
        <pc:spChg chg="add mod ord">
          <ac:chgData name="명 지수" userId="b07435be59d152df" providerId="LiveId" clId="{494954F3-C960-482D-9E50-EF4B4A8C2E71}" dt="2021-03-11T14:55:05.257" v="1424" actId="171"/>
          <ac:spMkLst>
            <pc:docMk/>
            <pc:sldMk cId="1926256078" sldId="279"/>
            <ac:spMk id="36" creationId="{FC9E96F1-9AB9-429D-A4C7-C8774B9ED511}"/>
          </ac:spMkLst>
        </pc:spChg>
        <pc:spChg chg="add mod ord">
          <ac:chgData name="명 지수" userId="b07435be59d152df" providerId="LiveId" clId="{494954F3-C960-482D-9E50-EF4B4A8C2E71}" dt="2021-03-11T14:55:05.257" v="1424" actId="171"/>
          <ac:spMkLst>
            <pc:docMk/>
            <pc:sldMk cId="1926256078" sldId="279"/>
            <ac:spMk id="44" creationId="{7287A2BA-CF0D-4865-94F4-0DA29A241FD6}"/>
          </ac:spMkLst>
        </pc:spChg>
        <pc:spChg chg="add mod ord">
          <ac:chgData name="명 지수" userId="b07435be59d152df" providerId="LiveId" clId="{494954F3-C960-482D-9E50-EF4B4A8C2E71}" dt="2021-03-11T14:55:05.257" v="1424" actId="171"/>
          <ac:spMkLst>
            <pc:docMk/>
            <pc:sldMk cId="1926256078" sldId="279"/>
            <ac:spMk id="46" creationId="{6DCC489E-7DB4-4438-86D3-B0C7EA2C9FF0}"/>
          </ac:spMkLst>
        </pc:spChg>
        <pc:grpChg chg="add del">
          <ac:chgData name="명 지수" userId="b07435be59d152df" providerId="LiveId" clId="{494954F3-C960-482D-9E50-EF4B4A8C2E71}" dt="2021-03-11T14:22:16.320" v="782" actId="478"/>
          <ac:grpSpMkLst>
            <pc:docMk/>
            <pc:sldMk cId="1926256078" sldId="279"/>
            <ac:grpSpMk id="6" creationId="{F24EE8B9-6372-4564-A32A-9B45C80B3AA5}"/>
          </ac:grpSpMkLst>
        </pc:grpChg>
        <pc:picChg chg="add del mod ord modCrop">
          <ac:chgData name="명 지수" userId="b07435be59d152df" providerId="LiveId" clId="{494954F3-C960-482D-9E50-EF4B4A8C2E71}" dt="2021-03-11T14:21:46.355" v="774" actId="478"/>
          <ac:picMkLst>
            <pc:docMk/>
            <pc:sldMk cId="1926256078" sldId="279"/>
            <ac:picMk id="4" creationId="{F886CA19-C2EF-43A7-8099-14BEF954FBCE}"/>
          </ac:picMkLst>
        </pc:picChg>
        <pc:picChg chg="add mod ord">
          <ac:chgData name="명 지수" userId="b07435be59d152df" providerId="LiveId" clId="{494954F3-C960-482D-9E50-EF4B4A8C2E71}" dt="2021-03-11T14:23:25.961" v="798" actId="1076"/>
          <ac:picMkLst>
            <pc:docMk/>
            <pc:sldMk cId="1926256078" sldId="279"/>
            <ac:picMk id="7" creationId="{FA286B24-8D3F-4036-B590-2E0DF7CED337}"/>
          </ac:picMkLst>
        </pc:picChg>
      </pc:sldChg>
      <pc:sldChg chg="addSp delSp modSp add mod ord">
        <pc:chgData name="명 지수" userId="b07435be59d152df" providerId="LiveId" clId="{494954F3-C960-482D-9E50-EF4B4A8C2E71}" dt="2021-03-11T14:54:55.081" v="1414" actId="171"/>
        <pc:sldMkLst>
          <pc:docMk/>
          <pc:sldMk cId="3149252267" sldId="280"/>
        </pc:sldMkLst>
        <pc:spChg chg="del mod">
          <ac:chgData name="명 지수" userId="b07435be59d152df" providerId="LiveId" clId="{494954F3-C960-482D-9E50-EF4B4A8C2E71}" dt="2021-03-11T14:38:32.297" v="1085" actId="21"/>
          <ac:spMkLst>
            <pc:docMk/>
            <pc:sldMk cId="3149252267" sldId="280"/>
            <ac:spMk id="2" creationId="{ADD3E206-4D9A-462E-AC42-857B354E3ABA}"/>
          </ac:spMkLst>
        </pc:spChg>
        <pc:spChg chg="del">
          <ac:chgData name="명 지수" userId="b07435be59d152df" providerId="LiveId" clId="{494954F3-C960-482D-9E50-EF4B4A8C2E71}" dt="2021-03-11T14:54:11.186" v="1392" actId="478"/>
          <ac:spMkLst>
            <pc:docMk/>
            <pc:sldMk cId="3149252267" sldId="280"/>
            <ac:spMk id="14" creationId="{2285B342-71E2-44F4-8EF9-0492E21C66E8}"/>
          </ac:spMkLst>
        </pc:spChg>
        <pc:spChg chg="add mod">
          <ac:chgData name="명 지수" userId="b07435be59d152df" providerId="LiveId" clId="{494954F3-C960-482D-9E50-EF4B4A8C2E71}" dt="2021-03-11T14:38:42.526" v="1088"/>
          <ac:spMkLst>
            <pc:docMk/>
            <pc:sldMk cId="3149252267" sldId="280"/>
            <ac:spMk id="24" creationId="{06F0920B-5405-4697-8515-6BC83919F4E7}"/>
          </ac:spMkLst>
        </pc:spChg>
        <pc:spChg chg="add mod">
          <ac:chgData name="명 지수" userId="b07435be59d152df" providerId="LiveId" clId="{494954F3-C960-482D-9E50-EF4B4A8C2E71}" dt="2021-03-11T14:45:45.989" v="1190"/>
          <ac:spMkLst>
            <pc:docMk/>
            <pc:sldMk cId="3149252267" sldId="280"/>
            <ac:spMk id="25" creationId="{75DC9603-32DA-4B84-96B6-08421945AC5A}"/>
          </ac:spMkLst>
        </pc:spChg>
        <pc:spChg chg="add mod ord">
          <ac:chgData name="명 지수" userId="b07435be59d152df" providerId="LiveId" clId="{494954F3-C960-482D-9E50-EF4B4A8C2E71}" dt="2021-03-11T14:54:55.081" v="1414" actId="171"/>
          <ac:spMkLst>
            <pc:docMk/>
            <pc:sldMk cId="3149252267" sldId="280"/>
            <ac:spMk id="26" creationId="{06C2342E-316E-4671-A551-C5DB524044E7}"/>
          </ac:spMkLst>
        </pc:spChg>
        <pc:spChg chg="add mod ord">
          <ac:chgData name="명 지수" userId="b07435be59d152df" providerId="LiveId" clId="{494954F3-C960-482D-9E50-EF4B4A8C2E71}" dt="2021-03-11T14:54:55.081" v="1414" actId="171"/>
          <ac:spMkLst>
            <pc:docMk/>
            <pc:sldMk cId="3149252267" sldId="280"/>
            <ac:spMk id="28" creationId="{B2DB754E-8D4A-46CE-8BD3-D4504737542A}"/>
          </ac:spMkLst>
        </pc:spChg>
        <pc:spChg chg="del">
          <ac:chgData name="명 지수" userId="b07435be59d152df" providerId="LiveId" clId="{494954F3-C960-482D-9E50-EF4B4A8C2E71}" dt="2021-03-11T14:26:23.279" v="854" actId="478"/>
          <ac:spMkLst>
            <pc:docMk/>
            <pc:sldMk cId="3149252267" sldId="280"/>
            <ac:spMk id="29" creationId="{538B2049-463F-4A23-B08C-0536780957A2}"/>
          </ac:spMkLst>
        </pc:spChg>
        <pc:spChg chg="del">
          <ac:chgData name="명 지수" userId="b07435be59d152df" providerId="LiveId" clId="{494954F3-C960-482D-9E50-EF4B4A8C2E71}" dt="2021-03-11T14:26:21.942" v="853" actId="478"/>
          <ac:spMkLst>
            <pc:docMk/>
            <pc:sldMk cId="3149252267" sldId="280"/>
            <ac:spMk id="30" creationId="{D540AECD-DDD0-4857-A355-F813312EE8C7}"/>
          </ac:spMkLst>
        </pc:spChg>
        <pc:spChg chg="del">
          <ac:chgData name="명 지수" userId="b07435be59d152df" providerId="LiveId" clId="{494954F3-C960-482D-9E50-EF4B4A8C2E71}" dt="2021-03-11T14:45:45.896" v="1189" actId="478"/>
          <ac:spMkLst>
            <pc:docMk/>
            <pc:sldMk cId="3149252267" sldId="280"/>
            <ac:spMk id="31" creationId="{65185113-48F1-4D9C-BEC8-E1E463E34659}"/>
          </ac:spMkLst>
        </pc:spChg>
        <pc:spChg chg="add mod ord">
          <ac:chgData name="명 지수" userId="b07435be59d152df" providerId="LiveId" clId="{494954F3-C960-482D-9E50-EF4B4A8C2E71}" dt="2021-03-11T14:54:55.081" v="1414" actId="171"/>
          <ac:spMkLst>
            <pc:docMk/>
            <pc:sldMk cId="3149252267" sldId="280"/>
            <ac:spMk id="32" creationId="{DA03D581-9A0B-442C-97B1-F40C9A2F3936}"/>
          </ac:spMkLst>
        </pc:spChg>
        <pc:spChg chg="add mod ord">
          <ac:chgData name="명 지수" userId="b07435be59d152df" providerId="LiveId" clId="{494954F3-C960-482D-9E50-EF4B4A8C2E71}" dt="2021-03-11T14:54:55.081" v="1414" actId="171"/>
          <ac:spMkLst>
            <pc:docMk/>
            <pc:sldMk cId="3149252267" sldId="280"/>
            <ac:spMk id="33" creationId="{5B029C1E-DFAF-41B4-9703-5C2C8C14B0C9}"/>
          </ac:spMkLst>
        </pc:spChg>
        <pc:picChg chg="del">
          <ac:chgData name="명 지수" userId="b07435be59d152df" providerId="LiveId" clId="{494954F3-C960-482D-9E50-EF4B4A8C2E71}" dt="2021-03-11T14:25:48.326" v="842" actId="478"/>
          <ac:picMkLst>
            <pc:docMk/>
            <pc:sldMk cId="3149252267" sldId="280"/>
            <ac:picMk id="7" creationId="{FA286B24-8D3F-4036-B590-2E0DF7CED337}"/>
          </ac:picMkLst>
        </pc:picChg>
        <pc:picChg chg="add mod ord">
          <ac:chgData name="명 지수" userId="b07435be59d152df" providerId="LiveId" clId="{494954F3-C960-482D-9E50-EF4B4A8C2E71}" dt="2021-03-11T14:26:36.382" v="856" actId="14100"/>
          <ac:picMkLst>
            <pc:docMk/>
            <pc:sldMk cId="3149252267" sldId="280"/>
            <ac:picMk id="23" creationId="{8F7D33CA-8E7E-4E44-A869-323A2E2F32E1}"/>
          </ac:picMkLst>
        </pc:picChg>
      </pc:sldChg>
      <pc:sldChg chg="addSp delSp modSp add mod ord">
        <pc:chgData name="명 지수" userId="b07435be59d152df" providerId="LiveId" clId="{494954F3-C960-482D-9E50-EF4B4A8C2E71}" dt="2021-03-11T14:41:09.010" v="1131" actId="1076"/>
        <pc:sldMkLst>
          <pc:docMk/>
          <pc:sldMk cId="2954586562" sldId="281"/>
        </pc:sldMkLst>
        <pc:spChg chg="add del mod">
          <ac:chgData name="명 지수" userId="b07435be59d152df" providerId="LiveId" clId="{494954F3-C960-482D-9E50-EF4B4A8C2E71}" dt="2021-03-11T14:41:09.010" v="1131" actId="1076"/>
          <ac:spMkLst>
            <pc:docMk/>
            <pc:sldMk cId="2954586562" sldId="281"/>
            <ac:spMk id="44" creationId="{65185113-48F1-4D9C-BEC8-E1E463E34659}"/>
          </ac:spMkLst>
        </pc:spChg>
        <pc:spChg chg="add del mod">
          <ac:chgData name="명 지수" userId="b07435be59d152df" providerId="LiveId" clId="{494954F3-C960-482D-9E50-EF4B4A8C2E71}" dt="2021-03-11T14:41:09.010" v="1131" actId="1076"/>
          <ac:spMkLst>
            <pc:docMk/>
            <pc:sldMk cId="2954586562" sldId="281"/>
            <ac:spMk id="4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4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14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8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0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3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3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3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7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CAF88D-294D-4310-A3A7-D28D9AE78FA9}"/>
              </a:ext>
            </a:extLst>
          </p:cNvPr>
          <p:cNvSpPr/>
          <p:nvPr/>
        </p:nvSpPr>
        <p:spPr>
          <a:xfrm>
            <a:off x="0" y="1270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3F2F0">
                  <a:alpha val="0"/>
                </a:srgbClr>
              </a:gs>
              <a:gs pos="100000">
                <a:srgbClr val="EDEC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C46171-5BD6-4FD4-AB6A-BEE38DCDF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31"/>
          <a:stretch/>
        </p:blipFill>
        <p:spPr>
          <a:xfrm>
            <a:off x="12700" y="3098800"/>
            <a:ext cx="12192000" cy="3746500"/>
          </a:xfrm>
          <a:prstGeom prst="rect">
            <a:avLst/>
          </a:prstGeom>
          <a:gradFill>
            <a:gsLst>
              <a:gs pos="0">
                <a:srgbClr val="F5F4F2"/>
              </a:gs>
              <a:gs pos="100000">
                <a:srgbClr val="EDECEA"/>
              </a:gs>
            </a:gsLst>
            <a:lin ang="2700000" scaled="1"/>
          </a:gradFill>
        </p:spPr>
      </p:pic>
      <p:sp>
        <p:nvSpPr>
          <p:cNvPr id="46" name="모서리가 둥근 직사각형 45"/>
          <p:cNvSpPr/>
          <p:nvPr/>
        </p:nvSpPr>
        <p:spPr>
          <a:xfrm>
            <a:off x="4470397" y="527942"/>
            <a:ext cx="7270751" cy="1358007"/>
          </a:xfrm>
          <a:prstGeom prst="roundRect">
            <a:avLst>
              <a:gd name="adj" fmla="val 50000"/>
            </a:avLst>
          </a:prstGeom>
          <a:solidFill>
            <a:srgbClr val="F5F4F2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185113-48F1-4D9C-BEC8-E1E463E34659}"/>
              </a:ext>
            </a:extLst>
          </p:cNvPr>
          <p:cNvSpPr/>
          <p:nvPr/>
        </p:nvSpPr>
        <p:spPr>
          <a:xfrm>
            <a:off x="5543550" y="473659"/>
            <a:ext cx="5664198" cy="1331134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40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Matlab</a:t>
            </a:r>
            <a:r>
              <a:rPr lang="en-US" altLang="ko-KR" sz="40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</a:t>
            </a:r>
            <a:r>
              <a:rPr lang="en-US" altLang="ko-KR" sz="40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SensorNoise</a:t>
            </a:r>
            <a:endParaRPr lang="en-US" altLang="ko-KR" sz="1400" i="1" kern="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2000" i="1" kern="0" dirty="0" err="1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로봇학실험</a:t>
            </a:r>
            <a:r>
              <a:rPr lang="en-US" altLang="ko-KR" sz="2000" i="1" kern="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3 - 2</a:t>
            </a:r>
            <a:r>
              <a:rPr lang="ko-KR" altLang="en-US" sz="2000" i="1" kern="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endParaRPr lang="en-US" altLang="ko-KR" sz="2000" i="1" kern="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C2A039E-4544-4994-9CC2-0D999440F290}"/>
              </a:ext>
            </a:extLst>
          </p:cNvPr>
          <p:cNvCxnSpPr/>
          <p:nvPr/>
        </p:nvCxnSpPr>
        <p:spPr>
          <a:xfrm>
            <a:off x="1400175" y="0"/>
            <a:ext cx="0" cy="6858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E9CF47D-B6FE-4208-BFC1-38DE6000DCB6}"/>
              </a:ext>
            </a:extLst>
          </p:cNvPr>
          <p:cNvCxnSpPr>
            <a:cxnSpLocks/>
          </p:cNvCxnSpPr>
          <p:nvPr/>
        </p:nvCxnSpPr>
        <p:spPr>
          <a:xfrm flipH="1">
            <a:off x="0" y="5549900"/>
            <a:ext cx="12192001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D6F6D95-4D8D-474A-8285-4309BF12A12B}"/>
              </a:ext>
            </a:extLst>
          </p:cNvPr>
          <p:cNvCxnSpPr>
            <a:cxnSpLocks/>
          </p:cNvCxnSpPr>
          <p:nvPr/>
        </p:nvCxnSpPr>
        <p:spPr>
          <a:xfrm flipH="1">
            <a:off x="1142998" y="6546850"/>
            <a:ext cx="27622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C0C5FAE-BD73-4AE7-A4DA-3413818853A1}"/>
              </a:ext>
            </a:extLst>
          </p:cNvPr>
          <p:cNvCxnSpPr>
            <a:cxnSpLocks/>
          </p:cNvCxnSpPr>
          <p:nvPr/>
        </p:nvCxnSpPr>
        <p:spPr>
          <a:xfrm flipH="1">
            <a:off x="1123948" y="4622800"/>
            <a:ext cx="27622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84974C7-0AB9-4640-98CB-086C78AD3F84}"/>
              </a:ext>
            </a:extLst>
          </p:cNvPr>
          <p:cNvCxnSpPr>
            <a:cxnSpLocks/>
          </p:cNvCxnSpPr>
          <p:nvPr/>
        </p:nvCxnSpPr>
        <p:spPr>
          <a:xfrm flipH="1">
            <a:off x="1116009" y="3327400"/>
            <a:ext cx="27622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79A9FF9-45AC-4CC0-9E95-4619409D8D83}"/>
              </a:ext>
            </a:extLst>
          </p:cNvPr>
          <p:cNvCxnSpPr>
            <a:cxnSpLocks/>
          </p:cNvCxnSpPr>
          <p:nvPr/>
        </p:nvCxnSpPr>
        <p:spPr>
          <a:xfrm flipH="1">
            <a:off x="1120770" y="2032000"/>
            <a:ext cx="27622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727A123-9F7C-413C-99EE-B84836576B84}"/>
              </a:ext>
            </a:extLst>
          </p:cNvPr>
          <p:cNvCxnSpPr>
            <a:cxnSpLocks/>
          </p:cNvCxnSpPr>
          <p:nvPr/>
        </p:nvCxnSpPr>
        <p:spPr>
          <a:xfrm flipH="1">
            <a:off x="1119181" y="736600"/>
            <a:ext cx="27622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4F2"/>
            </a:gs>
            <a:gs pos="100000">
              <a:srgbClr val="EDECE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1">
            <a:extLst>
              <a:ext uri="{FF2B5EF4-FFF2-40B4-BE49-F238E27FC236}">
                <a16:creationId xmlns:a16="http://schemas.microsoft.com/office/drawing/2014/main" id="{C51BDC19-1152-4CFF-83CD-754A991CD990}"/>
              </a:ext>
            </a:extLst>
          </p:cNvPr>
          <p:cNvSpPr/>
          <p:nvPr/>
        </p:nvSpPr>
        <p:spPr>
          <a:xfrm>
            <a:off x="461963" y="1324438"/>
            <a:ext cx="11268073" cy="523875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29814" y="398003"/>
            <a:ext cx="1928812" cy="666749"/>
            <a:chOff x="1137574" y="4057800"/>
            <a:chExt cx="1928812" cy="666749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137574" y="4057800"/>
              <a:ext cx="1928812" cy="6667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1667">
                  <a:srgbClr val="D9D9D9">
                    <a:alpha val="32000"/>
                  </a:srgbClr>
                </a:gs>
                <a:gs pos="85000">
                  <a:srgbClr val="F4F4F4"/>
                </a:gs>
                <a:gs pos="100000">
                  <a:srgbClr val="D9D9D9"/>
                </a:gs>
              </a:gsLst>
              <a:path path="rect">
                <a:fillToRect t="100000" r="100000"/>
              </a:path>
              <a:tileRect l="-100000" b="-100000"/>
            </a:gradFill>
            <a:ln w="3175">
              <a:solidFill>
                <a:srgbClr val="D9D9D9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222112" y="4127222"/>
              <a:ext cx="1759744" cy="53773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D8A3B"/>
                </a:gs>
                <a:gs pos="100000">
                  <a:srgbClr val="BE352E"/>
                </a:gs>
                <a:gs pos="17000">
                  <a:srgbClr val="C00000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>
                <a:prstClr val="black">
                  <a:alpha val="95000"/>
                </a:prstClr>
              </a:innerShdw>
            </a:effectLst>
            <a:scene3d>
              <a:camera prst="orthographicFront">
                <a:rot lat="6000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439325" y="4108090"/>
              <a:ext cx="576000" cy="576000"/>
              <a:chOff x="2439325" y="4108090"/>
              <a:chExt cx="576000" cy="576000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63500" dist="25400" sx="103000" sy="103000" algn="l" rotWithShape="0">
                  <a:prstClr val="black">
                    <a:alpha val="24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38100" dist="127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598053" y="583353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5F4F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1200" dirty="0">
              <a:solidFill>
                <a:srgbClr val="F5F4F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모서리가 둥근 직사각형 31">
            <a:extLst>
              <a:ext uri="{FF2B5EF4-FFF2-40B4-BE49-F238E27FC236}">
                <a16:creationId xmlns:a16="http://schemas.microsoft.com/office/drawing/2014/main" id="{522E7B8F-9566-46F6-8E8C-D683302E1E24}"/>
              </a:ext>
            </a:extLst>
          </p:cNvPr>
          <p:cNvSpPr/>
          <p:nvPr/>
        </p:nvSpPr>
        <p:spPr>
          <a:xfrm>
            <a:off x="461963" y="1790700"/>
            <a:ext cx="11268073" cy="4772488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MATLAB(매트랩) - 한맥컴퓨터학원">
            <a:extLst>
              <a:ext uri="{FF2B5EF4-FFF2-40B4-BE49-F238E27FC236}">
                <a16:creationId xmlns:a16="http://schemas.microsoft.com/office/drawing/2014/main" id="{3CC10203-0A7A-43C9-9A4C-AF76506B4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0" b="92750" l="8250" r="90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2" b="14075"/>
          <a:stretch/>
        </p:blipFill>
        <p:spPr bwMode="auto">
          <a:xfrm>
            <a:off x="10096500" y="-14014"/>
            <a:ext cx="2095500" cy="191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63B2CA-B48E-4519-B3D8-DD11F98408B2}"/>
              </a:ext>
            </a:extLst>
          </p:cNvPr>
          <p:cNvSpPr txBox="1"/>
          <p:nvPr/>
        </p:nvSpPr>
        <p:spPr>
          <a:xfrm>
            <a:off x="801070" y="2158636"/>
            <a:ext cx="10389833" cy="1235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Arial" panose="020B0604020202020204" pitchFamily="34" charset="0"/>
              </a:rPr>
              <a:t>FFT 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Fast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Fourier transform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이산 푸리에 변환을 빠르게 수행하는 효율적인 알고리즘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C51C065-6E51-4C68-82DC-73DBE9C8DEFC}"/>
              </a:ext>
            </a:extLst>
          </p:cNvPr>
          <p:cNvSpPr/>
          <p:nvPr/>
        </p:nvSpPr>
        <p:spPr>
          <a:xfrm>
            <a:off x="6048376" y="1367704"/>
            <a:ext cx="2714623" cy="538948"/>
          </a:xfrm>
          <a:prstGeom prst="roundRect">
            <a:avLst>
              <a:gd name="adj" fmla="val 684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9E96F1-9AB9-429D-A4C7-C8774B9ED511}"/>
              </a:ext>
            </a:extLst>
          </p:cNvPr>
          <p:cNvSpPr txBox="1"/>
          <p:nvPr/>
        </p:nvSpPr>
        <p:spPr>
          <a:xfrm>
            <a:off x="3571844" y="1393639"/>
            <a:ext cx="21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Fourier transform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87A2BA-CF0D-4865-94F4-0DA29A241FD6}"/>
              </a:ext>
            </a:extLst>
          </p:cNvPr>
          <p:cNvSpPr txBox="1"/>
          <p:nvPr/>
        </p:nvSpPr>
        <p:spPr>
          <a:xfrm>
            <a:off x="1045956" y="13936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E6E6E6"/>
                </a:solidFill>
              </a:rPr>
              <a:t>센서와 노이즈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CC489E-7DB4-4438-86D3-B0C7EA2C9FF0}"/>
              </a:ext>
            </a:extLst>
          </p:cNvPr>
          <p:cNvSpPr txBox="1"/>
          <p:nvPr/>
        </p:nvSpPr>
        <p:spPr>
          <a:xfrm>
            <a:off x="6735564" y="13937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Noise </a:t>
            </a:r>
            <a:r>
              <a:rPr lang="ko-KR" altLang="en-US" dirty="0"/>
              <a:t>검출</a:t>
            </a:r>
          </a:p>
        </p:txBody>
      </p:sp>
      <p:sp>
        <p:nvSpPr>
          <p:cNvPr id="21" name="모서리가 둥근 직사각형 31">
            <a:extLst>
              <a:ext uri="{FF2B5EF4-FFF2-40B4-BE49-F238E27FC236}">
                <a16:creationId xmlns:a16="http://schemas.microsoft.com/office/drawing/2014/main" id="{3DC2DC51-34F0-43E2-986A-F628E125CC2E}"/>
              </a:ext>
            </a:extLst>
          </p:cNvPr>
          <p:cNvSpPr/>
          <p:nvPr/>
        </p:nvSpPr>
        <p:spPr>
          <a:xfrm>
            <a:off x="461963" y="1797290"/>
            <a:ext cx="11268073" cy="4772488"/>
          </a:xfrm>
          <a:prstGeom prst="roundRect">
            <a:avLst>
              <a:gd name="adj" fmla="val 0"/>
            </a:avLst>
          </a:prstGeom>
          <a:solidFill>
            <a:srgbClr val="E6E6E6">
              <a:alpha val="76000"/>
            </a:srgbClr>
          </a:solidFill>
          <a:ln w="3175">
            <a:solidFill>
              <a:srgbClr val="D9D9D9">
                <a:alpha val="31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286B24-8D3F-4036-B590-2E0DF7CED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276" y="2387714"/>
            <a:ext cx="9036799" cy="3579126"/>
          </a:xfrm>
          <a:prstGeom prst="roundRect">
            <a:avLst>
              <a:gd name="adj" fmla="val 5223"/>
            </a:avLst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777800-ECC0-44CB-BE6B-A058ABEF1765}"/>
              </a:ext>
            </a:extLst>
          </p:cNvPr>
          <p:cNvSpPr/>
          <p:nvPr/>
        </p:nvSpPr>
        <p:spPr>
          <a:xfrm>
            <a:off x="8372475" y="2686050"/>
            <a:ext cx="181927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107015-CC59-4022-9EAC-AE310C24A2CC}"/>
              </a:ext>
            </a:extLst>
          </p:cNvPr>
          <p:cNvSpPr/>
          <p:nvPr/>
        </p:nvSpPr>
        <p:spPr>
          <a:xfrm>
            <a:off x="2605378" y="5339548"/>
            <a:ext cx="181927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8B2049-463F-4A23-B08C-0536780957A2}"/>
              </a:ext>
            </a:extLst>
          </p:cNvPr>
          <p:cNvSpPr txBox="1"/>
          <p:nvPr/>
        </p:nvSpPr>
        <p:spPr>
          <a:xfrm>
            <a:off x="2962046" y="53395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40AECD-DDD0-4857-A355-F813312EE8C7}"/>
              </a:ext>
            </a:extLst>
          </p:cNvPr>
          <p:cNvSpPr txBox="1"/>
          <p:nvPr/>
        </p:nvSpPr>
        <p:spPr>
          <a:xfrm>
            <a:off x="3500447" y="5339548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990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2132D5-62F5-4612-BC24-5DB27551D438}"/>
              </a:ext>
            </a:extLst>
          </p:cNvPr>
          <p:cNvSpPr txBox="1"/>
          <p:nvPr/>
        </p:nvSpPr>
        <p:spPr>
          <a:xfrm>
            <a:off x="2691103" y="3120339"/>
            <a:ext cx="365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Sampling Frequency </a:t>
            </a:r>
            <a:r>
              <a:rPr lang="en-US" altLang="ko-KR" b="1" dirty="0"/>
              <a:t>→ </a:t>
            </a:r>
            <a:r>
              <a:rPr lang="en-US" altLang="ko-KR" b="1" dirty="0">
                <a:solidFill>
                  <a:srgbClr val="FF0000"/>
                </a:solidFill>
              </a:rPr>
              <a:t>10000Hz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2AA477-D847-43F0-B7AA-C2338CB444A3}"/>
              </a:ext>
            </a:extLst>
          </p:cNvPr>
          <p:cNvSpPr/>
          <p:nvPr/>
        </p:nvSpPr>
        <p:spPr>
          <a:xfrm>
            <a:off x="2629899" y="294812"/>
            <a:ext cx="6899555" cy="723916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Matlab</a:t>
            </a:r>
            <a:r>
              <a:rPr lang="en-US" altLang="ko-KR" sz="36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</a:t>
            </a: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SensorNoise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F960A9-C760-4529-8C44-DD0D016ECF4B}"/>
              </a:ext>
            </a:extLst>
          </p:cNvPr>
          <p:cNvSpPr txBox="1"/>
          <p:nvPr/>
        </p:nvSpPr>
        <p:spPr>
          <a:xfrm>
            <a:off x="8622957" y="53395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Arial" panose="020B0604020202020204" pitchFamily="34" charset="0"/>
                <a:cs typeface="Arial" panose="020B0604020202020204" pitchFamily="34" charset="0"/>
              </a:rPr>
              <a:t>9010</a:t>
            </a:r>
            <a:endParaRPr lang="ko-KR" alt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D85185-1581-4D11-AB03-F56D752DE4E2}"/>
              </a:ext>
            </a:extLst>
          </p:cNvPr>
          <p:cNvSpPr txBox="1"/>
          <p:nvPr/>
        </p:nvSpPr>
        <p:spPr>
          <a:xfrm>
            <a:off x="9219112" y="53395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Arial" panose="020B0604020202020204" pitchFamily="34" charset="0"/>
                <a:cs typeface="Arial" panose="020B0604020202020204" pitchFamily="34" charset="0"/>
              </a:rPr>
              <a:t>9999</a:t>
            </a:r>
            <a:endParaRPr lang="ko-KR" alt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4F2"/>
            </a:gs>
            <a:gs pos="100000">
              <a:srgbClr val="EDECE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1">
            <a:extLst>
              <a:ext uri="{FF2B5EF4-FFF2-40B4-BE49-F238E27FC236}">
                <a16:creationId xmlns:a16="http://schemas.microsoft.com/office/drawing/2014/main" id="{C51BDC19-1152-4CFF-83CD-754A991CD990}"/>
              </a:ext>
            </a:extLst>
          </p:cNvPr>
          <p:cNvSpPr/>
          <p:nvPr/>
        </p:nvSpPr>
        <p:spPr>
          <a:xfrm>
            <a:off x="461963" y="1324438"/>
            <a:ext cx="11268073" cy="523875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29814" y="398003"/>
            <a:ext cx="1928812" cy="666749"/>
            <a:chOff x="1137574" y="4057800"/>
            <a:chExt cx="1928812" cy="666749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137574" y="4057800"/>
              <a:ext cx="1928812" cy="6667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1667">
                  <a:srgbClr val="D9D9D9">
                    <a:alpha val="32000"/>
                  </a:srgbClr>
                </a:gs>
                <a:gs pos="85000">
                  <a:srgbClr val="F4F4F4"/>
                </a:gs>
                <a:gs pos="100000">
                  <a:srgbClr val="D9D9D9"/>
                </a:gs>
              </a:gsLst>
              <a:path path="rect">
                <a:fillToRect t="100000" r="100000"/>
              </a:path>
              <a:tileRect l="-100000" b="-100000"/>
            </a:gradFill>
            <a:ln w="3175">
              <a:solidFill>
                <a:srgbClr val="D9D9D9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222112" y="4127222"/>
              <a:ext cx="1759744" cy="53773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D8A3B"/>
                </a:gs>
                <a:gs pos="100000">
                  <a:srgbClr val="BE352E"/>
                </a:gs>
                <a:gs pos="17000">
                  <a:srgbClr val="C00000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>
                <a:prstClr val="black">
                  <a:alpha val="95000"/>
                </a:prstClr>
              </a:innerShdw>
            </a:effectLst>
            <a:scene3d>
              <a:camera prst="orthographicFront">
                <a:rot lat="6000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439325" y="4108090"/>
              <a:ext cx="576000" cy="576000"/>
              <a:chOff x="2439325" y="4108090"/>
              <a:chExt cx="576000" cy="576000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63500" dist="25400" sx="103000" sy="103000" algn="l" rotWithShape="0">
                  <a:prstClr val="black">
                    <a:alpha val="24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38100" dist="127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598053" y="583353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5F4F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1200" dirty="0">
              <a:solidFill>
                <a:srgbClr val="F5F4F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모서리가 둥근 직사각형 31">
            <a:extLst>
              <a:ext uri="{FF2B5EF4-FFF2-40B4-BE49-F238E27FC236}">
                <a16:creationId xmlns:a16="http://schemas.microsoft.com/office/drawing/2014/main" id="{522E7B8F-9566-46F6-8E8C-D683302E1E24}"/>
              </a:ext>
            </a:extLst>
          </p:cNvPr>
          <p:cNvSpPr/>
          <p:nvPr/>
        </p:nvSpPr>
        <p:spPr>
          <a:xfrm>
            <a:off x="461963" y="1790700"/>
            <a:ext cx="11268073" cy="4772488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MATLAB(매트랩) - 한맥컴퓨터학원">
            <a:extLst>
              <a:ext uri="{FF2B5EF4-FFF2-40B4-BE49-F238E27FC236}">
                <a16:creationId xmlns:a16="http://schemas.microsoft.com/office/drawing/2014/main" id="{3CC10203-0A7A-43C9-9A4C-AF76506B4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0" b="92750" l="8250" r="90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2" b="14075"/>
          <a:stretch/>
        </p:blipFill>
        <p:spPr bwMode="auto">
          <a:xfrm>
            <a:off x="10096500" y="-14014"/>
            <a:ext cx="2095500" cy="191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2565142-A289-4987-8DF3-2D7DA5C9FA39}"/>
              </a:ext>
            </a:extLst>
          </p:cNvPr>
          <p:cNvSpPr/>
          <p:nvPr/>
        </p:nvSpPr>
        <p:spPr>
          <a:xfrm>
            <a:off x="6048376" y="1367704"/>
            <a:ext cx="2714623" cy="538948"/>
          </a:xfrm>
          <a:prstGeom prst="roundRect">
            <a:avLst>
              <a:gd name="adj" fmla="val 684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B6F2B4EB-5C05-45A9-B644-62AA94D5AD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6991" y="4108658"/>
            <a:ext cx="1390650" cy="1364834"/>
          </a:xfrm>
          <a:prstGeom prst="curvedConnector3">
            <a:avLst>
              <a:gd name="adj1" fmla="val 100000"/>
            </a:avLst>
          </a:prstGeom>
          <a:ln w="2540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93779AD-4C90-49BC-BD17-EB4DF1D874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702977" y="2044207"/>
            <a:ext cx="6225604" cy="2578443"/>
          </a:xfrm>
          <a:prstGeom prst="roundRect">
            <a:avLst>
              <a:gd name="adj" fmla="val 7062"/>
            </a:avLst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67DDB4C-006F-4AD8-9038-EDFC10DAD5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186" b="-1"/>
          <a:stretch/>
        </p:blipFill>
        <p:spPr>
          <a:xfrm>
            <a:off x="4061408" y="3314700"/>
            <a:ext cx="7427615" cy="3064845"/>
          </a:xfrm>
          <a:prstGeom prst="roundRect">
            <a:avLst>
              <a:gd name="adj" fmla="val 8695"/>
            </a:avLst>
          </a:prstGeom>
          <a:ln w="57150">
            <a:solidFill>
              <a:srgbClr val="E6E6E6"/>
            </a:solidFill>
          </a:ln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B58568-8FB0-49F8-B535-AC1480E0D6F5}"/>
              </a:ext>
            </a:extLst>
          </p:cNvPr>
          <p:cNvSpPr/>
          <p:nvPr/>
        </p:nvSpPr>
        <p:spPr>
          <a:xfrm>
            <a:off x="2629899" y="294812"/>
            <a:ext cx="6899555" cy="723916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Matlab</a:t>
            </a:r>
            <a:r>
              <a:rPr lang="en-US" altLang="ko-KR" sz="36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</a:t>
            </a: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SensorNoise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D41547-DA6F-4025-86A1-75620B22D73B}"/>
              </a:ext>
            </a:extLst>
          </p:cNvPr>
          <p:cNvSpPr txBox="1"/>
          <p:nvPr/>
        </p:nvSpPr>
        <p:spPr>
          <a:xfrm>
            <a:off x="3571844" y="1393639"/>
            <a:ext cx="21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Fourier transform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1F1DEE-F5CB-4C86-A637-A76BBDF9516A}"/>
              </a:ext>
            </a:extLst>
          </p:cNvPr>
          <p:cNvSpPr txBox="1"/>
          <p:nvPr/>
        </p:nvSpPr>
        <p:spPr>
          <a:xfrm>
            <a:off x="1045956" y="13936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E6E6E6"/>
                </a:solidFill>
              </a:rPr>
              <a:t>센서와 노이즈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409413-7A29-45C7-A3A7-98D55CB0D5FF}"/>
              </a:ext>
            </a:extLst>
          </p:cNvPr>
          <p:cNvSpPr txBox="1"/>
          <p:nvPr/>
        </p:nvSpPr>
        <p:spPr>
          <a:xfrm>
            <a:off x="6735564" y="13937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Noise </a:t>
            </a:r>
            <a:r>
              <a:rPr lang="ko-KR" altLang="en-US" dirty="0"/>
              <a:t>검출</a:t>
            </a:r>
          </a:p>
        </p:txBody>
      </p:sp>
    </p:spTree>
    <p:extLst>
      <p:ext uri="{BB962C8B-B14F-4D97-AF65-F5344CB8AC3E}">
        <p14:creationId xmlns:p14="http://schemas.microsoft.com/office/powerpoint/2010/main" val="320088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CAF88D-294D-4310-A3A7-D28D9AE78F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3F2F0">
                  <a:alpha val="0"/>
                </a:srgbClr>
              </a:gs>
              <a:gs pos="100000">
                <a:srgbClr val="EDEC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C46171-5BD6-4FD4-AB6A-BEE38DCDF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31"/>
          <a:stretch/>
        </p:blipFill>
        <p:spPr>
          <a:xfrm>
            <a:off x="12700" y="3098800"/>
            <a:ext cx="12192000" cy="3746500"/>
          </a:xfrm>
          <a:prstGeom prst="rect">
            <a:avLst/>
          </a:prstGeom>
          <a:gradFill>
            <a:gsLst>
              <a:gs pos="0">
                <a:srgbClr val="F5F4F2"/>
              </a:gs>
              <a:gs pos="100000">
                <a:srgbClr val="EDECEA"/>
              </a:gs>
            </a:gsLst>
            <a:lin ang="2700000" scaled="1"/>
          </a:gradFill>
        </p:spPr>
      </p:pic>
      <p:sp>
        <p:nvSpPr>
          <p:cNvPr id="46" name="모서리가 둥근 직사각형 45"/>
          <p:cNvSpPr/>
          <p:nvPr/>
        </p:nvSpPr>
        <p:spPr>
          <a:xfrm>
            <a:off x="4394197" y="1111697"/>
            <a:ext cx="7270751" cy="1358007"/>
          </a:xfrm>
          <a:prstGeom prst="roundRect">
            <a:avLst>
              <a:gd name="adj" fmla="val 50000"/>
            </a:avLst>
          </a:prstGeom>
          <a:solidFill>
            <a:srgbClr val="F5F4F2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185113-48F1-4D9C-BEC8-E1E463E34659}"/>
              </a:ext>
            </a:extLst>
          </p:cNvPr>
          <p:cNvSpPr/>
          <p:nvPr/>
        </p:nvSpPr>
        <p:spPr>
          <a:xfrm>
            <a:off x="5467350" y="1057414"/>
            <a:ext cx="5664198" cy="935577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48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en-US" altLang="ko-KR" sz="2800" i="1" kern="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C2A039E-4544-4994-9CC2-0D999440F290}"/>
              </a:ext>
            </a:extLst>
          </p:cNvPr>
          <p:cNvCxnSpPr/>
          <p:nvPr/>
        </p:nvCxnSpPr>
        <p:spPr>
          <a:xfrm>
            <a:off x="1400175" y="0"/>
            <a:ext cx="0" cy="6858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E9CF47D-B6FE-4208-BFC1-38DE6000DCB6}"/>
              </a:ext>
            </a:extLst>
          </p:cNvPr>
          <p:cNvCxnSpPr>
            <a:cxnSpLocks/>
          </p:cNvCxnSpPr>
          <p:nvPr/>
        </p:nvCxnSpPr>
        <p:spPr>
          <a:xfrm flipH="1">
            <a:off x="0" y="5549900"/>
            <a:ext cx="12192001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D6F6D95-4D8D-474A-8285-4309BF12A12B}"/>
              </a:ext>
            </a:extLst>
          </p:cNvPr>
          <p:cNvCxnSpPr>
            <a:cxnSpLocks/>
          </p:cNvCxnSpPr>
          <p:nvPr/>
        </p:nvCxnSpPr>
        <p:spPr>
          <a:xfrm flipH="1">
            <a:off x="1123948" y="6546850"/>
            <a:ext cx="27622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C0C5FAE-BD73-4AE7-A4DA-3413818853A1}"/>
              </a:ext>
            </a:extLst>
          </p:cNvPr>
          <p:cNvCxnSpPr>
            <a:cxnSpLocks/>
          </p:cNvCxnSpPr>
          <p:nvPr/>
        </p:nvCxnSpPr>
        <p:spPr>
          <a:xfrm flipH="1">
            <a:off x="1123948" y="4622800"/>
            <a:ext cx="27622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84974C7-0AB9-4640-98CB-086C78AD3F84}"/>
              </a:ext>
            </a:extLst>
          </p:cNvPr>
          <p:cNvCxnSpPr>
            <a:cxnSpLocks/>
          </p:cNvCxnSpPr>
          <p:nvPr/>
        </p:nvCxnSpPr>
        <p:spPr>
          <a:xfrm flipH="1">
            <a:off x="1116009" y="3327400"/>
            <a:ext cx="27622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79A9FF9-45AC-4CC0-9E95-4619409D8D83}"/>
              </a:ext>
            </a:extLst>
          </p:cNvPr>
          <p:cNvCxnSpPr>
            <a:cxnSpLocks/>
          </p:cNvCxnSpPr>
          <p:nvPr/>
        </p:nvCxnSpPr>
        <p:spPr>
          <a:xfrm flipH="1">
            <a:off x="1120770" y="2032000"/>
            <a:ext cx="27622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727A123-9F7C-413C-99EE-B84836576B84}"/>
              </a:ext>
            </a:extLst>
          </p:cNvPr>
          <p:cNvCxnSpPr>
            <a:cxnSpLocks/>
          </p:cNvCxnSpPr>
          <p:nvPr/>
        </p:nvCxnSpPr>
        <p:spPr>
          <a:xfrm flipH="1">
            <a:off x="1109656" y="736600"/>
            <a:ext cx="27622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58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4F2"/>
            </a:gs>
            <a:gs pos="100000">
              <a:srgbClr val="EDECE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1">
            <a:extLst>
              <a:ext uri="{FF2B5EF4-FFF2-40B4-BE49-F238E27FC236}">
                <a16:creationId xmlns:a16="http://schemas.microsoft.com/office/drawing/2014/main" id="{C51BDC19-1152-4CFF-83CD-754A991CD990}"/>
              </a:ext>
            </a:extLst>
          </p:cNvPr>
          <p:cNvSpPr/>
          <p:nvPr/>
        </p:nvSpPr>
        <p:spPr>
          <a:xfrm>
            <a:off x="461963" y="1324438"/>
            <a:ext cx="11268073" cy="523875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29814" y="398003"/>
            <a:ext cx="1928812" cy="666749"/>
            <a:chOff x="1137574" y="4057800"/>
            <a:chExt cx="1928812" cy="666749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137574" y="4057800"/>
              <a:ext cx="1928812" cy="6667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1667">
                  <a:srgbClr val="D9D9D9">
                    <a:alpha val="32000"/>
                  </a:srgbClr>
                </a:gs>
                <a:gs pos="85000">
                  <a:srgbClr val="F4F4F4"/>
                </a:gs>
                <a:gs pos="100000">
                  <a:srgbClr val="D9D9D9"/>
                </a:gs>
              </a:gsLst>
              <a:path path="rect">
                <a:fillToRect t="100000" r="100000"/>
              </a:path>
              <a:tileRect l="-100000" b="-100000"/>
            </a:gradFill>
            <a:ln w="3175">
              <a:solidFill>
                <a:srgbClr val="D9D9D9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222112" y="4127222"/>
              <a:ext cx="1759744" cy="53773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D8A3B"/>
                </a:gs>
                <a:gs pos="100000">
                  <a:srgbClr val="BE352E"/>
                </a:gs>
                <a:gs pos="17000">
                  <a:srgbClr val="C00000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>
                <a:prstClr val="black">
                  <a:alpha val="95000"/>
                </a:prstClr>
              </a:innerShdw>
            </a:effectLst>
            <a:scene3d>
              <a:camera prst="orthographicFront">
                <a:rot lat="6000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439325" y="4108090"/>
              <a:ext cx="576000" cy="576000"/>
              <a:chOff x="2439325" y="4108090"/>
              <a:chExt cx="576000" cy="576000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63500" dist="25400" sx="103000" sy="103000" algn="l" rotWithShape="0">
                  <a:prstClr val="black">
                    <a:alpha val="24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38100" dist="127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598053" y="583353"/>
            <a:ext cx="1106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5F4F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1200" dirty="0">
              <a:solidFill>
                <a:srgbClr val="F5F4F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모서리가 둥근 직사각형 31">
            <a:extLst>
              <a:ext uri="{FF2B5EF4-FFF2-40B4-BE49-F238E27FC236}">
                <a16:creationId xmlns:a16="http://schemas.microsoft.com/office/drawing/2014/main" id="{522E7B8F-9566-46F6-8E8C-D683302E1E24}"/>
              </a:ext>
            </a:extLst>
          </p:cNvPr>
          <p:cNvSpPr/>
          <p:nvPr/>
        </p:nvSpPr>
        <p:spPr>
          <a:xfrm>
            <a:off x="461963" y="1790700"/>
            <a:ext cx="11268073" cy="4772488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05E0C43-EE04-47EC-AA84-01ADF0D5463C}"/>
              </a:ext>
            </a:extLst>
          </p:cNvPr>
          <p:cNvSpPr/>
          <p:nvPr/>
        </p:nvSpPr>
        <p:spPr>
          <a:xfrm>
            <a:off x="514352" y="1366052"/>
            <a:ext cx="2714623" cy="538948"/>
          </a:xfrm>
          <a:prstGeom prst="roundRect">
            <a:avLst>
              <a:gd name="adj" fmla="val 684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MATLAB(매트랩) - 한맥컴퓨터학원">
            <a:extLst>
              <a:ext uri="{FF2B5EF4-FFF2-40B4-BE49-F238E27FC236}">
                <a16:creationId xmlns:a16="http://schemas.microsoft.com/office/drawing/2014/main" id="{3CC10203-0A7A-43C9-9A4C-AF76506B4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0" b="92750" l="8250" r="90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2" b="14075"/>
          <a:stretch/>
        </p:blipFill>
        <p:spPr bwMode="auto">
          <a:xfrm>
            <a:off x="10096500" y="-14014"/>
            <a:ext cx="2095500" cy="191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67C560B7-57AC-4EAF-AF5C-78DA442F3FA9}"/>
              </a:ext>
            </a:extLst>
          </p:cNvPr>
          <p:cNvGrpSpPr/>
          <p:nvPr/>
        </p:nvGrpSpPr>
        <p:grpSpPr>
          <a:xfrm>
            <a:off x="787156" y="2631140"/>
            <a:ext cx="1232409" cy="1705919"/>
            <a:chOff x="1001341" y="2497580"/>
            <a:chExt cx="1232409" cy="1705919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0A9CAE8-52D8-45EB-9DE9-9E04AC523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327" b="86925" l="6538" r="86683">
                          <a14:foregroundMark x1="66344" y1="69976" x2="66344" y2="69976"/>
                          <a14:foregroundMark x1="70460" y1="65860" x2="70460" y2="65860"/>
                          <a14:foregroundMark x1="74092" y1="60775" x2="74092" y2="60775"/>
                          <a14:backgroundMark x1="27603" y1="29782" x2="27603" y2="29782"/>
                        </a14:backgroundRemoval>
                      </a14:imgEffect>
                    </a14:imgLayer>
                  </a14:imgProps>
                </a:ext>
              </a:extLst>
            </a:blip>
            <a:srcRect l="15339" t="14305" r="13674" b="15520"/>
            <a:stretch/>
          </p:blipFill>
          <p:spPr>
            <a:xfrm rot="1821125">
              <a:off x="1001341" y="2497580"/>
              <a:ext cx="1232409" cy="121835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3B863A-C1D3-49FB-8378-EB4133E06A26}"/>
                </a:ext>
              </a:extLst>
            </p:cNvPr>
            <p:cNvSpPr txBox="1"/>
            <p:nvPr/>
          </p:nvSpPr>
          <p:spPr>
            <a:xfrm>
              <a:off x="1100640" y="3895722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▲ 습도 센서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622E2D0-B650-45D3-98A1-597BC9D9F923}"/>
              </a:ext>
            </a:extLst>
          </p:cNvPr>
          <p:cNvGrpSpPr/>
          <p:nvPr/>
        </p:nvGrpSpPr>
        <p:grpSpPr>
          <a:xfrm>
            <a:off x="2819823" y="3009238"/>
            <a:ext cx="1438276" cy="1421184"/>
            <a:chOff x="3867151" y="3106756"/>
            <a:chExt cx="1438276" cy="1421184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43024243-E141-4D95-85C3-1E381B472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1395" b="83605" l="3605" r="98140">
                          <a14:foregroundMark x1="14186" y1="49419" x2="71628" y2="29186"/>
                          <a14:foregroundMark x1="18837" y1="43488" x2="20698" y2="42442"/>
                          <a14:foregroundMark x1="18023" y1="43488" x2="33372" y2="39186"/>
                          <a14:foregroundMark x1="23488" y1="40000" x2="27442" y2="39767"/>
                          <a14:foregroundMark x1="38140" y1="38372" x2="47674" y2="35581"/>
                          <a14:foregroundMark x1="57093" y1="31279" x2="60581" y2="24302"/>
                          <a14:foregroundMark x1="62093" y1="23721" x2="71279" y2="22558"/>
                          <a14:foregroundMark x1="63023" y1="23256" x2="72093" y2="23256"/>
                          <a14:foregroundMark x1="62326" y1="22907" x2="66977" y2="22442"/>
                          <a14:foregroundMark x1="67326" y1="21860" x2="80930" y2="30349"/>
                          <a14:foregroundMark x1="67093" y1="21047" x2="69535" y2="21977"/>
                          <a14:foregroundMark x1="73488" y1="22558" x2="79651" y2="28256"/>
                          <a14:foregroundMark x1="75000" y1="22442" x2="77791" y2="25465"/>
                          <a14:foregroundMark x1="77326" y1="24767" x2="77326" y2="24767"/>
                          <a14:foregroundMark x1="80581" y1="30814" x2="80930" y2="38605"/>
                          <a14:foregroundMark x1="79302" y1="26395" x2="81628" y2="29302"/>
                          <a14:foregroundMark x1="51628" y1="67791" x2="51628" y2="67791"/>
                          <a14:foregroundMark x1="53140" y1="71744" x2="53140" y2="71744"/>
                          <a14:foregroundMark x1="52791" y1="69884" x2="54419" y2="73605"/>
                          <a14:foregroundMark x1="55581" y1="66512" x2="55581" y2="66512"/>
                          <a14:foregroundMark x1="55698" y1="67907" x2="58605" y2="72907"/>
                          <a14:foregroundMark x1="58837" y1="64419" x2="61744" y2="70581"/>
                          <a14:foregroundMark x1="62674" y1="62907" x2="65116" y2="68372"/>
                          <a14:foregroundMark x1="54186" y1="64302" x2="55233" y2="67093"/>
                          <a14:foregroundMark x1="57791" y1="61163" x2="59651" y2="66395"/>
                          <a14:foregroundMark x1="61047" y1="60000" x2="62791" y2="63953"/>
                          <a14:backgroundMark x1="71047" y1="60581" x2="71047" y2="60581"/>
                          <a14:backgroundMark x1="61395" y1="63953" x2="61395" y2="63953"/>
                          <a14:backgroundMark x1="60698" y1="63605" x2="63721" y2="68953"/>
                          <a14:backgroundMark x1="57326" y1="66860" x2="59884" y2="70698"/>
                          <a14:backgroundMark x1="53953" y1="68140" x2="55581" y2="71163"/>
                          <a14:backgroundMark x1="46977" y1="71512" x2="46977" y2="71512"/>
                          <a14:backgroundMark x1="31279" y1="75116" x2="48721" y2="68140"/>
                        </a14:backgroundRemoval>
                      </a14:imgEffect>
                    </a14:imgLayer>
                  </a14:imgProps>
                </a:ext>
              </a:extLst>
            </a:blip>
            <a:srcRect l="9566" t="18952" r="9877" b="21502"/>
            <a:stretch/>
          </p:blipFill>
          <p:spPr>
            <a:xfrm>
              <a:off x="3867151" y="3106756"/>
              <a:ext cx="1438276" cy="106317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F36E70-B91F-4352-BD9B-474536003C7F}"/>
                </a:ext>
              </a:extLst>
            </p:cNvPr>
            <p:cNvSpPr txBox="1"/>
            <p:nvPr/>
          </p:nvSpPr>
          <p:spPr>
            <a:xfrm>
              <a:off x="3982886" y="4220163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▲ 초음파 센서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CD0886C-FD0B-440B-84E7-05EEF7FD47E3}"/>
              </a:ext>
            </a:extLst>
          </p:cNvPr>
          <p:cNvGrpSpPr/>
          <p:nvPr/>
        </p:nvGrpSpPr>
        <p:grpSpPr>
          <a:xfrm>
            <a:off x="1290059" y="4539929"/>
            <a:ext cx="1680268" cy="1703292"/>
            <a:chOff x="1490079" y="4727614"/>
            <a:chExt cx="1680268" cy="170329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1EB4AD87-FA44-4332-8455-4567F1EB9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7545" y="4727614"/>
              <a:ext cx="1438275" cy="1345283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20D7B9-2B1D-46DC-A9EE-3CA3C35D3AD2}"/>
                </a:ext>
              </a:extLst>
            </p:cNvPr>
            <p:cNvSpPr txBox="1"/>
            <p:nvPr/>
          </p:nvSpPr>
          <p:spPr>
            <a:xfrm>
              <a:off x="1490079" y="6123129"/>
              <a:ext cx="1680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▲ 적외선 거리 센서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C191560-BE02-4B99-B80A-8275BFCB1A01}"/>
              </a:ext>
            </a:extLst>
          </p:cNvPr>
          <p:cNvSpPr txBox="1"/>
          <p:nvPr/>
        </p:nvSpPr>
        <p:spPr>
          <a:xfrm>
            <a:off x="5114925" y="2172427"/>
            <a:ext cx="214674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센서 </a:t>
            </a:r>
            <a:r>
              <a:rPr lang="en-US" altLang="ko-KR" sz="2400" b="1" dirty="0"/>
              <a:t>(Sensor)</a:t>
            </a:r>
          </a:p>
          <a:p>
            <a:endParaRPr lang="en-US" altLang="ko-KR" sz="1400" dirty="0"/>
          </a:p>
          <a:p>
            <a:r>
              <a:rPr lang="ko-KR" altLang="en-US" sz="2000" dirty="0"/>
              <a:t>자연 → 전기신호</a:t>
            </a:r>
            <a:endParaRPr lang="en-US" altLang="ko-K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11AAF6-E130-403D-898B-2A7EC0E004AD}"/>
              </a:ext>
            </a:extLst>
          </p:cNvPr>
          <p:cNvSpPr txBox="1"/>
          <p:nvPr/>
        </p:nvSpPr>
        <p:spPr>
          <a:xfrm>
            <a:off x="5114925" y="4255649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전기신호 ← </a:t>
            </a:r>
            <a:r>
              <a:rPr lang="en-US" altLang="ko-KR" sz="2400" b="1" dirty="0">
                <a:solidFill>
                  <a:srgbClr val="FF0000"/>
                </a:solidFill>
              </a:rPr>
              <a:t>Noise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93FAD955-5B90-4263-9916-89D6E2A4C9C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99167">
                        <a14:foregroundMark x1="49792" y1="45547" x2="49792" y2="45547"/>
                        <a14:foregroundMark x1="46458" y1="36250" x2="46458" y2="36250"/>
                        <a14:foregroundMark x1="48542" y1="36953" x2="48542" y2="36953"/>
                        <a14:foregroundMark x1="40208" y1="33750" x2="40208" y2="33750"/>
                        <a14:foregroundMark x1="43125" y1="34766" x2="43125" y2="34766"/>
                        <a14:foregroundMark x1="45208" y1="35625" x2="45208" y2="35625"/>
                        <a14:foregroundMark x1="41667" y1="34375" x2="41667" y2="34375"/>
                        <a14:foregroundMark x1="37708" y1="32891" x2="37708" y2="32891"/>
                        <a14:foregroundMark x1="43542" y1="26328" x2="43542" y2="26328"/>
                        <a14:foregroundMark x1="38333" y1="25234" x2="38333" y2="25234"/>
                        <a14:foregroundMark x1="55000" y1="19375" x2="55000" y2="19375"/>
                        <a14:foregroundMark x1="58542" y1="20703" x2="58542" y2="20703"/>
                        <a14:foregroundMark x1="60417" y1="21563" x2="60417" y2="21563"/>
                        <a14:foregroundMark x1="49792" y1="84297" x2="49792" y2="84297"/>
                        <a14:foregroundMark x1="50208" y1="79844" x2="50208" y2="79844"/>
                      </a14:backgroundRemoval>
                    </a14:imgEffect>
                  </a14:imgLayer>
                </a14:imgProps>
              </a:ext>
            </a:extLst>
          </a:blip>
          <a:srcRect l="15660" t="-1" r="13439" b="318"/>
          <a:stretch/>
        </p:blipFill>
        <p:spPr>
          <a:xfrm rot="16200000">
            <a:off x="7022375" y="2864296"/>
            <a:ext cx="1387655" cy="5202554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156F1966-DDC5-4663-B355-90209D4D0584}"/>
              </a:ext>
            </a:extLst>
          </p:cNvPr>
          <p:cNvSpPr/>
          <p:nvPr/>
        </p:nvSpPr>
        <p:spPr>
          <a:xfrm>
            <a:off x="2629899" y="294812"/>
            <a:ext cx="6899555" cy="723916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Matlab</a:t>
            </a:r>
            <a:r>
              <a:rPr lang="en-US" altLang="ko-KR" sz="36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</a:t>
            </a: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SensorNoise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9505BC-F788-45AF-85FF-619670246918}"/>
              </a:ext>
            </a:extLst>
          </p:cNvPr>
          <p:cNvSpPr txBox="1"/>
          <p:nvPr/>
        </p:nvSpPr>
        <p:spPr>
          <a:xfrm>
            <a:off x="1045956" y="13936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센서와 노이즈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40573A-F682-461F-B477-67DD6FB843D4}"/>
              </a:ext>
            </a:extLst>
          </p:cNvPr>
          <p:cNvSpPr txBox="1"/>
          <p:nvPr/>
        </p:nvSpPr>
        <p:spPr>
          <a:xfrm>
            <a:off x="6735564" y="13937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Noise </a:t>
            </a:r>
            <a:r>
              <a:rPr lang="ko-KR" altLang="en-US" b="1" dirty="0">
                <a:solidFill>
                  <a:schemeClr val="bg1"/>
                </a:solidFill>
              </a:rPr>
              <a:t>검출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92F1AC-C0BD-472F-A15D-7AD069BFA8FB}"/>
              </a:ext>
            </a:extLst>
          </p:cNvPr>
          <p:cNvSpPr txBox="1"/>
          <p:nvPr/>
        </p:nvSpPr>
        <p:spPr>
          <a:xfrm>
            <a:off x="3571844" y="1393639"/>
            <a:ext cx="21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Fourier transform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1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4F2"/>
            </a:gs>
            <a:gs pos="100000">
              <a:srgbClr val="EDECE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1">
            <a:extLst>
              <a:ext uri="{FF2B5EF4-FFF2-40B4-BE49-F238E27FC236}">
                <a16:creationId xmlns:a16="http://schemas.microsoft.com/office/drawing/2014/main" id="{C51BDC19-1152-4CFF-83CD-754A991CD990}"/>
              </a:ext>
            </a:extLst>
          </p:cNvPr>
          <p:cNvSpPr/>
          <p:nvPr/>
        </p:nvSpPr>
        <p:spPr>
          <a:xfrm>
            <a:off x="461963" y="1324438"/>
            <a:ext cx="11268073" cy="523875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29814" y="398003"/>
            <a:ext cx="1928812" cy="666749"/>
            <a:chOff x="1137574" y="4057800"/>
            <a:chExt cx="1928812" cy="666749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137574" y="4057800"/>
              <a:ext cx="1928812" cy="6667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1667">
                  <a:srgbClr val="D9D9D9">
                    <a:alpha val="32000"/>
                  </a:srgbClr>
                </a:gs>
                <a:gs pos="85000">
                  <a:srgbClr val="F4F4F4"/>
                </a:gs>
                <a:gs pos="100000">
                  <a:srgbClr val="D9D9D9"/>
                </a:gs>
              </a:gsLst>
              <a:path path="rect">
                <a:fillToRect t="100000" r="100000"/>
              </a:path>
              <a:tileRect l="-100000" b="-100000"/>
            </a:gradFill>
            <a:ln w="3175">
              <a:solidFill>
                <a:srgbClr val="D9D9D9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222112" y="4127222"/>
              <a:ext cx="1759744" cy="53773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D8A3B"/>
                </a:gs>
                <a:gs pos="100000">
                  <a:srgbClr val="BE352E"/>
                </a:gs>
                <a:gs pos="17000">
                  <a:srgbClr val="C00000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>
                <a:prstClr val="black">
                  <a:alpha val="95000"/>
                </a:prstClr>
              </a:innerShdw>
            </a:effectLst>
            <a:scene3d>
              <a:camera prst="orthographicFront">
                <a:rot lat="6000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439325" y="4108090"/>
              <a:ext cx="576000" cy="576000"/>
              <a:chOff x="2439325" y="4108090"/>
              <a:chExt cx="576000" cy="576000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63500" dist="25400" sx="103000" sy="103000" algn="l" rotWithShape="0">
                  <a:prstClr val="black">
                    <a:alpha val="24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38100" dist="127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598053" y="583353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5F4F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1200" dirty="0">
              <a:solidFill>
                <a:srgbClr val="F5F4F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모서리가 둥근 직사각형 31">
            <a:extLst>
              <a:ext uri="{FF2B5EF4-FFF2-40B4-BE49-F238E27FC236}">
                <a16:creationId xmlns:a16="http://schemas.microsoft.com/office/drawing/2014/main" id="{522E7B8F-9566-46F6-8E8C-D683302E1E24}"/>
              </a:ext>
            </a:extLst>
          </p:cNvPr>
          <p:cNvSpPr/>
          <p:nvPr/>
        </p:nvSpPr>
        <p:spPr>
          <a:xfrm>
            <a:off x="461963" y="1790700"/>
            <a:ext cx="11268073" cy="4772488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05E0C43-EE04-47EC-AA84-01ADF0D5463C}"/>
              </a:ext>
            </a:extLst>
          </p:cNvPr>
          <p:cNvSpPr/>
          <p:nvPr/>
        </p:nvSpPr>
        <p:spPr>
          <a:xfrm>
            <a:off x="514352" y="1366052"/>
            <a:ext cx="2714623" cy="538948"/>
          </a:xfrm>
          <a:prstGeom prst="roundRect">
            <a:avLst>
              <a:gd name="adj" fmla="val 684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ATLAB(매트랩) - 한맥컴퓨터학원">
            <a:extLst>
              <a:ext uri="{FF2B5EF4-FFF2-40B4-BE49-F238E27FC236}">
                <a16:creationId xmlns:a16="http://schemas.microsoft.com/office/drawing/2014/main" id="{3CC10203-0A7A-43C9-9A4C-AF76506B4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0" b="92750" l="8250" r="90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2" b="14075"/>
          <a:stretch/>
        </p:blipFill>
        <p:spPr bwMode="auto">
          <a:xfrm>
            <a:off x="10096500" y="-14014"/>
            <a:ext cx="2095500" cy="191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90EA64-A5FF-41DE-BE44-7131E33A2116}"/>
              </a:ext>
            </a:extLst>
          </p:cNvPr>
          <p:cNvSpPr txBox="1"/>
          <p:nvPr/>
        </p:nvSpPr>
        <p:spPr>
          <a:xfrm>
            <a:off x="893445" y="2164686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전기신호 ← </a:t>
            </a:r>
            <a:r>
              <a:rPr lang="en-US" altLang="ko-KR" sz="2400" b="1" dirty="0">
                <a:solidFill>
                  <a:srgbClr val="FF0000"/>
                </a:solidFill>
              </a:rPr>
              <a:t>Noise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8A2BFE0-E9F4-4BA9-84CB-AC0751C1A2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167">
                        <a14:foregroundMark x1="49792" y1="45547" x2="49792" y2="45547"/>
                        <a14:foregroundMark x1="46458" y1="36250" x2="46458" y2="36250"/>
                        <a14:foregroundMark x1="48542" y1="36953" x2="48542" y2="36953"/>
                        <a14:foregroundMark x1="40208" y1="33750" x2="40208" y2="33750"/>
                        <a14:foregroundMark x1="43125" y1="34766" x2="43125" y2="34766"/>
                        <a14:foregroundMark x1="45208" y1="35625" x2="45208" y2="35625"/>
                        <a14:foregroundMark x1="41667" y1="34375" x2="41667" y2="34375"/>
                        <a14:foregroundMark x1="37708" y1="32891" x2="37708" y2="32891"/>
                        <a14:foregroundMark x1="43542" y1="26328" x2="43542" y2="26328"/>
                        <a14:foregroundMark x1="38333" y1="25234" x2="38333" y2="25234"/>
                        <a14:foregroundMark x1="55000" y1="19375" x2="55000" y2="19375"/>
                        <a14:foregroundMark x1="58542" y1="20703" x2="58542" y2="20703"/>
                        <a14:foregroundMark x1="60417" y1="21563" x2="60417" y2="21563"/>
                        <a14:foregroundMark x1="49792" y1="84297" x2="49792" y2="84297"/>
                        <a14:foregroundMark x1="50208" y1="79844" x2="50208" y2="79844"/>
                      </a14:backgroundRemoval>
                    </a14:imgEffect>
                  </a14:imgLayer>
                </a14:imgProps>
              </a:ext>
            </a:extLst>
          </a:blip>
          <a:srcRect l="15660" t="-1" r="13439" b="318"/>
          <a:stretch/>
        </p:blipFill>
        <p:spPr>
          <a:xfrm rot="16200000">
            <a:off x="2800895" y="773333"/>
            <a:ext cx="1387655" cy="52025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2E66EA-8EE3-4766-BB65-0F63EEC56C84}"/>
              </a:ext>
            </a:extLst>
          </p:cNvPr>
          <p:cNvSpPr txBox="1"/>
          <p:nvPr/>
        </p:nvSpPr>
        <p:spPr>
          <a:xfrm>
            <a:off x="886536" y="4493086"/>
            <a:ext cx="9377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Noise </a:t>
            </a:r>
            <a:r>
              <a:rPr lang="ko-KR" altLang="en-US" sz="2400" b="1" dirty="0"/>
              <a:t>의 주파수가 일정하다면</a:t>
            </a:r>
            <a:r>
              <a:rPr lang="en-US" altLang="ko-KR" sz="2400" b="1" dirty="0"/>
              <a:t>?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	</a:t>
            </a:r>
            <a:r>
              <a:rPr lang="ko-KR" altLang="en-US" sz="2400" b="1" dirty="0">
                <a:solidFill>
                  <a:srgbClr val="FF0000"/>
                </a:solidFill>
              </a:rPr>
              <a:t>푸리에 변환</a:t>
            </a:r>
            <a:r>
              <a:rPr lang="en-US" altLang="ko-KR" sz="2400" b="1" dirty="0"/>
              <a:t>(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Fourier transform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으로 </a:t>
            </a:r>
            <a:r>
              <a:rPr lang="en-US" altLang="ko-KR" sz="2400" b="1" dirty="0"/>
              <a:t>Noise</a:t>
            </a:r>
            <a:r>
              <a:rPr lang="ko-KR" altLang="en-US" sz="2400" b="1" dirty="0"/>
              <a:t>를 찾아낼 수 있음</a:t>
            </a:r>
            <a:endParaRPr lang="en-US" altLang="ko-KR" sz="14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2D2F23C-0A9B-4B8F-89EA-CD2B0C5A57D3}"/>
              </a:ext>
            </a:extLst>
          </p:cNvPr>
          <p:cNvSpPr/>
          <p:nvPr/>
        </p:nvSpPr>
        <p:spPr>
          <a:xfrm>
            <a:off x="1022836" y="5264327"/>
            <a:ext cx="742768" cy="3524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1051C-A55B-4C39-BB95-8255508721DC}"/>
              </a:ext>
            </a:extLst>
          </p:cNvPr>
          <p:cNvSpPr/>
          <p:nvPr/>
        </p:nvSpPr>
        <p:spPr>
          <a:xfrm>
            <a:off x="2274096" y="2164686"/>
            <a:ext cx="1307304" cy="46166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A5D828-E23F-4D4F-9D5D-F5DCE080A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59"/>
          <a:stretch/>
        </p:blipFill>
        <p:spPr>
          <a:xfrm>
            <a:off x="3047999" y="2563275"/>
            <a:ext cx="2813659" cy="152421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C05A974-A76A-4E60-92D5-6B2A1E06DBBB}"/>
              </a:ext>
            </a:extLst>
          </p:cNvPr>
          <p:cNvGrpSpPr/>
          <p:nvPr/>
        </p:nvGrpSpPr>
        <p:grpSpPr>
          <a:xfrm>
            <a:off x="3495675" y="2492987"/>
            <a:ext cx="4203624" cy="1386866"/>
            <a:chOff x="3495675" y="2492987"/>
            <a:chExt cx="4203624" cy="138686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1EB12F0-E5BB-4691-A30F-EDCD231798CF}"/>
                </a:ext>
              </a:extLst>
            </p:cNvPr>
            <p:cNvSpPr/>
            <p:nvPr/>
          </p:nvSpPr>
          <p:spPr>
            <a:xfrm>
              <a:off x="3495675" y="2867025"/>
              <a:ext cx="1924050" cy="10128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3670D0E1-A354-4EED-A4DD-D9F1A46A568F}"/>
                </a:ext>
              </a:extLst>
            </p:cNvPr>
            <p:cNvCxnSpPr>
              <a:stCxn id="5" idx="7"/>
            </p:cNvCxnSpPr>
            <p:nvPr/>
          </p:nvCxnSpPr>
          <p:spPr>
            <a:xfrm rot="5400000" flipH="1" flipV="1">
              <a:off x="5250829" y="2579755"/>
              <a:ext cx="322721" cy="548471"/>
            </a:xfrm>
            <a:prstGeom prst="curvedConnector2">
              <a:avLst/>
            </a:prstGeom>
            <a:ln w="38100">
              <a:solidFill>
                <a:srgbClr val="FF0000"/>
              </a:solidFill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53A28E-08B8-4432-AF5E-8C67B11479E3}"/>
                </a:ext>
              </a:extLst>
            </p:cNvPr>
            <p:cNvSpPr txBox="1"/>
            <p:nvPr/>
          </p:nvSpPr>
          <p:spPr>
            <a:xfrm>
              <a:off x="5735300" y="2492987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우리가 원하는 값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6940DF-02A5-41D4-A646-65FD0058BB92}"/>
              </a:ext>
            </a:extLst>
          </p:cNvPr>
          <p:cNvSpPr/>
          <p:nvPr/>
        </p:nvSpPr>
        <p:spPr>
          <a:xfrm>
            <a:off x="2629899" y="294812"/>
            <a:ext cx="6899555" cy="723916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Matlab</a:t>
            </a:r>
            <a:r>
              <a:rPr lang="en-US" altLang="ko-KR" sz="36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</a:t>
            </a: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SensorNoise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87D76DF-C201-49B4-82CE-2F1BBEEDA9FA}"/>
              </a:ext>
            </a:extLst>
          </p:cNvPr>
          <p:cNvSpPr/>
          <p:nvPr/>
        </p:nvSpPr>
        <p:spPr>
          <a:xfrm>
            <a:off x="514352" y="1366052"/>
            <a:ext cx="2714623" cy="538948"/>
          </a:xfrm>
          <a:prstGeom prst="roundRect">
            <a:avLst>
              <a:gd name="adj" fmla="val 684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BCACBB-181D-4C7A-AA6E-E5F4AB58A249}"/>
              </a:ext>
            </a:extLst>
          </p:cNvPr>
          <p:cNvSpPr txBox="1"/>
          <p:nvPr/>
        </p:nvSpPr>
        <p:spPr>
          <a:xfrm>
            <a:off x="6735564" y="13937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Noise </a:t>
            </a:r>
            <a:r>
              <a:rPr lang="ko-KR" altLang="en-US" b="1" dirty="0">
                <a:solidFill>
                  <a:schemeClr val="bg1"/>
                </a:solidFill>
              </a:rPr>
              <a:t>검출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2F8197-A619-4B9E-B5FE-7E7283CCBC1C}"/>
              </a:ext>
            </a:extLst>
          </p:cNvPr>
          <p:cNvSpPr txBox="1"/>
          <p:nvPr/>
        </p:nvSpPr>
        <p:spPr>
          <a:xfrm>
            <a:off x="3571844" y="1393639"/>
            <a:ext cx="21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Fourier transform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879FF5-53AA-4574-AF37-D44F6B4AFFA0}"/>
              </a:ext>
            </a:extLst>
          </p:cNvPr>
          <p:cNvSpPr txBox="1"/>
          <p:nvPr/>
        </p:nvSpPr>
        <p:spPr>
          <a:xfrm>
            <a:off x="1045956" y="13936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센서와 노이즈</a:t>
            </a:r>
          </a:p>
        </p:txBody>
      </p:sp>
    </p:spTree>
    <p:extLst>
      <p:ext uri="{BB962C8B-B14F-4D97-AF65-F5344CB8AC3E}">
        <p14:creationId xmlns:p14="http://schemas.microsoft.com/office/powerpoint/2010/main" val="286047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4F2"/>
            </a:gs>
            <a:gs pos="100000">
              <a:srgbClr val="EDECE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1">
            <a:extLst>
              <a:ext uri="{FF2B5EF4-FFF2-40B4-BE49-F238E27FC236}">
                <a16:creationId xmlns:a16="http://schemas.microsoft.com/office/drawing/2014/main" id="{C51BDC19-1152-4CFF-83CD-754A991CD990}"/>
              </a:ext>
            </a:extLst>
          </p:cNvPr>
          <p:cNvSpPr/>
          <p:nvPr/>
        </p:nvSpPr>
        <p:spPr>
          <a:xfrm>
            <a:off x="461963" y="1324438"/>
            <a:ext cx="11268073" cy="523875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29814" y="398003"/>
            <a:ext cx="1928812" cy="666749"/>
            <a:chOff x="1137574" y="4057800"/>
            <a:chExt cx="1928812" cy="666749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137574" y="4057800"/>
              <a:ext cx="1928812" cy="6667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1667">
                  <a:srgbClr val="D9D9D9">
                    <a:alpha val="32000"/>
                  </a:srgbClr>
                </a:gs>
                <a:gs pos="85000">
                  <a:srgbClr val="F4F4F4"/>
                </a:gs>
                <a:gs pos="100000">
                  <a:srgbClr val="D9D9D9"/>
                </a:gs>
              </a:gsLst>
              <a:path path="rect">
                <a:fillToRect t="100000" r="100000"/>
              </a:path>
              <a:tileRect l="-100000" b="-100000"/>
            </a:gradFill>
            <a:ln w="3175">
              <a:solidFill>
                <a:srgbClr val="D9D9D9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222112" y="4127222"/>
              <a:ext cx="1759744" cy="53773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D8A3B"/>
                </a:gs>
                <a:gs pos="100000">
                  <a:srgbClr val="BE352E"/>
                </a:gs>
                <a:gs pos="17000">
                  <a:srgbClr val="C00000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>
                <a:prstClr val="black">
                  <a:alpha val="95000"/>
                </a:prstClr>
              </a:innerShdw>
            </a:effectLst>
            <a:scene3d>
              <a:camera prst="orthographicFront">
                <a:rot lat="6000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439325" y="4108090"/>
              <a:ext cx="576000" cy="576000"/>
              <a:chOff x="2439325" y="4108090"/>
              <a:chExt cx="576000" cy="576000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63500" dist="25400" sx="103000" sy="103000" algn="l" rotWithShape="0">
                  <a:prstClr val="black">
                    <a:alpha val="24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38100" dist="127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598053" y="583353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5F4F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1200" dirty="0">
              <a:solidFill>
                <a:srgbClr val="F5F4F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모서리가 둥근 직사각형 31">
            <a:extLst>
              <a:ext uri="{FF2B5EF4-FFF2-40B4-BE49-F238E27FC236}">
                <a16:creationId xmlns:a16="http://schemas.microsoft.com/office/drawing/2014/main" id="{522E7B8F-9566-46F6-8E8C-D683302E1E24}"/>
              </a:ext>
            </a:extLst>
          </p:cNvPr>
          <p:cNvSpPr/>
          <p:nvPr/>
        </p:nvSpPr>
        <p:spPr>
          <a:xfrm>
            <a:off x="461963" y="1790700"/>
            <a:ext cx="11268073" cy="4772488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MATLAB(매트랩) - 한맥컴퓨터학원">
            <a:extLst>
              <a:ext uri="{FF2B5EF4-FFF2-40B4-BE49-F238E27FC236}">
                <a16:creationId xmlns:a16="http://schemas.microsoft.com/office/drawing/2014/main" id="{3CC10203-0A7A-43C9-9A4C-AF76506B4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0" b="92750" l="8250" r="90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2" b="14075"/>
          <a:stretch/>
        </p:blipFill>
        <p:spPr bwMode="auto">
          <a:xfrm>
            <a:off x="10096500" y="-14014"/>
            <a:ext cx="2095500" cy="191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85B342-71E2-44F4-8EF9-0492E21C66E8}"/>
              </a:ext>
            </a:extLst>
          </p:cNvPr>
          <p:cNvSpPr/>
          <p:nvPr/>
        </p:nvSpPr>
        <p:spPr>
          <a:xfrm>
            <a:off x="3281364" y="1366052"/>
            <a:ext cx="2714623" cy="538948"/>
          </a:xfrm>
          <a:prstGeom prst="roundRect">
            <a:avLst>
              <a:gd name="adj" fmla="val 684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58582-4C5F-473C-85C5-F19A8287FA24}"/>
              </a:ext>
            </a:extLst>
          </p:cNvPr>
          <p:cNvSpPr txBox="1"/>
          <p:nvPr/>
        </p:nvSpPr>
        <p:spPr>
          <a:xfrm>
            <a:off x="840105" y="2241117"/>
            <a:ext cx="441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푸리에 변환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Fourier transform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56C1F-2879-4399-B9BC-2EB0FAA8E767}"/>
              </a:ext>
            </a:extLst>
          </p:cNvPr>
          <p:cNvSpPr txBox="1"/>
          <p:nvPr/>
        </p:nvSpPr>
        <p:spPr>
          <a:xfrm>
            <a:off x="840105" y="2876743"/>
            <a:ext cx="5249227" cy="1417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푸리에 변환은 시간이나 공간에 대한 함수를 시간 또는 공간 주파수 성분으로 분해하는 변환을 말한다</a:t>
            </a:r>
            <a:r>
              <a:rPr lang="en-US" altLang="ko-KR" sz="2000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E19743-EF66-4840-A67A-CC7292088240}"/>
              </a:ext>
            </a:extLst>
          </p:cNvPr>
          <p:cNvGrpSpPr/>
          <p:nvPr/>
        </p:nvGrpSpPr>
        <p:grpSpPr>
          <a:xfrm>
            <a:off x="6467474" y="2080546"/>
            <a:ext cx="4993956" cy="2389314"/>
            <a:chOff x="4200526" y="3050999"/>
            <a:chExt cx="5676900" cy="283545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81839A4-A437-408C-A363-E226A1E66945}"/>
                </a:ext>
              </a:extLst>
            </p:cNvPr>
            <p:cNvSpPr/>
            <p:nvPr/>
          </p:nvSpPr>
          <p:spPr>
            <a:xfrm>
              <a:off x="4200526" y="3050999"/>
              <a:ext cx="5676900" cy="2835452"/>
            </a:xfrm>
            <a:prstGeom prst="roundRect">
              <a:avLst>
                <a:gd name="adj" fmla="val 663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030B24-B412-4FE5-8297-E84B46BF1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2662" y="3299845"/>
              <a:ext cx="5086792" cy="2337759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D09820D-063C-440E-9A44-3B3AE5F7B390}"/>
              </a:ext>
            </a:extLst>
          </p:cNvPr>
          <p:cNvGrpSpPr/>
          <p:nvPr/>
        </p:nvGrpSpPr>
        <p:grpSpPr>
          <a:xfrm>
            <a:off x="8278498" y="4635881"/>
            <a:ext cx="3158811" cy="1914568"/>
            <a:chOff x="8278498" y="4645406"/>
            <a:chExt cx="3158811" cy="191456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B2346E9-92D8-4E46-89C4-AEBE82869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8498" y="4645406"/>
              <a:ext cx="3158811" cy="1654882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24D8BDB-0D1C-4D24-96F3-7E87BC43588F}"/>
                </a:ext>
              </a:extLst>
            </p:cNvPr>
            <p:cNvSpPr txBox="1"/>
            <p:nvPr/>
          </p:nvSpPr>
          <p:spPr>
            <a:xfrm>
              <a:off x="10272575" y="6252197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▲ 이산 신호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4B3319-DDC3-4376-B901-641D3C7097C3}"/>
              </a:ext>
            </a:extLst>
          </p:cNvPr>
          <p:cNvGrpSpPr/>
          <p:nvPr/>
        </p:nvGrpSpPr>
        <p:grpSpPr>
          <a:xfrm>
            <a:off x="840105" y="5169969"/>
            <a:ext cx="6427470" cy="574966"/>
            <a:chOff x="840105" y="5141394"/>
            <a:chExt cx="6427470" cy="57496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762A37-DAF1-42AB-8764-74A237C68576}"/>
                </a:ext>
              </a:extLst>
            </p:cNvPr>
            <p:cNvSpPr txBox="1"/>
            <p:nvPr/>
          </p:nvSpPr>
          <p:spPr>
            <a:xfrm>
              <a:off x="840105" y="5141394"/>
              <a:ext cx="6427470" cy="5749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/>
                <a:t>이산신호 사용</a:t>
              </a:r>
              <a:r>
                <a:rPr lang="en-US" altLang="ko-KR" sz="2000" dirty="0"/>
                <a:t>	       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이산 신호</a:t>
              </a:r>
              <a:r>
                <a:rPr lang="ko-KR" altLang="en-US" sz="2000" dirty="0"/>
                <a:t>에 맞는 푸리에 변환</a:t>
              </a:r>
              <a:endParaRPr lang="en-US" altLang="ko-KR" sz="2000" dirty="0"/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7C978289-34CB-48B5-94CA-1B0464268211}"/>
                </a:ext>
              </a:extLst>
            </p:cNvPr>
            <p:cNvSpPr/>
            <p:nvPr/>
          </p:nvSpPr>
          <p:spPr>
            <a:xfrm>
              <a:off x="2713525" y="5362435"/>
              <a:ext cx="510689" cy="258924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0A2466E-5B5A-491B-96FD-982F8D97C393}"/>
              </a:ext>
            </a:extLst>
          </p:cNvPr>
          <p:cNvSpPr/>
          <p:nvPr/>
        </p:nvSpPr>
        <p:spPr>
          <a:xfrm>
            <a:off x="2629899" y="294812"/>
            <a:ext cx="6899555" cy="723916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Matlab</a:t>
            </a:r>
            <a:r>
              <a:rPr lang="en-US" altLang="ko-KR" sz="36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</a:t>
            </a: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SensorNoise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71355-3BAA-4729-B4A2-87E70AF2D9EE}"/>
              </a:ext>
            </a:extLst>
          </p:cNvPr>
          <p:cNvSpPr txBox="1"/>
          <p:nvPr/>
        </p:nvSpPr>
        <p:spPr>
          <a:xfrm>
            <a:off x="1045956" y="13936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E6E6E6"/>
                </a:solidFill>
              </a:rPr>
              <a:t>센서와 노이즈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687783-0267-453E-8A39-2D914B4B14D1}"/>
              </a:ext>
            </a:extLst>
          </p:cNvPr>
          <p:cNvSpPr txBox="1"/>
          <p:nvPr/>
        </p:nvSpPr>
        <p:spPr>
          <a:xfrm>
            <a:off x="3635259" y="1393639"/>
            <a:ext cx="20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Fourier transform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6F6F82-197E-4078-AD80-0CFCD1DCB923}"/>
              </a:ext>
            </a:extLst>
          </p:cNvPr>
          <p:cNvSpPr txBox="1"/>
          <p:nvPr/>
        </p:nvSpPr>
        <p:spPr>
          <a:xfrm>
            <a:off x="6735564" y="13937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Noise </a:t>
            </a:r>
            <a:r>
              <a:rPr lang="ko-KR" altLang="en-US" b="1" dirty="0">
                <a:solidFill>
                  <a:schemeClr val="bg1"/>
                </a:solidFill>
              </a:rPr>
              <a:t>검출</a:t>
            </a:r>
          </a:p>
        </p:txBody>
      </p:sp>
    </p:spTree>
    <p:extLst>
      <p:ext uri="{BB962C8B-B14F-4D97-AF65-F5344CB8AC3E}">
        <p14:creationId xmlns:p14="http://schemas.microsoft.com/office/powerpoint/2010/main" val="371475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4F2"/>
            </a:gs>
            <a:gs pos="100000">
              <a:srgbClr val="EDECE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1">
            <a:extLst>
              <a:ext uri="{FF2B5EF4-FFF2-40B4-BE49-F238E27FC236}">
                <a16:creationId xmlns:a16="http://schemas.microsoft.com/office/drawing/2014/main" id="{C51BDC19-1152-4CFF-83CD-754A991CD990}"/>
              </a:ext>
            </a:extLst>
          </p:cNvPr>
          <p:cNvSpPr/>
          <p:nvPr/>
        </p:nvSpPr>
        <p:spPr>
          <a:xfrm>
            <a:off x="461963" y="1324438"/>
            <a:ext cx="11268073" cy="523875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29814" y="398003"/>
            <a:ext cx="1928812" cy="666749"/>
            <a:chOff x="1137574" y="4057800"/>
            <a:chExt cx="1928812" cy="666749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137574" y="4057800"/>
              <a:ext cx="1928812" cy="6667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1667">
                  <a:srgbClr val="D9D9D9">
                    <a:alpha val="32000"/>
                  </a:srgbClr>
                </a:gs>
                <a:gs pos="85000">
                  <a:srgbClr val="F4F4F4"/>
                </a:gs>
                <a:gs pos="100000">
                  <a:srgbClr val="D9D9D9"/>
                </a:gs>
              </a:gsLst>
              <a:path path="rect">
                <a:fillToRect t="100000" r="100000"/>
              </a:path>
              <a:tileRect l="-100000" b="-100000"/>
            </a:gradFill>
            <a:ln w="3175">
              <a:solidFill>
                <a:srgbClr val="D9D9D9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222112" y="4127222"/>
              <a:ext cx="1759744" cy="53773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D8A3B"/>
                </a:gs>
                <a:gs pos="100000">
                  <a:srgbClr val="BE352E"/>
                </a:gs>
                <a:gs pos="17000">
                  <a:srgbClr val="C00000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>
                <a:prstClr val="black">
                  <a:alpha val="95000"/>
                </a:prstClr>
              </a:innerShdw>
            </a:effectLst>
            <a:scene3d>
              <a:camera prst="orthographicFront">
                <a:rot lat="6000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439325" y="4108090"/>
              <a:ext cx="576000" cy="576000"/>
              <a:chOff x="2439325" y="4108090"/>
              <a:chExt cx="576000" cy="576000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63500" dist="25400" sx="103000" sy="103000" algn="l" rotWithShape="0">
                  <a:prstClr val="black">
                    <a:alpha val="24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38100" dist="127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598053" y="583353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5F4F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1200" dirty="0">
              <a:solidFill>
                <a:srgbClr val="F5F4F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모서리가 둥근 직사각형 31">
            <a:extLst>
              <a:ext uri="{FF2B5EF4-FFF2-40B4-BE49-F238E27FC236}">
                <a16:creationId xmlns:a16="http://schemas.microsoft.com/office/drawing/2014/main" id="{522E7B8F-9566-46F6-8E8C-D683302E1E24}"/>
              </a:ext>
            </a:extLst>
          </p:cNvPr>
          <p:cNvSpPr/>
          <p:nvPr/>
        </p:nvSpPr>
        <p:spPr>
          <a:xfrm>
            <a:off x="461963" y="1790700"/>
            <a:ext cx="11268073" cy="4772488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MATLAB(매트랩) - 한맥컴퓨터학원">
            <a:extLst>
              <a:ext uri="{FF2B5EF4-FFF2-40B4-BE49-F238E27FC236}">
                <a16:creationId xmlns:a16="http://schemas.microsoft.com/office/drawing/2014/main" id="{3CC10203-0A7A-43C9-9A4C-AF76506B4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0" b="92750" l="8250" r="90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2" b="14075"/>
          <a:stretch/>
        </p:blipFill>
        <p:spPr bwMode="auto">
          <a:xfrm>
            <a:off x="10096500" y="-14014"/>
            <a:ext cx="2095500" cy="191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85B342-71E2-44F4-8EF9-0492E21C66E8}"/>
              </a:ext>
            </a:extLst>
          </p:cNvPr>
          <p:cNvSpPr/>
          <p:nvPr/>
        </p:nvSpPr>
        <p:spPr>
          <a:xfrm>
            <a:off x="3281364" y="1366052"/>
            <a:ext cx="2714623" cy="538948"/>
          </a:xfrm>
          <a:prstGeom prst="roundRect">
            <a:avLst>
              <a:gd name="adj" fmla="val 684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3B2CA-B48E-4519-B3D8-DD11F98408B2}"/>
              </a:ext>
            </a:extLst>
          </p:cNvPr>
          <p:cNvSpPr txBox="1"/>
          <p:nvPr/>
        </p:nvSpPr>
        <p:spPr>
          <a:xfrm>
            <a:off x="901082" y="2739326"/>
            <a:ext cx="10389833" cy="2989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이산 신호</a:t>
            </a:r>
            <a:r>
              <a:rPr lang="ko-KR" altLang="en-US" sz="2400" b="1" dirty="0"/>
              <a:t>에 맞는 푸리에 변환</a:t>
            </a:r>
            <a:r>
              <a:rPr lang="en-US" altLang="ko-KR" sz="2400" b="1" dirty="0"/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E6E6E6"/>
                </a:solidFill>
              </a:rPr>
              <a:t>Discrete </a:t>
            </a:r>
            <a:r>
              <a:rPr lang="en-US" altLang="ko-KR" sz="3200" b="1" i="0" dirty="0">
                <a:solidFill>
                  <a:srgbClr val="E6E6E6"/>
                </a:solidFill>
                <a:effectLst/>
                <a:latin typeface="Arial" panose="020B0604020202020204" pitchFamily="34" charset="0"/>
              </a:rPr>
              <a:t>Fourier transform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E6E6E6"/>
                </a:solidFill>
                <a:latin typeface="Arial" panose="020B0604020202020204" pitchFamily="34" charset="0"/>
              </a:rPr>
              <a:t>이산 푸리에 변환</a:t>
            </a:r>
            <a:endParaRPr lang="en-US" altLang="ko-KR" sz="2400" b="1" dirty="0">
              <a:solidFill>
                <a:srgbClr val="E6E6E6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E6E6E6"/>
                </a:solidFill>
                <a:latin typeface="Arial" panose="020B0604020202020204" pitchFamily="34" charset="0"/>
              </a:rPr>
              <a:t>이산적인 입력 신호에 대한 푸리에 변환</a:t>
            </a:r>
            <a:endParaRPr lang="en-US" altLang="ko-KR" sz="2400" b="1" dirty="0">
              <a:solidFill>
                <a:srgbClr val="E6E6E6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A1E9176-0D68-4FBA-A42A-6077E892B8FE}"/>
              </a:ext>
            </a:extLst>
          </p:cNvPr>
          <p:cNvGrpSpPr/>
          <p:nvPr/>
        </p:nvGrpSpPr>
        <p:grpSpPr>
          <a:xfrm>
            <a:off x="3047997" y="3646493"/>
            <a:ext cx="6096000" cy="2146654"/>
            <a:chOff x="3047997" y="3646493"/>
            <a:chExt cx="6096000" cy="2146654"/>
          </a:xfrm>
        </p:grpSpPr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49086142-DD52-4CEF-A963-99E89C0CE496}"/>
                </a:ext>
              </a:extLst>
            </p:cNvPr>
            <p:cNvSpPr/>
            <p:nvPr/>
          </p:nvSpPr>
          <p:spPr>
            <a:xfrm rot="5400000">
              <a:off x="5896967" y="3477791"/>
              <a:ext cx="398058" cy="73546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AAE77A-2D1A-4A6A-8FA6-7BB014BEC34D}"/>
                </a:ext>
              </a:extLst>
            </p:cNvPr>
            <p:cNvSpPr txBox="1"/>
            <p:nvPr/>
          </p:nvSpPr>
          <p:spPr>
            <a:xfrm>
              <a:off x="3047997" y="4003939"/>
              <a:ext cx="6096000" cy="1789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b="1" dirty="0"/>
                <a:t>Discrete </a:t>
              </a:r>
              <a:r>
                <a:rPr lang="en-US" altLang="ko-KR" sz="3200" b="1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Fourier transform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이산 푸리에 변환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이산적인 입력 신호에 대한 푸리에 변환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FF6778-1772-4ABF-A502-EED3D82A0CBF}"/>
              </a:ext>
            </a:extLst>
          </p:cNvPr>
          <p:cNvSpPr/>
          <p:nvPr/>
        </p:nvSpPr>
        <p:spPr>
          <a:xfrm>
            <a:off x="2629899" y="294812"/>
            <a:ext cx="6899555" cy="723916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Matlab</a:t>
            </a:r>
            <a:r>
              <a:rPr lang="en-US" altLang="ko-KR" sz="36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</a:t>
            </a: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SensorNoise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A31C5B-737A-4FF7-A185-CCD6CE2AECDD}"/>
              </a:ext>
            </a:extLst>
          </p:cNvPr>
          <p:cNvSpPr txBox="1"/>
          <p:nvPr/>
        </p:nvSpPr>
        <p:spPr>
          <a:xfrm>
            <a:off x="3635259" y="1393639"/>
            <a:ext cx="20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Fourier transform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C65465-E1B2-4C2C-AA1A-93112E3B1200}"/>
              </a:ext>
            </a:extLst>
          </p:cNvPr>
          <p:cNvSpPr txBox="1"/>
          <p:nvPr/>
        </p:nvSpPr>
        <p:spPr>
          <a:xfrm>
            <a:off x="1045956" y="13936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E6E6E6"/>
                </a:solidFill>
              </a:rPr>
              <a:t>센서와 노이즈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CA85EA-5ADC-466C-A29A-F1A9FA4185DB}"/>
              </a:ext>
            </a:extLst>
          </p:cNvPr>
          <p:cNvSpPr txBox="1"/>
          <p:nvPr/>
        </p:nvSpPr>
        <p:spPr>
          <a:xfrm>
            <a:off x="6735564" y="13937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Noise </a:t>
            </a:r>
            <a:r>
              <a:rPr lang="ko-KR" altLang="en-US" b="1" dirty="0">
                <a:solidFill>
                  <a:schemeClr val="bg1"/>
                </a:solidFill>
              </a:rPr>
              <a:t>검출</a:t>
            </a:r>
          </a:p>
        </p:txBody>
      </p:sp>
    </p:spTree>
    <p:extLst>
      <p:ext uri="{BB962C8B-B14F-4D97-AF65-F5344CB8AC3E}">
        <p14:creationId xmlns:p14="http://schemas.microsoft.com/office/powerpoint/2010/main" val="6149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4F2"/>
            </a:gs>
            <a:gs pos="100000">
              <a:srgbClr val="EDECE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1">
            <a:extLst>
              <a:ext uri="{FF2B5EF4-FFF2-40B4-BE49-F238E27FC236}">
                <a16:creationId xmlns:a16="http://schemas.microsoft.com/office/drawing/2014/main" id="{C51BDC19-1152-4CFF-83CD-754A991CD990}"/>
              </a:ext>
            </a:extLst>
          </p:cNvPr>
          <p:cNvSpPr/>
          <p:nvPr/>
        </p:nvSpPr>
        <p:spPr>
          <a:xfrm>
            <a:off x="461963" y="1324438"/>
            <a:ext cx="11268073" cy="523875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29814" y="398003"/>
            <a:ext cx="1928812" cy="666749"/>
            <a:chOff x="1137574" y="4057800"/>
            <a:chExt cx="1928812" cy="666749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137574" y="4057800"/>
              <a:ext cx="1928812" cy="6667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1667">
                  <a:srgbClr val="D9D9D9">
                    <a:alpha val="32000"/>
                  </a:srgbClr>
                </a:gs>
                <a:gs pos="85000">
                  <a:srgbClr val="F4F4F4"/>
                </a:gs>
                <a:gs pos="100000">
                  <a:srgbClr val="D9D9D9"/>
                </a:gs>
              </a:gsLst>
              <a:path path="rect">
                <a:fillToRect t="100000" r="100000"/>
              </a:path>
              <a:tileRect l="-100000" b="-100000"/>
            </a:gradFill>
            <a:ln w="3175">
              <a:solidFill>
                <a:srgbClr val="D9D9D9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222112" y="4127222"/>
              <a:ext cx="1759744" cy="53773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D8A3B"/>
                </a:gs>
                <a:gs pos="100000">
                  <a:srgbClr val="BE352E"/>
                </a:gs>
                <a:gs pos="17000">
                  <a:srgbClr val="C00000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>
                <a:prstClr val="black">
                  <a:alpha val="95000"/>
                </a:prstClr>
              </a:innerShdw>
            </a:effectLst>
            <a:scene3d>
              <a:camera prst="orthographicFront">
                <a:rot lat="6000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439325" y="4108090"/>
              <a:ext cx="576000" cy="576000"/>
              <a:chOff x="2439325" y="4108090"/>
              <a:chExt cx="576000" cy="576000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63500" dist="25400" sx="103000" sy="103000" algn="l" rotWithShape="0">
                  <a:prstClr val="black">
                    <a:alpha val="24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38100" dist="127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598053" y="583353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5F4F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1200" dirty="0">
              <a:solidFill>
                <a:srgbClr val="F5F4F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모서리가 둥근 직사각형 31">
            <a:extLst>
              <a:ext uri="{FF2B5EF4-FFF2-40B4-BE49-F238E27FC236}">
                <a16:creationId xmlns:a16="http://schemas.microsoft.com/office/drawing/2014/main" id="{522E7B8F-9566-46F6-8E8C-D683302E1E24}"/>
              </a:ext>
            </a:extLst>
          </p:cNvPr>
          <p:cNvSpPr/>
          <p:nvPr/>
        </p:nvSpPr>
        <p:spPr>
          <a:xfrm>
            <a:off x="461963" y="1790700"/>
            <a:ext cx="11268073" cy="4772488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MATLAB(매트랩) - 한맥컴퓨터학원">
            <a:extLst>
              <a:ext uri="{FF2B5EF4-FFF2-40B4-BE49-F238E27FC236}">
                <a16:creationId xmlns:a16="http://schemas.microsoft.com/office/drawing/2014/main" id="{3CC10203-0A7A-43C9-9A4C-AF76506B4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0" b="92750" l="8250" r="90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2" b="14075"/>
          <a:stretch/>
        </p:blipFill>
        <p:spPr bwMode="auto">
          <a:xfrm>
            <a:off x="10096500" y="-14014"/>
            <a:ext cx="2095500" cy="191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85B342-71E2-44F4-8EF9-0492E21C66E8}"/>
              </a:ext>
            </a:extLst>
          </p:cNvPr>
          <p:cNvSpPr/>
          <p:nvPr/>
        </p:nvSpPr>
        <p:spPr>
          <a:xfrm>
            <a:off x="3281364" y="1366052"/>
            <a:ext cx="2714623" cy="538948"/>
          </a:xfrm>
          <a:prstGeom prst="roundRect">
            <a:avLst>
              <a:gd name="adj" fmla="val 684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3B2CA-B48E-4519-B3D8-DD11F98408B2}"/>
              </a:ext>
            </a:extLst>
          </p:cNvPr>
          <p:cNvSpPr txBox="1"/>
          <p:nvPr/>
        </p:nvSpPr>
        <p:spPr>
          <a:xfrm>
            <a:off x="801070" y="2158636"/>
            <a:ext cx="10389833" cy="1235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Arial" panose="020B0604020202020204" pitchFamily="34" charset="0"/>
              </a:rPr>
              <a:t>FFT 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Fast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Fourier transform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이산 푸리에 변환을 빠르게 수행하는 효율적인 알고리즘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6DE4FB0-261F-4917-A809-CFEF27ABBE97}"/>
              </a:ext>
            </a:extLst>
          </p:cNvPr>
          <p:cNvGrpSpPr/>
          <p:nvPr/>
        </p:nvGrpSpPr>
        <p:grpSpPr>
          <a:xfrm>
            <a:off x="2779026" y="3550342"/>
            <a:ext cx="6433921" cy="2972499"/>
            <a:chOff x="2779026" y="3550342"/>
            <a:chExt cx="6433921" cy="2972499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D42055B-F0C3-43A4-BA5F-2F7B64126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000"/>
            <a:stretch/>
          </p:blipFill>
          <p:spPr>
            <a:xfrm>
              <a:off x="2779026" y="3550342"/>
              <a:ext cx="6433921" cy="2664722"/>
            </a:xfrm>
            <a:prstGeom prst="roundRect">
              <a:avLst>
                <a:gd name="adj" fmla="val 7062"/>
              </a:avLst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BADDB8-3C35-48C6-AC98-AC5CB30425E6}"/>
                </a:ext>
              </a:extLst>
            </p:cNvPr>
            <p:cNvSpPr txBox="1"/>
            <p:nvPr/>
          </p:nvSpPr>
          <p:spPr>
            <a:xfrm>
              <a:off x="2824025" y="6215064"/>
              <a:ext cx="2016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▲ 노이즈가 포함된 신호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8A007C-BCB4-44CF-980B-824D23CF8B57}"/>
              </a:ext>
            </a:extLst>
          </p:cNvPr>
          <p:cNvSpPr/>
          <p:nvPr/>
        </p:nvSpPr>
        <p:spPr>
          <a:xfrm>
            <a:off x="2629899" y="294812"/>
            <a:ext cx="6899555" cy="723916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Matlab</a:t>
            </a:r>
            <a:r>
              <a:rPr lang="en-US" altLang="ko-KR" sz="36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</a:t>
            </a: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SensorNoise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CDC29E-0A75-45BA-971E-DE37215DFC2F}"/>
              </a:ext>
            </a:extLst>
          </p:cNvPr>
          <p:cNvSpPr txBox="1"/>
          <p:nvPr/>
        </p:nvSpPr>
        <p:spPr>
          <a:xfrm>
            <a:off x="3635259" y="1393639"/>
            <a:ext cx="20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Fourier transform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D87C19-F636-4BD4-B186-0BA7A8B28F19}"/>
              </a:ext>
            </a:extLst>
          </p:cNvPr>
          <p:cNvSpPr txBox="1"/>
          <p:nvPr/>
        </p:nvSpPr>
        <p:spPr>
          <a:xfrm>
            <a:off x="1045956" y="13936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E6E6E6"/>
                </a:solidFill>
              </a:rPr>
              <a:t>센서와 노이즈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726F4A-173A-4F15-A1FD-93740BC7EDA8}"/>
              </a:ext>
            </a:extLst>
          </p:cNvPr>
          <p:cNvSpPr txBox="1"/>
          <p:nvPr/>
        </p:nvSpPr>
        <p:spPr>
          <a:xfrm>
            <a:off x="6735564" y="13937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Noise </a:t>
            </a:r>
            <a:r>
              <a:rPr lang="ko-KR" altLang="en-US" b="1" dirty="0">
                <a:solidFill>
                  <a:schemeClr val="bg1"/>
                </a:solidFill>
              </a:rPr>
              <a:t>검출</a:t>
            </a:r>
          </a:p>
        </p:txBody>
      </p:sp>
    </p:spTree>
    <p:extLst>
      <p:ext uri="{BB962C8B-B14F-4D97-AF65-F5344CB8AC3E}">
        <p14:creationId xmlns:p14="http://schemas.microsoft.com/office/powerpoint/2010/main" val="158556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4F2"/>
            </a:gs>
            <a:gs pos="100000">
              <a:srgbClr val="EDECE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1">
            <a:extLst>
              <a:ext uri="{FF2B5EF4-FFF2-40B4-BE49-F238E27FC236}">
                <a16:creationId xmlns:a16="http://schemas.microsoft.com/office/drawing/2014/main" id="{C51BDC19-1152-4CFF-83CD-754A991CD990}"/>
              </a:ext>
            </a:extLst>
          </p:cNvPr>
          <p:cNvSpPr/>
          <p:nvPr/>
        </p:nvSpPr>
        <p:spPr>
          <a:xfrm>
            <a:off x="461963" y="1324438"/>
            <a:ext cx="11268073" cy="523875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29814" y="398003"/>
            <a:ext cx="1928812" cy="666749"/>
            <a:chOff x="1137574" y="4057800"/>
            <a:chExt cx="1928812" cy="666749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137574" y="4057800"/>
              <a:ext cx="1928812" cy="6667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1667">
                  <a:srgbClr val="D9D9D9">
                    <a:alpha val="32000"/>
                  </a:srgbClr>
                </a:gs>
                <a:gs pos="85000">
                  <a:srgbClr val="F4F4F4"/>
                </a:gs>
                <a:gs pos="100000">
                  <a:srgbClr val="D9D9D9"/>
                </a:gs>
              </a:gsLst>
              <a:path path="rect">
                <a:fillToRect t="100000" r="100000"/>
              </a:path>
              <a:tileRect l="-100000" b="-100000"/>
            </a:gradFill>
            <a:ln w="3175">
              <a:solidFill>
                <a:srgbClr val="D9D9D9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222112" y="4127222"/>
              <a:ext cx="1759744" cy="53773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D8A3B"/>
                </a:gs>
                <a:gs pos="100000">
                  <a:srgbClr val="BE352E"/>
                </a:gs>
                <a:gs pos="17000">
                  <a:srgbClr val="C00000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>
                <a:prstClr val="black">
                  <a:alpha val="95000"/>
                </a:prstClr>
              </a:innerShdw>
            </a:effectLst>
            <a:scene3d>
              <a:camera prst="orthographicFront">
                <a:rot lat="6000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439325" y="4108090"/>
              <a:ext cx="576000" cy="576000"/>
              <a:chOff x="2439325" y="4108090"/>
              <a:chExt cx="576000" cy="576000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63500" dist="25400" sx="103000" sy="103000" algn="l" rotWithShape="0">
                  <a:prstClr val="black">
                    <a:alpha val="24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38100" dist="127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598053" y="583353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5F4F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1200" dirty="0">
              <a:solidFill>
                <a:srgbClr val="F5F4F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모서리가 둥근 직사각형 31">
            <a:extLst>
              <a:ext uri="{FF2B5EF4-FFF2-40B4-BE49-F238E27FC236}">
                <a16:creationId xmlns:a16="http://schemas.microsoft.com/office/drawing/2014/main" id="{522E7B8F-9566-46F6-8E8C-D683302E1E24}"/>
              </a:ext>
            </a:extLst>
          </p:cNvPr>
          <p:cNvSpPr/>
          <p:nvPr/>
        </p:nvSpPr>
        <p:spPr>
          <a:xfrm>
            <a:off x="461963" y="1790700"/>
            <a:ext cx="11268073" cy="4772488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MATLAB(매트랩) - 한맥컴퓨터학원">
            <a:extLst>
              <a:ext uri="{FF2B5EF4-FFF2-40B4-BE49-F238E27FC236}">
                <a16:creationId xmlns:a16="http://schemas.microsoft.com/office/drawing/2014/main" id="{3CC10203-0A7A-43C9-9A4C-AF76506B4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0" b="92750" l="8250" r="90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2" b="14075"/>
          <a:stretch/>
        </p:blipFill>
        <p:spPr bwMode="auto">
          <a:xfrm>
            <a:off x="10096500" y="-14014"/>
            <a:ext cx="2095500" cy="191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7B865C0-D804-4F28-B3DE-D17C3E0E3988}"/>
              </a:ext>
            </a:extLst>
          </p:cNvPr>
          <p:cNvSpPr/>
          <p:nvPr/>
        </p:nvSpPr>
        <p:spPr>
          <a:xfrm>
            <a:off x="6048376" y="1367704"/>
            <a:ext cx="2714623" cy="538948"/>
          </a:xfrm>
          <a:prstGeom prst="roundRect">
            <a:avLst>
              <a:gd name="adj" fmla="val 684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3B2CA-B48E-4519-B3D8-DD11F98408B2}"/>
              </a:ext>
            </a:extLst>
          </p:cNvPr>
          <p:cNvSpPr txBox="1"/>
          <p:nvPr/>
        </p:nvSpPr>
        <p:spPr>
          <a:xfrm>
            <a:off x="801070" y="2158636"/>
            <a:ext cx="10389833" cy="1235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Arial" panose="020B0604020202020204" pitchFamily="34" charset="0"/>
              </a:rPr>
              <a:t>FFT 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Fast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Fourier transform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이산 푸리에 변환을 빠르게 수행하는 효율적인 알고리즘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모서리가 둥근 직사각형 31">
            <a:extLst>
              <a:ext uri="{FF2B5EF4-FFF2-40B4-BE49-F238E27FC236}">
                <a16:creationId xmlns:a16="http://schemas.microsoft.com/office/drawing/2014/main" id="{3DC2DC51-34F0-43E2-986A-F628E125CC2E}"/>
              </a:ext>
            </a:extLst>
          </p:cNvPr>
          <p:cNvSpPr/>
          <p:nvPr/>
        </p:nvSpPr>
        <p:spPr>
          <a:xfrm>
            <a:off x="461963" y="1797290"/>
            <a:ext cx="11268073" cy="4772488"/>
          </a:xfrm>
          <a:prstGeom prst="roundRect">
            <a:avLst>
              <a:gd name="adj" fmla="val 0"/>
            </a:avLst>
          </a:prstGeom>
          <a:solidFill>
            <a:srgbClr val="E6E6E6">
              <a:alpha val="76000"/>
            </a:srgbClr>
          </a:solidFill>
          <a:ln w="3175">
            <a:solidFill>
              <a:srgbClr val="D9D9D9">
                <a:alpha val="31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8B9EF52-471D-4F57-A0F3-A4A2D8EF8F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5" b="1"/>
          <a:stretch/>
        </p:blipFill>
        <p:spPr>
          <a:xfrm>
            <a:off x="1394220" y="2380458"/>
            <a:ext cx="9410702" cy="3592972"/>
          </a:xfrm>
          <a:prstGeom prst="roundRect">
            <a:avLst>
              <a:gd name="adj" fmla="val 4472"/>
            </a:avLst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F6047A-588D-4C30-AB24-1041153BC5F8}"/>
              </a:ext>
            </a:extLst>
          </p:cNvPr>
          <p:cNvSpPr txBox="1"/>
          <p:nvPr/>
        </p:nvSpPr>
        <p:spPr>
          <a:xfrm>
            <a:off x="1815676" y="557506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3FCE18-9DFE-4B18-98D4-471E806F7F8A}"/>
              </a:ext>
            </a:extLst>
          </p:cNvPr>
          <p:cNvSpPr txBox="1"/>
          <p:nvPr/>
        </p:nvSpPr>
        <p:spPr>
          <a:xfrm>
            <a:off x="9718149" y="5575068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999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3E206-4D9A-462E-AC42-857B354E3ABA}"/>
              </a:ext>
            </a:extLst>
          </p:cNvPr>
          <p:cNvSpPr txBox="1"/>
          <p:nvPr/>
        </p:nvSpPr>
        <p:spPr>
          <a:xfrm>
            <a:off x="2150460" y="3118623"/>
            <a:ext cx="352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Sampling Frequency </a:t>
            </a:r>
            <a:r>
              <a:rPr lang="en-US" altLang="ko-KR" b="1" dirty="0"/>
              <a:t>→ </a:t>
            </a:r>
            <a:r>
              <a:rPr lang="en-US" altLang="ko-KR" b="1" dirty="0">
                <a:solidFill>
                  <a:srgbClr val="FF0000"/>
                </a:solidFill>
              </a:rPr>
              <a:t>1000Hz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A7F85D-D71C-48F2-A63B-A12C9DF955CF}"/>
              </a:ext>
            </a:extLst>
          </p:cNvPr>
          <p:cNvSpPr/>
          <p:nvPr/>
        </p:nvSpPr>
        <p:spPr>
          <a:xfrm>
            <a:off x="2629899" y="294812"/>
            <a:ext cx="6899555" cy="723916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Matlab</a:t>
            </a:r>
            <a:r>
              <a:rPr lang="en-US" altLang="ko-KR" sz="36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</a:t>
            </a: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SensorNoise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ADAFD9-13B3-412E-87E5-7324566CCAE5}"/>
              </a:ext>
            </a:extLst>
          </p:cNvPr>
          <p:cNvSpPr txBox="1"/>
          <p:nvPr/>
        </p:nvSpPr>
        <p:spPr>
          <a:xfrm>
            <a:off x="3571844" y="1393639"/>
            <a:ext cx="21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Fourier transform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9CA4AE-3157-429D-BF07-6ED26E334984}"/>
              </a:ext>
            </a:extLst>
          </p:cNvPr>
          <p:cNvSpPr txBox="1"/>
          <p:nvPr/>
        </p:nvSpPr>
        <p:spPr>
          <a:xfrm>
            <a:off x="1045956" y="13936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E6E6E6"/>
                </a:solidFill>
              </a:rPr>
              <a:t>센서와 노이즈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91B83A-114C-4609-8EEE-F8E6F9BCE60C}"/>
              </a:ext>
            </a:extLst>
          </p:cNvPr>
          <p:cNvSpPr txBox="1"/>
          <p:nvPr/>
        </p:nvSpPr>
        <p:spPr>
          <a:xfrm>
            <a:off x="6735564" y="13937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Noise </a:t>
            </a:r>
            <a:r>
              <a:rPr lang="ko-KR" altLang="en-US" dirty="0"/>
              <a:t>검출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5B3B6CE-88C7-4CBD-9CBD-4595A4ECB521}"/>
              </a:ext>
            </a:extLst>
          </p:cNvPr>
          <p:cNvCxnSpPr>
            <a:cxnSpLocks/>
          </p:cNvCxnSpPr>
          <p:nvPr/>
        </p:nvCxnSpPr>
        <p:spPr>
          <a:xfrm flipV="1">
            <a:off x="10009231" y="4710048"/>
            <a:ext cx="0" cy="9152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341C06-628E-445E-AF1B-4CE5200FF4F7}"/>
              </a:ext>
            </a:extLst>
          </p:cNvPr>
          <p:cNvSpPr txBox="1"/>
          <p:nvPr/>
        </p:nvSpPr>
        <p:spPr>
          <a:xfrm>
            <a:off x="9658640" y="5241409"/>
            <a:ext cx="569388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990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CFE93EB-926D-4E7B-957C-9F6FD1EC8C3E}"/>
              </a:ext>
            </a:extLst>
          </p:cNvPr>
          <p:cNvCxnSpPr>
            <a:cxnSpLocks/>
          </p:cNvCxnSpPr>
          <p:nvPr/>
        </p:nvCxnSpPr>
        <p:spPr>
          <a:xfrm flipV="1">
            <a:off x="1990629" y="4710048"/>
            <a:ext cx="0" cy="9152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9B4573-63AF-4533-AFCE-A17A7D33BF3E}"/>
              </a:ext>
            </a:extLst>
          </p:cNvPr>
          <p:cNvSpPr txBox="1"/>
          <p:nvPr/>
        </p:nvSpPr>
        <p:spPr>
          <a:xfrm>
            <a:off x="1862060" y="5241409"/>
            <a:ext cx="441147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1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4F2"/>
            </a:gs>
            <a:gs pos="100000">
              <a:srgbClr val="EDECE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31">
            <a:extLst>
              <a:ext uri="{FF2B5EF4-FFF2-40B4-BE49-F238E27FC236}">
                <a16:creationId xmlns:a16="http://schemas.microsoft.com/office/drawing/2014/main" id="{3DC2DC51-34F0-43E2-986A-F628E125CC2E}"/>
              </a:ext>
            </a:extLst>
          </p:cNvPr>
          <p:cNvSpPr/>
          <p:nvPr/>
        </p:nvSpPr>
        <p:spPr>
          <a:xfrm>
            <a:off x="461963" y="1797290"/>
            <a:ext cx="11268073" cy="4772488"/>
          </a:xfrm>
          <a:prstGeom prst="roundRect">
            <a:avLst>
              <a:gd name="adj" fmla="val 0"/>
            </a:avLst>
          </a:prstGeom>
          <a:solidFill>
            <a:srgbClr val="E6E6E6">
              <a:alpha val="76000"/>
            </a:srgbClr>
          </a:solidFill>
          <a:ln w="3175">
            <a:solidFill>
              <a:srgbClr val="D9D9D9">
                <a:alpha val="31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1">
            <a:extLst>
              <a:ext uri="{FF2B5EF4-FFF2-40B4-BE49-F238E27FC236}">
                <a16:creationId xmlns:a16="http://schemas.microsoft.com/office/drawing/2014/main" id="{C51BDC19-1152-4CFF-83CD-754A991CD990}"/>
              </a:ext>
            </a:extLst>
          </p:cNvPr>
          <p:cNvSpPr/>
          <p:nvPr/>
        </p:nvSpPr>
        <p:spPr>
          <a:xfrm>
            <a:off x="461963" y="1324438"/>
            <a:ext cx="11268073" cy="523875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739912-6E60-447A-9A03-B319A92ABBBB}"/>
              </a:ext>
            </a:extLst>
          </p:cNvPr>
          <p:cNvSpPr txBox="1"/>
          <p:nvPr/>
        </p:nvSpPr>
        <p:spPr>
          <a:xfrm>
            <a:off x="801070" y="2158636"/>
            <a:ext cx="10389833" cy="1235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Arial" panose="020B0604020202020204" pitchFamily="34" charset="0"/>
              </a:rPr>
              <a:t>FFT 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Fast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Fourier transform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이산 푸리에 변환을 빠르게 수행하는 효율적인 알고리즘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모서리가 둥근 직사각형 31">
            <a:extLst>
              <a:ext uri="{FF2B5EF4-FFF2-40B4-BE49-F238E27FC236}">
                <a16:creationId xmlns:a16="http://schemas.microsoft.com/office/drawing/2014/main" id="{522E7B8F-9566-46F6-8E8C-D683302E1E24}"/>
              </a:ext>
            </a:extLst>
          </p:cNvPr>
          <p:cNvSpPr/>
          <p:nvPr/>
        </p:nvSpPr>
        <p:spPr>
          <a:xfrm>
            <a:off x="461963" y="1790700"/>
            <a:ext cx="11268073" cy="4772488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29814" y="398003"/>
            <a:ext cx="1928812" cy="666749"/>
            <a:chOff x="1137574" y="4057800"/>
            <a:chExt cx="1928812" cy="666749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137574" y="4057800"/>
              <a:ext cx="1928812" cy="6667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1667">
                  <a:srgbClr val="D9D9D9">
                    <a:alpha val="32000"/>
                  </a:srgbClr>
                </a:gs>
                <a:gs pos="85000">
                  <a:srgbClr val="F4F4F4"/>
                </a:gs>
                <a:gs pos="100000">
                  <a:srgbClr val="D9D9D9"/>
                </a:gs>
              </a:gsLst>
              <a:path path="rect">
                <a:fillToRect t="100000" r="100000"/>
              </a:path>
              <a:tileRect l="-100000" b="-100000"/>
            </a:gradFill>
            <a:ln w="3175">
              <a:solidFill>
                <a:srgbClr val="D9D9D9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222112" y="4127222"/>
              <a:ext cx="1759744" cy="53773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D8A3B"/>
                </a:gs>
                <a:gs pos="100000">
                  <a:srgbClr val="BE352E"/>
                </a:gs>
                <a:gs pos="17000">
                  <a:srgbClr val="C00000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>
                <a:prstClr val="black">
                  <a:alpha val="95000"/>
                </a:prstClr>
              </a:innerShdw>
            </a:effectLst>
            <a:scene3d>
              <a:camera prst="orthographicFront">
                <a:rot lat="6000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439325" y="4108090"/>
              <a:ext cx="576000" cy="576000"/>
              <a:chOff x="2439325" y="4108090"/>
              <a:chExt cx="576000" cy="576000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63500" dist="25400" sx="103000" sy="103000" algn="l" rotWithShape="0">
                  <a:prstClr val="black">
                    <a:alpha val="24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38100" dist="127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598053" y="583353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5F4F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1200" dirty="0">
              <a:solidFill>
                <a:srgbClr val="F5F4F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MATLAB(매트랩) - 한맥컴퓨터학원">
            <a:extLst>
              <a:ext uri="{FF2B5EF4-FFF2-40B4-BE49-F238E27FC236}">
                <a16:creationId xmlns:a16="http://schemas.microsoft.com/office/drawing/2014/main" id="{3CC10203-0A7A-43C9-9A4C-AF76506B4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0" b="92750" l="8250" r="90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2" b="14075"/>
          <a:stretch/>
        </p:blipFill>
        <p:spPr bwMode="auto">
          <a:xfrm>
            <a:off x="10096500" y="-14014"/>
            <a:ext cx="2095500" cy="191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7B865C0-D804-4F28-B3DE-D17C3E0E3988}"/>
              </a:ext>
            </a:extLst>
          </p:cNvPr>
          <p:cNvSpPr/>
          <p:nvPr/>
        </p:nvSpPr>
        <p:spPr>
          <a:xfrm>
            <a:off x="6048376" y="1367704"/>
            <a:ext cx="2714623" cy="538948"/>
          </a:xfrm>
          <a:prstGeom prst="roundRect">
            <a:avLst>
              <a:gd name="adj" fmla="val 684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3B2CA-B48E-4519-B3D8-DD11F98408B2}"/>
              </a:ext>
            </a:extLst>
          </p:cNvPr>
          <p:cNvSpPr txBox="1"/>
          <p:nvPr/>
        </p:nvSpPr>
        <p:spPr>
          <a:xfrm>
            <a:off x="853459" y="2199869"/>
            <a:ext cx="10389833" cy="1789208"/>
          </a:xfrm>
          <a:prstGeom prst="rect">
            <a:avLst/>
          </a:prstGeom>
          <a:solidFill>
            <a:srgbClr val="E6E6E6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Nyquist frequency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Fast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Fourier transform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</a:t>
            </a:r>
            <a:r>
              <a:rPr lang="en-US" altLang="ko-KR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ampling frequency</a:t>
            </a:r>
            <a:r>
              <a:rPr lang="ko-KR" altLang="en-US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의 </a:t>
            </a:r>
            <a:r>
              <a:rPr lang="ko-KR" altLang="en-US" sz="2000" b="1" i="0" dirty="0">
                <a:solidFill>
                  <a:srgbClr val="FF0000"/>
                </a:solidFill>
                <a:effectLst/>
              </a:rPr>
              <a:t>절반 이상</a:t>
            </a:r>
            <a:r>
              <a:rPr lang="ko-KR" altLang="en-US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의 주파수는 </a:t>
            </a:r>
            <a:r>
              <a:rPr lang="ko-KR" altLang="en-US" sz="2000" b="1" i="0" dirty="0">
                <a:solidFill>
                  <a:srgbClr val="FF0000"/>
                </a:solidFill>
                <a:effectLst/>
              </a:rPr>
              <a:t>측정할 수 없다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A7F85D-D71C-48F2-A63B-A12C9DF955CF}"/>
              </a:ext>
            </a:extLst>
          </p:cNvPr>
          <p:cNvSpPr/>
          <p:nvPr/>
        </p:nvSpPr>
        <p:spPr>
          <a:xfrm>
            <a:off x="2629899" y="294812"/>
            <a:ext cx="6899555" cy="723916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Matlab</a:t>
            </a:r>
            <a:r>
              <a:rPr lang="en-US" altLang="ko-KR" sz="36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</a:t>
            </a: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SensorNoise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ADAFD9-13B3-412E-87E5-7324566CCAE5}"/>
              </a:ext>
            </a:extLst>
          </p:cNvPr>
          <p:cNvSpPr txBox="1"/>
          <p:nvPr/>
        </p:nvSpPr>
        <p:spPr>
          <a:xfrm>
            <a:off x="3571844" y="1393639"/>
            <a:ext cx="21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Fourier transform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9CA4AE-3157-429D-BF07-6ED26E334984}"/>
              </a:ext>
            </a:extLst>
          </p:cNvPr>
          <p:cNvSpPr txBox="1"/>
          <p:nvPr/>
        </p:nvSpPr>
        <p:spPr>
          <a:xfrm>
            <a:off x="1045956" y="13936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E6E6E6"/>
                </a:solidFill>
              </a:rPr>
              <a:t>센서와 노이즈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91B83A-114C-4609-8EEE-F8E6F9BCE60C}"/>
              </a:ext>
            </a:extLst>
          </p:cNvPr>
          <p:cNvSpPr txBox="1"/>
          <p:nvPr/>
        </p:nvSpPr>
        <p:spPr>
          <a:xfrm>
            <a:off x="6735564" y="13937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Noise </a:t>
            </a:r>
            <a:r>
              <a:rPr lang="ko-KR" altLang="en-US" dirty="0"/>
              <a:t>검출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BDA1B2-FFBF-4952-B4AB-8993A88BB684}"/>
              </a:ext>
            </a:extLst>
          </p:cNvPr>
          <p:cNvGrpSpPr/>
          <p:nvPr/>
        </p:nvGrpSpPr>
        <p:grpSpPr>
          <a:xfrm>
            <a:off x="1456047" y="4149720"/>
            <a:ext cx="9184656" cy="2336187"/>
            <a:chOff x="1456047" y="4149720"/>
            <a:chExt cx="9184656" cy="233618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E722EC1-7725-4EFB-B804-8A09BAF69876}"/>
                </a:ext>
              </a:extLst>
            </p:cNvPr>
            <p:cNvGrpSpPr/>
            <p:nvPr/>
          </p:nvGrpSpPr>
          <p:grpSpPr>
            <a:xfrm>
              <a:off x="1456047" y="4149720"/>
              <a:ext cx="9184656" cy="2336187"/>
              <a:chOff x="929659" y="4073520"/>
              <a:chExt cx="9184656" cy="233618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BF329E54-3123-4B07-B05D-9A82F4EA6A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2063"/>
              <a:stretch/>
            </p:blipFill>
            <p:spPr>
              <a:xfrm>
                <a:off x="929659" y="4073520"/>
                <a:ext cx="3959007" cy="2336187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5B88E68-9377-413E-8D72-A6D0EF282D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8443" y="4073520"/>
                <a:ext cx="3995872" cy="2336187"/>
              </a:xfrm>
              <a:prstGeom prst="rect">
                <a:avLst/>
              </a:prstGeom>
            </p:spPr>
          </p:pic>
        </p:grp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9146FD5-FCD3-42FE-A1D5-6E49641044C6}"/>
                </a:ext>
              </a:extLst>
            </p:cNvPr>
            <p:cNvSpPr/>
            <p:nvPr/>
          </p:nvSpPr>
          <p:spPr>
            <a:xfrm>
              <a:off x="1752600" y="4591050"/>
              <a:ext cx="3400425" cy="1543050"/>
            </a:xfrm>
            <a:custGeom>
              <a:avLst/>
              <a:gdLst>
                <a:gd name="connsiteX0" fmla="*/ 0 w 3400425"/>
                <a:gd name="connsiteY0" fmla="*/ 771525 h 1543050"/>
                <a:gd name="connsiteX1" fmla="*/ 161925 w 3400425"/>
                <a:gd name="connsiteY1" fmla="*/ 295275 h 1543050"/>
                <a:gd name="connsiteX2" fmla="*/ 314325 w 3400425"/>
                <a:gd name="connsiteY2" fmla="*/ 19050 h 1543050"/>
                <a:gd name="connsiteX3" fmla="*/ 504825 w 3400425"/>
                <a:gd name="connsiteY3" fmla="*/ 19050 h 1543050"/>
                <a:gd name="connsiteX4" fmla="*/ 676275 w 3400425"/>
                <a:gd name="connsiteY4" fmla="*/ 314325 h 1543050"/>
                <a:gd name="connsiteX5" fmla="*/ 838200 w 3400425"/>
                <a:gd name="connsiteY5" fmla="*/ 762000 h 1543050"/>
                <a:gd name="connsiteX6" fmla="*/ 1009650 w 3400425"/>
                <a:gd name="connsiteY6" fmla="*/ 1228725 h 1543050"/>
                <a:gd name="connsiteX7" fmla="*/ 1190625 w 3400425"/>
                <a:gd name="connsiteY7" fmla="*/ 1524000 h 1543050"/>
                <a:gd name="connsiteX8" fmla="*/ 1352550 w 3400425"/>
                <a:gd name="connsiteY8" fmla="*/ 1543050 h 1543050"/>
                <a:gd name="connsiteX9" fmla="*/ 1524000 w 3400425"/>
                <a:gd name="connsiteY9" fmla="*/ 1247775 h 1543050"/>
                <a:gd name="connsiteX10" fmla="*/ 1695450 w 3400425"/>
                <a:gd name="connsiteY10" fmla="*/ 781050 h 1543050"/>
                <a:gd name="connsiteX11" fmla="*/ 1857375 w 3400425"/>
                <a:gd name="connsiteY11" fmla="*/ 304800 h 1543050"/>
                <a:gd name="connsiteX12" fmla="*/ 2028825 w 3400425"/>
                <a:gd name="connsiteY12" fmla="*/ 0 h 1543050"/>
                <a:gd name="connsiteX13" fmla="*/ 2200275 w 3400425"/>
                <a:gd name="connsiteY13" fmla="*/ 9525 h 1543050"/>
                <a:gd name="connsiteX14" fmla="*/ 2381250 w 3400425"/>
                <a:gd name="connsiteY14" fmla="*/ 314325 h 1543050"/>
                <a:gd name="connsiteX15" fmla="*/ 2543175 w 3400425"/>
                <a:gd name="connsiteY15" fmla="*/ 771525 h 1543050"/>
                <a:gd name="connsiteX16" fmla="*/ 2705100 w 3400425"/>
                <a:gd name="connsiteY16" fmla="*/ 1228725 h 1543050"/>
                <a:gd name="connsiteX17" fmla="*/ 2867025 w 3400425"/>
                <a:gd name="connsiteY17" fmla="*/ 1524000 h 1543050"/>
                <a:gd name="connsiteX18" fmla="*/ 3057525 w 3400425"/>
                <a:gd name="connsiteY18" fmla="*/ 1533525 h 1543050"/>
                <a:gd name="connsiteX19" fmla="*/ 3200400 w 3400425"/>
                <a:gd name="connsiteY19" fmla="*/ 1228725 h 1543050"/>
                <a:gd name="connsiteX20" fmla="*/ 3400425 w 3400425"/>
                <a:gd name="connsiteY20" fmla="*/ 78105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00425" h="1543050">
                  <a:moveTo>
                    <a:pt x="0" y="771525"/>
                  </a:moveTo>
                  <a:lnTo>
                    <a:pt x="161925" y="295275"/>
                  </a:lnTo>
                  <a:lnTo>
                    <a:pt x="314325" y="19050"/>
                  </a:lnTo>
                  <a:lnTo>
                    <a:pt x="504825" y="19050"/>
                  </a:lnTo>
                  <a:lnTo>
                    <a:pt x="676275" y="314325"/>
                  </a:lnTo>
                  <a:lnTo>
                    <a:pt x="838200" y="762000"/>
                  </a:lnTo>
                  <a:lnTo>
                    <a:pt x="1009650" y="1228725"/>
                  </a:lnTo>
                  <a:lnTo>
                    <a:pt x="1190625" y="1524000"/>
                  </a:lnTo>
                  <a:lnTo>
                    <a:pt x="1352550" y="1543050"/>
                  </a:lnTo>
                  <a:lnTo>
                    <a:pt x="1524000" y="1247775"/>
                  </a:lnTo>
                  <a:lnTo>
                    <a:pt x="1695450" y="781050"/>
                  </a:lnTo>
                  <a:lnTo>
                    <a:pt x="1857375" y="304800"/>
                  </a:lnTo>
                  <a:lnTo>
                    <a:pt x="2028825" y="0"/>
                  </a:lnTo>
                  <a:lnTo>
                    <a:pt x="2200275" y="9525"/>
                  </a:lnTo>
                  <a:lnTo>
                    <a:pt x="2381250" y="314325"/>
                  </a:lnTo>
                  <a:lnTo>
                    <a:pt x="2543175" y="771525"/>
                  </a:lnTo>
                  <a:lnTo>
                    <a:pt x="2705100" y="1228725"/>
                  </a:lnTo>
                  <a:lnTo>
                    <a:pt x="2867025" y="1524000"/>
                  </a:lnTo>
                  <a:lnTo>
                    <a:pt x="3057525" y="1533525"/>
                  </a:lnTo>
                  <a:lnTo>
                    <a:pt x="3200400" y="1228725"/>
                  </a:lnTo>
                  <a:lnTo>
                    <a:pt x="3400425" y="78105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AE0159E-B62D-42D6-B47A-32956D64DFDD}"/>
                </a:ext>
              </a:extLst>
            </p:cNvPr>
            <p:cNvSpPr/>
            <p:nvPr/>
          </p:nvSpPr>
          <p:spPr>
            <a:xfrm>
              <a:off x="6896100" y="4543425"/>
              <a:ext cx="3505200" cy="1571625"/>
            </a:xfrm>
            <a:custGeom>
              <a:avLst/>
              <a:gdLst>
                <a:gd name="connsiteX0" fmla="*/ 0 w 3505200"/>
                <a:gd name="connsiteY0" fmla="*/ 771525 h 1571625"/>
                <a:gd name="connsiteX1" fmla="*/ 352425 w 3505200"/>
                <a:gd name="connsiteY1" fmla="*/ 276225 h 1571625"/>
                <a:gd name="connsiteX2" fmla="*/ 695325 w 3505200"/>
                <a:gd name="connsiteY2" fmla="*/ 1571625 h 1571625"/>
                <a:gd name="connsiteX3" fmla="*/ 1047750 w 3505200"/>
                <a:gd name="connsiteY3" fmla="*/ 0 h 1571625"/>
                <a:gd name="connsiteX4" fmla="*/ 1390650 w 3505200"/>
                <a:gd name="connsiteY4" fmla="*/ 1257300 h 1571625"/>
                <a:gd name="connsiteX5" fmla="*/ 1762125 w 3505200"/>
                <a:gd name="connsiteY5" fmla="*/ 762000 h 1571625"/>
                <a:gd name="connsiteX6" fmla="*/ 2085975 w 3505200"/>
                <a:gd name="connsiteY6" fmla="*/ 295275 h 1571625"/>
                <a:gd name="connsiteX7" fmla="*/ 2457450 w 3505200"/>
                <a:gd name="connsiteY7" fmla="*/ 1571625 h 1571625"/>
                <a:gd name="connsiteX8" fmla="*/ 2876550 w 3505200"/>
                <a:gd name="connsiteY8" fmla="*/ 38100 h 1571625"/>
                <a:gd name="connsiteX9" fmla="*/ 3152775 w 3505200"/>
                <a:gd name="connsiteY9" fmla="*/ 1285875 h 1571625"/>
                <a:gd name="connsiteX10" fmla="*/ 3505200 w 3505200"/>
                <a:gd name="connsiteY10" fmla="*/ 78105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05200" h="1571625">
                  <a:moveTo>
                    <a:pt x="0" y="771525"/>
                  </a:moveTo>
                  <a:lnTo>
                    <a:pt x="352425" y="276225"/>
                  </a:lnTo>
                  <a:lnTo>
                    <a:pt x="695325" y="1571625"/>
                  </a:lnTo>
                  <a:lnTo>
                    <a:pt x="1047750" y="0"/>
                  </a:lnTo>
                  <a:lnTo>
                    <a:pt x="1390650" y="1257300"/>
                  </a:lnTo>
                  <a:lnTo>
                    <a:pt x="1762125" y="762000"/>
                  </a:lnTo>
                  <a:lnTo>
                    <a:pt x="2085975" y="295275"/>
                  </a:lnTo>
                  <a:lnTo>
                    <a:pt x="2457450" y="1571625"/>
                  </a:lnTo>
                  <a:lnTo>
                    <a:pt x="2876550" y="38100"/>
                  </a:lnTo>
                  <a:lnTo>
                    <a:pt x="3152775" y="1285875"/>
                  </a:lnTo>
                  <a:lnTo>
                    <a:pt x="3505200" y="78105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89483F9-F561-4DE9-B6D0-F39342A6F4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4451" b="70100"/>
            <a:stretch/>
          </p:blipFill>
          <p:spPr>
            <a:xfrm>
              <a:off x="9220199" y="4149720"/>
              <a:ext cx="1420503" cy="6985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665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4F2"/>
            </a:gs>
            <a:gs pos="100000">
              <a:srgbClr val="EDECE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1">
            <a:extLst>
              <a:ext uri="{FF2B5EF4-FFF2-40B4-BE49-F238E27FC236}">
                <a16:creationId xmlns:a16="http://schemas.microsoft.com/office/drawing/2014/main" id="{C51BDC19-1152-4CFF-83CD-754A991CD990}"/>
              </a:ext>
            </a:extLst>
          </p:cNvPr>
          <p:cNvSpPr/>
          <p:nvPr/>
        </p:nvSpPr>
        <p:spPr>
          <a:xfrm>
            <a:off x="461963" y="1324438"/>
            <a:ext cx="11268073" cy="523875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29814" y="398003"/>
            <a:ext cx="1928812" cy="666749"/>
            <a:chOff x="1137574" y="4057800"/>
            <a:chExt cx="1928812" cy="666749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137574" y="4057800"/>
              <a:ext cx="1928812" cy="6667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1667">
                  <a:srgbClr val="D9D9D9">
                    <a:alpha val="32000"/>
                  </a:srgbClr>
                </a:gs>
                <a:gs pos="85000">
                  <a:srgbClr val="F4F4F4"/>
                </a:gs>
                <a:gs pos="100000">
                  <a:srgbClr val="D9D9D9"/>
                </a:gs>
              </a:gsLst>
              <a:path path="rect">
                <a:fillToRect t="100000" r="100000"/>
              </a:path>
              <a:tileRect l="-100000" b="-100000"/>
            </a:gradFill>
            <a:ln w="3175">
              <a:solidFill>
                <a:srgbClr val="D9D9D9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222112" y="4127222"/>
              <a:ext cx="1759744" cy="53773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D8A3B"/>
                </a:gs>
                <a:gs pos="100000">
                  <a:srgbClr val="BE352E"/>
                </a:gs>
                <a:gs pos="17000">
                  <a:srgbClr val="C00000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>
                <a:prstClr val="black">
                  <a:alpha val="95000"/>
                </a:prstClr>
              </a:innerShdw>
            </a:effectLst>
            <a:scene3d>
              <a:camera prst="orthographicFront">
                <a:rot lat="6000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439325" y="4108090"/>
              <a:ext cx="576000" cy="576000"/>
              <a:chOff x="2439325" y="4108090"/>
              <a:chExt cx="576000" cy="576000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63500" dist="25400" sx="103000" sy="103000" algn="l" rotWithShape="0">
                  <a:prstClr val="black">
                    <a:alpha val="24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439325" y="4108090"/>
                <a:ext cx="576000" cy="57600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ffectLst>
                <a:outerShdw blurRad="38100" dist="127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matte">
                <a:bevelT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598053" y="583353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5F4F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1200" dirty="0">
              <a:solidFill>
                <a:srgbClr val="F5F4F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모서리가 둥근 직사각형 31">
            <a:extLst>
              <a:ext uri="{FF2B5EF4-FFF2-40B4-BE49-F238E27FC236}">
                <a16:creationId xmlns:a16="http://schemas.microsoft.com/office/drawing/2014/main" id="{522E7B8F-9566-46F6-8E8C-D683302E1E24}"/>
              </a:ext>
            </a:extLst>
          </p:cNvPr>
          <p:cNvSpPr/>
          <p:nvPr/>
        </p:nvSpPr>
        <p:spPr>
          <a:xfrm>
            <a:off x="461963" y="1790700"/>
            <a:ext cx="11268073" cy="4772488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MATLAB(매트랩) - 한맥컴퓨터학원">
            <a:extLst>
              <a:ext uri="{FF2B5EF4-FFF2-40B4-BE49-F238E27FC236}">
                <a16:creationId xmlns:a16="http://schemas.microsoft.com/office/drawing/2014/main" id="{3CC10203-0A7A-43C9-9A4C-AF76506B4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0" b="92750" l="8250" r="90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2" b="14075"/>
          <a:stretch/>
        </p:blipFill>
        <p:spPr bwMode="auto">
          <a:xfrm>
            <a:off x="10096500" y="-14014"/>
            <a:ext cx="2095500" cy="191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6C2342E-316E-4671-A551-C5DB524044E7}"/>
              </a:ext>
            </a:extLst>
          </p:cNvPr>
          <p:cNvSpPr/>
          <p:nvPr/>
        </p:nvSpPr>
        <p:spPr>
          <a:xfrm>
            <a:off x="6048376" y="1367704"/>
            <a:ext cx="2714623" cy="538948"/>
          </a:xfrm>
          <a:prstGeom prst="roundRect">
            <a:avLst>
              <a:gd name="adj" fmla="val 684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DB754E-8D4A-46CE-8BD3-D4504737542A}"/>
              </a:ext>
            </a:extLst>
          </p:cNvPr>
          <p:cNvSpPr txBox="1"/>
          <p:nvPr/>
        </p:nvSpPr>
        <p:spPr>
          <a:xfrm>
            <a:off x="3571844" y="1393639"/>
            <a:ext cx="21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Fourier transform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03D581-9A0B-442C-97B1-F40C9A2F3936}"/>
              </a:ext>
            </a:extLst>
          </p:cNvPr>
          <p:cNvSpPr txBox="1"/>
          <p:nvPr/>
        </p:nvSpPr>
        <p:spPr>
          <a:xfrm>
            <a:off x="1045956" y="13936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E6E6E6"/>
                </a:solidFill>
              </a:rPr>
              <a:t>센서와 노이즈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029C1E-DFAF-41B4-9703-5C2C8C14B0C9}"/>
              </a:ext>
            </a:extLst>
          </p:cNvPr>
          <p:cNvSpPr txBox="1"/>
          <p:nvPr/>
        </p:nvSpPr>
        <p:spPr>
          <a:xfrm>
            <a:off x="6735564" y="13937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Noise </a:t>
            </a:r>
            <a:r>
              <a:rPr lang="ko-KR" altLang="en-US" dirty="0"/>
              <a:t>검출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3B2CA-B48E-4519-B3D8-DD11F98408B2}"/>
              </a:ext>
            </a:extLst>
          </p:cNvPr>
          <p:cNvSpPr txBox="1"/>
          <p:nvPr/>
        </p:nvSpPr>
        <p:spPr>
          <a:xfrm>
            <a:off x="801070" y="2158636"/>
            <a:ext cx="10389833" cy="1235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Arial" panose="020B0604020202020204" pitchFamily="34" charset="0"/>
              </a:rPr>
              <a:t>FFT 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Fast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Fourier transform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이산 푸리에 변환을 빠르게 수행하는 효율적인 알고리즘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모서리가 둥근 직사각형 31">
            <a:extLst>
              <a:ext uri="{FF2B5EF4-FFF2-40B4-BE49-F238E27FC236}">
                <a16:creationId xmlns:a16="http://schemas.microsoft.com/office/drawing/2014/main" id="{3DC2DC51-34F0-43E2-986A-F628E125CC2E}"/>
              </a:ext>
            </a:extLst>
          </p:cNvPr>
          <p:cNvSpPr/>
          <p:nvPr/>
        </p:nvSpPr>
        <p:spPr>
          <a:xfrm>
            <a:off x="461963" y="1797290"/>
            <a:ext cx="11268073" cy="4772488"/>
          </a:xfrm>
          <a:prstGeom prst="roundRect">
            <a:avLst>
              <a:gd name="adj" fmla="val 0"/>
            </a:avLst>
          </a:prstGeom>
          <a:solidFill>
            <a:srgbClr val="E6E6E6">
              <a:alpha val="76000"/>
            </a:srgbClr>
          </a:solidFill>
          <a:ln w="3175">
            <a:solidFill>
              <a:srgbClr val="D9D9D9">
                <a:alpha val="31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F7D33CA-8E7E-4E44-A869-323A2E2F32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9"/>
          <a:stretch/>
        </p:blipFill>
        <p:spPr>
          <a:xfrm>
            <a:off x="1689596" y="2383563"/>
            <a:ext cx="8819950" cy="3583277"/>
          </a:xfrm>
          <a:prstGeom prst="roundRect">
            <a:avLst>
              <a:gd name="adj" fmla="val 5768"/>
            </a:avLst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777800-ECC0-44CB-BE6B-A058ABEF1765}"/>
              </a:ext>
            </a:extLst>
          </p:cNvPr>
          <p:cNvSpPr/>
          <p:nvPr/>
        </p:nvSpPr>
        <p:spPr>
          <a:xfrm>
            <a:off x="8372475" y="2686050"/>
            <a:ext cx="181927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107015-CC59-4022-9EAC-AE310C24A2CC}"/>
              </a:ext>
            </a:extLst>
          </p:cNvPr>
          <p:cNvSpPr/>
          <p:nvPr/>
        </p:nvSpPr>
        <p:spPr>
          <a:xfrm>
            <a:off x="2605378" y="5339548"/>
            <a:ext cx="181927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F0920B-5405-4697-8515-6BC83919F4E7}"/>
              </a:ext>
            </a:extLst>
          </p:cNvPr>
          <p:cNvSpPr txBox="1"/>
          <p:nvPr/>
        </p:nvSpPr>
        <p:spPr>
          <a:xfrm>
            <a:off x="2843503" y="3120339"/>
            <a:ext cx="365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Sampling Frequency </a:t>
            </a:r>
            <a:r>
              <a:rPr lang="en-US" altLang="ko-KR" b="1" dirty="0"/>
              <a:t>→ </a:t>
            </a:r>
            <a:r>
              <a:rPr lang="en-US" altLang="ko-KR" b="1" dirty="0">
                <a:solidFill>
                  <a:srgbClr val="FF0000"/>
                </a:solidFill>
              </a:rPr>
              <a:t>10000Hz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DC9603-32DA-4B84-96B6-08421945AC5A}"/>
              </a:ext>
            </a:extLst>
          </p:cNvPr>
          <p:cNvSpPr/>
          <p:nvPr/>
        </p:nvSpPr>
        <p:spPr>
          <a:xfrm>
            <a:off x="2629899" y="294812"/>
            <a:ext cx="6899555" cy="723916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Matlab</a:t>
            </a:r>
            <a:r>
              <a:rPr lang="en-US" altLang="ko-KR" sz="36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</a:t>
            </a:r>
            <a:r>
              <a:rPr lang="en-US" altLang="ko-KR" sz="3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SensorNoise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F81DD8-08F0-4631-B7DB-46386B526AD7}"/>
              </a:ext>
            </a:extLst>
          </p:cNvPr>
          <p:cNvSpPr txBox="1"/>
          <p:nvPr/>
        </p:nvSpPr>
        <p:spPr>
          <a:xfrm>
            <a:off x="3151496" y="557506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8B6D79-5DBD-4643-BCC5-ED4C84E99687}"/>
              </a:ext>
            </a:extLst>
          </p:cNvPr>
          <p:cNvSpPr txBox="1"/>
          <p:nvPr/>
        </p:nvSpPr>
        <p:spPr>
          <a:xfrm>
            <a:off x="9280702" y="5575068"/>
            <a:ext cx="6206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Arial" panose="020B0604020202020204" pitchFamily="34" charset="0"/>
                <a:cs typeface="Arial" panose="020B0604020202020204" pitchFamily="34" charset="0"/>
              </a:rPr>
              <a:t>9999</a:t>
            </a:r>
            <a:endParaRPr lang="ko-KR" alt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62E96F-C11C-46C2-923B-9FA521FB6D4C}"/>
              </a:ext>
            </a:extLst>
          </p:cNvPr>
          <p:cNvSpPr txBox="1"/>
          <p:nvPr/>
        </p:nvSpPr>
        <p:spPr>
          <a:xfrm>
            <a:off x="9211576" y="5241409"/>
            <a:ext cx="620683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Arial" panose="020B0604020202020204" pitchFamily="34" charset="0"/>
                <a:cs typeface="Arial" panose="020B0604020202020204" pitchFamily="34" charset="0"/>
              </a:rPr>
              <a:t>9990</a:t>
            </a:r>
            <a:endParaRPr lang="ko-KR" alt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EEBF4D-682B-4217-AB45-8B51273254CA}"/>
              </a:ext>
            </a:extLst>
          </p:cNvPr>
          <p:cNvSpPr txBox="1"/>
          <p:nvPr/>
        </p:nvSpPr>
        <p:spPr>
          <a:xfrm>
            <a:off x="3197880" y="5241409"/>
            <a:ext cx="441147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06117934-694D-4DE8-B659-30B229605F67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H="1">
            <a:off x="3151496" y="4508390"/>
            <a:ext cx="46384" cy="1251344"/>
          </a:xfrm>
          <a:prstGeom prst="bentConnector4">
            <a:avLst>
              <a:gd name="adj1" fmla="val -492842"/>
              <a:gd name="adj2" fmla="val 9995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79244C4-8F49-46A2-9740-872EA250581B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9631909" y="4508390"/>
            <a:ext cx="269476" cy="1251344"/>
          </a:xfrm>
          <a:prstGeom prst="bentConnector4">
            <a:avLst>
              <a:gd name="adj1" fmla="val -67127"/>
              <a:gd name="adj2" fmla="val 9995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5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311</Words>
  <Application>Microsoft Office PowerPoint</Application>
  <PresentationFormat>와이드스크린</PresentationFormat>
  <Paragraphs>106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HY견고딕</vt:lpstr>
      <vt:lpstr>HY헤드라인M</vt:lpstr>
      <vt:lpstr>나눔고딕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명 지수</cp:lastModifiedBy>
  <cp:revision>37</cp:revision>
  <dcterms:created xsi:type="dcterms:W3CDTF">2021-01-15T02:30:27Z</dcterms:created>
  <dcterms:modified xsi:type="dcterms:W3CDTF">2021-03-12T13:02:11Z</dcterms:modified>
</cp:coreProperties>
</file>