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64" r:id="rId5"/>
    <p:sldId id="272" r:id="rId6"/>
    <p:sldId id="268" r:id="rId7"/>
    <p:sldId id="267" r:id="rId8"/>
    <p:sldId id="274" r:id="rId9"/>
    <p:sldId id="270" r:id="rId10"/>
    <p:sldId id="280" r:id="rId11"/>
    <p:sldId id="281" r:id="rId12"/>
    <p:sldId id="291" r:id="rId13"/>
    <p:sldId id="282" r:id="rId14"/>
    <p:sldId id="283" r:id="rId15"/>
    <p:sldId id="284" r:id="rId16"/>
    <p:sldId id="285" r:id="rId17"/>
    <p:sldId id="273" r:id="rId18"/>
    <p:sldId id="288" r:id="rId19"/>
    <p:sldId id="289" r:id="rId20"/>
    <p:sldId id="260" r:id="rId21"/>
    <p:sldId id="290" r:id="rId22"/>
    <p:sldId id="286" r:id="rId23"/>
    <p:sldId id="292" r:id="rId24"/>
    <p:sldId id="296" r:id="rId25"/>
    <p:sldId id="277" r:id="rId26"/>
    <p:sldId id="294" r:id="rId27"/>
    <p:sldId id="287" r:id="rId28"/>
    <p:sldId id="293" r:id="rId29"/>
    <p:sldId id="295" r:id="rId30"/>
    <p:sldId id="278" r:id="rId31"/>
    <p:sldId id="26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72"/>
    <a:srgbClr val="D84630"/>
    <a:srgbClr val="C8C8C8"/>
    <a:srgbClr val="5E61FD"/>
    <a:srgbClr val="176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명 지수" userId="b07435be59d152df" providerId="LiveId" clId="{24F69A20-F583-4F19-9C2F-7FDBE0C42666}"/>
    <pc:docChg chg="undo custSel addSld delSld modSld">
      <pc:chgData name="명 지수" userId="b07435be59d152df" providerId="LiveId" clId="{24F69A20-F583-4F19-9C2F-7FDBE0C42666}" dt="2021-03-20T15:13:45.768" v="352"/>
      <pc:docMkLst>
        <pc:docMk/>
      </pc:docMkLst>
      <pc:sldChg chg="modSp mod">
        <pc:chgData name="명 지수" userId="b07435be59d152df" providerId="LiveId" clId="{24F69A20-F583-4F19-9C2F-7FDBE0C42666}" dt="2021-03-20T14:34:18.651" v="63" actId="20577"/>
        <pc:sldMkLst>
          <pc:docMk/>
          <pc:sldMk cId="2532589336" sldId="256"/>
        </pc:sldMkLst>
        <pc:spChg chg="mod">
          <ac:chgData name="명 지수" userId="b07435be59d152df" providerId="LiveId" clId="{24F69A20-F583-4F19-9C2F-7FDBE0C42666}" dt="2021-03-20T14:34:12.526" v="59" actId="20577"/>
          <ac:spMkLst>
            <pc:docMk/>
            <pc:sldMk cId="2532589336" sldId="256"/>
            <ac:spMk id="32" creationId="{0F6B8921-937F-4D62-84ED-829849BB95C7}"/>
          </ac:spMkLst>
        </pc:spChg>
        <pc:spChg chg="mod">
          <ac:chgData name="명 지수" userId="b07435be59d152df" providerId="LiveId" clId="{24F69A20-F583-4F19-9C2F-7FDBE0C42666}" dt="2021-03-20T14:34:18.651" v="63" actId="20577"/>
          <ac:spMkLst>
            <pc:docMk/>
            <pc:sldMk cId="2532589336" sldId="256"/>
            <ac:spMk id="33" creationId="{4DB7BA57-EB8A-47DF-ACD8-3BFC3AF28408}"/>
          </ac:spMkLst>
        </pc:spChg>
      </pc:sldChg>
      <pc:sldChg chg="addSp delSp modSp mod">
        <pc:chgData name="명 지수" userId="b07435be59d152df" providerId="LiveId" clId="{24F69A20-F583-4F19-9C2F-7FDBE0C42666}" dt="2021-03-20T15:09:55.849" v="293" actId="2710"/>
        <pc:sldMkLst>
          <pc:docMk/>
          <pc:sldMk cId="2539832251" sldId="258"/>
        </pc:sldMkLst>
        <pc:spChg chg="del">
          <ac:chgData name="명 지수" userId="b07435be59d152df" providerId="LiveId" clId="{24F69A20-F583-4F19-9C2F-7FDBE0C42666}" dt="2021-03-20T05:49:30.054" v="0" actId="478"/>
          <ac:spMkLst>
            <pc:docMk/>
            <pc:sldMk cId="2539832251" sldId="258"/>
            <ac:spMk id="6" creationId="{D89CD81C-ECCB-4534-B176-C51EFD8B9673}"/>
          </ac:spMkLst>
        </pc:spChg>
        <pc:spChg chg="mod">
          <ac:chgData name="명 지수" userId="b07435be59d152df" providerId="LiveId" clId="{24F69A20-F583-4F19-9C2F-7FDBE0C42666}" dt="2021-03-20T14:35:35.743" v="116" actId="404"/>
          <ac:spMkLst>
            <pc:docMk/>
            <pc:sldMk cId="2539832251" sldId="258"/>
            <ac:spMk id="11" creationId="{E99631C4-B17E-4C6C-9EA5-7FB47E5A2826}"/>
          </ac:spMkLst>
        </pc:spChg>
        <pc:spChg chg="add del">
          <ac:chgData name="명 지수" userId="b07435be59d152df" providerId="LiveId" clId="{24F69A20-F583-4F19-9C2F-7FDBE0C42666}" dt="2021-03-20T14:36:14.991" v="123" actId="478"/>
          <ac:spMkLst>
            <pc:docMk/>
            <pc:sldMk cId="2539832251" sldId="258"/>
            <ac:spMk id="19" creationId="{ADE29FFB-2AD1-4ACD-B8CD-F633946A4B8A}"/>
          </ac:spMkLst>
        </pc:spChg>
        <pc:spChg chg="del">
          <ac:chgData name="명 지수" userId="b07435be59d152df" providerId="LiveId" clId="{24F69A20-F583-4F19-9C2F-7FDBE0C42666}" dt="2021-03-20T05:49:31.862" v="1" actId="478"/>
          <ac:spMkLst>
            <pc:docMk/>
            <pc:sldMk cId="2539832251" sldId="258"/>
            <ac:spMk id="20" creationId="{8B8EADD3-7068-424E-BC64-631386E7CF38}"/>
          </ac:spMkLst>
        </pc:spChg>
        <pc:spChg chg="add mod">
          <ac:chgData name="명 지수" userId="b07435be59d152df" providerId="LiveId" clId="{24F69A20-F583-4F19-9C2F-7FDBE0C42666}" dt="2021-03-20T15:09:55.849" v="293" actId="2710"/>
          <ac:spMkLst>
            <pc:docMk/>
            <pc:sldMk cId="2539832251" sldId="258"/>
            <ac:spMk id="22" creationId="{A2B56FA3-872E-4EDF-83DF-7C6BDB2C1B51}"/>
          </ac:spMkLst>
        </pc:spChg>
        <pc:grpChg chg="mod">
          <ac:chgData name="명 지수" userId="b07435be59d152df" providerId="LiveId" clId="{24F69A20-F583-4F19-9C2F-7FDBE0C42666}" dt="2021-03-20T14:35:43.433" v="117" actId="14100"/>
          <ac:grpSpMkLst>
            <pc:docMk/>
            <pc:sldMk cId="2539832251" sldId="258"/>
            <ac:grpSpMk id="3" creationId="{2506A1A0-1442-4CDC-9E91-614686037598}"/>
          </ac:grpSpMkLst>
        </pc:grpChg>
        <pc:grpChg chg="add del">
          <ac:chgData name="명 지수" userId="b07435be59d152df" providerId="LiveId" clId="{24F69A20-F583-4F19-9C2F-7FDBE0C42666}" dt="2021-03-20T14:36:14.991" v="123" actId="478"/>
          <ac:grpSpMkLst>
            <pc:docMk/>
            <pc:sldMk cId="2539832251" sldId="258"/>
            <ac:grpSpMk id="16" creationId="{93415971-1DE3-436C-94D7-78E882633AF3}"/>
          </ac:grpSpMkLst>
        </pc:grpChg>
        <pc:picChg chg="del">
          <ac:chgData name="명 지수" userId="b07435be59d152df" providerId="LiveId" clId="{24F69A20-F583-4F19-9C2F-7FDBE0C42666}" dt="2021-03-20T05:49:41.776" v="2" actId="478"/>
          <ac:picMkLst>
            <pc:docMk/>
            <pc:sldMk cId="2539832251" sldId="258"/>
            <ac:picMk id="1026" creationId="{BA85EA42-A2F0-42E3-8459-0AE7F1EE1160}"/>
          </ac:picMkLst>
        </pc:picChg>
      </pc:sldChg>
      <pc:sldChg chg="delSp mod">
        <pc:chgData name="명 지수" userId="b07435be59d152df" providerId="LiveId" clId="{24F69A20-F583-4F19-9C2F-7FDBE0C42666}" dt="2021-03-20T05:50:33.176" v="20" actId="478"/>
        <pc:sldMkLst>
          <pc:docMk/>
          <pc:sldMk cId="1674068773" sldId="259"/>
        </pc:sldMkLst>
        <pc:spChg chg="del">
          <ac:chgData name="명 지수" userId="b07435be59d152df" providerId="LiveId" clId="{24F69A20-F583-4F19-9C2F-7FDBE0C42666}" dt="2021-03-20T05:50:32.601" v="19" actId="478"/>
          <ac:spMkLst>
            <pc:docMk/>
            <pc:sldMk cId="1674068773" sldId="259"/>
            <ac:spMk id="14" creationId="{1DE8261D-5190-4426-9B53-D3C06449DAE1}"/>
          </ac:spMkLst>
        </pc:spChg>
        <pc:spChg chg="del">
          <ac:chgData name="명 지수" userId="b07435be59d152df" providerId="LiveId" clId="{24F69A20-F583-4F19-9C2F-7FDBE0C42666}" dt="2021-03-20T05:50:30.275" v="18" actId="478"/>
          <ac:spMkLst>
            <pc:docMk/>
            <pc:sldMk cId="1674068773" sldId="259"/>
            <ac:spMk id="19" creationId="{A1787367-5A00-43C8-89AD-D1469AE7698C}"/>
          </ac:spMkLst>
        </pc:spChg>
        <pc:picChg chg="del">
          <ac:chgData name="명 지수" userId="b07435be59d152df" providerId="LiveId" clId="{24F69A20-F583-4F19-9C2F-7FDBE0C42666}" dt="2021-03-20T05:50:28.852" v="17" actId="478"/>
          <ac:picMkLst>
            <pc:docMk/>
            <pc:sldMk cId="1674068773" sldId="259"/>
            <ac:picMk id="3" creationId="{7A98965A-78AF-4179-B11A-953FB3AA43BE}"/>
          </ac:picMkLst>
        </pc:picChg>
        <pc:picChg chg="del">
          <ac:chgData name="명 지수" userId="b07435be59d152df" providerId="LiveId" clId="{24F69A20-F583-4F19-9C2F-7FDBE0C42666}" dt="2021-03-20T05:50:28.277" v="16" actId="478"/>
          <ac:picMkLst>
            <pc:docMk/>
            <pc:sldMk cId="1674068773" sldId="259"/>
            <ac:picMk id="22" creationId="{C3B914FD-6C1B-47CD-AC1E-0916EAC82655}"/>
          </ac:picMkLst>
        </pc:picChg>
        <pc:picChg chg="del">
          <ac:chgData name="명 지수" userId="b07435be59d152df" providerId="LiveId" clId="{24F69A20-F583-4F19-9C2F-7FDBE0C42666}" dt="2021-03-20T05:50:33.176" v="20" actId="478"/>
          <ac:picMkLst>
            <pc:docMk/>
            <pc:sldMk cId="1674068773" sldId="259"/>
            <ac:picMk id="24" creationId="{C6FF5B7B-18A8-4118-A8A3-DDF627CF04F0}"/>
          </ac:picMkLst>
        </pc:picChg>
      </pc:sldChg>
      <pc:sldChg chg="delSp mod">
        <pc:chgData name="명 지수" userId="b07435be59d152df" providerId="LiveId" clId="{24F69A20-F583-4F19-9C2F-7FDBE0C42666}" dt="2021-03-20T12:28:30.152" v="48" actId="478"/>
        <pc:sldMkLst>
          <pc:docMk/>
          <pc:sldMk cId="3616522369" sldId="260"/>
        </pc:sldMkLst>
        <pc:grpChg chg="del">
          <ac:chgData name="명 지수" userId="b07435be59d152df" providerId="LiveId" clId="{24F69A20-F583-4F19-9C2F-7FDBE0C42666}" dt="2021-03-20T12:28:30.152" v="48" actId="478"/>
          <ac:grpSpMkLst>
            <pc:docMk/>
            <pc:sldMk cId="3616522369" sldId="260"/>
            <ac:grpSpMk id="6" creationId="{4878834C-8C00-4203-B499-DBAD1A9006EC}"/>
          </ac:grpSpMkLst>
        </pc:grpChg>
      </pc:sldChg>
      <pc:sldChg chg="delSp del mod">
        <pc:chgData name="명 지수" userId="b07435be59d152df" providerId="LiveId" clId="{24F69A20-F583-4F19-9C2F-7FDBE0C42666}" dt="2021-03-20T05:50:48.901" v="27" actId="47"/>
        <pc:sldMkLst>
          <pc:docMk/>
          <pc:sldMk cId="2699981838" sldId="261"/>
        </pc:sldMkLst>
        <pc:spChg chg="del">
          <ac:chgData name="명 지수" userId="b07435be59d152df" providerId="LiveId" clId="{24F69A20-F583-4F19-9C2F-7FDBE0C42666}" dt="2021-03-20T05:49:52.439" v="3" actId="478"/>
          <ac:spMkLst>
            <pc:docMk/>
            <pc:sldMk cId="2699981838" sldId="261"/>
            <ac:spMk id="20" creationId="{8B8EADD3-7068-424E-BC64-631386E7CF38}"/>
          </ac:spMkLst>
        </pc:spChg>
        <pc:spChg chg="del">
          <ac:chgData name="명 지수" userId="b07435be59d152df" providerId="LiveId" clId="{24F69A20-F583-4F19-9C2F-7FDBE0C42666}" dt="2021-03-20T05:49:54.512" v="5" actId="478"/>
          <ac:spMkLst>
            <pc:docMk/>
            <pc:sldMk cId="2699981838" sldId="261"/>
            <ac:spMk id="37" creationId="{5CF5ACA1-7C83-48DD-8CA3-144269FE645F}"/>
          </ac:spMkLst>
        </pc:spChg>
        <pc:picChg chg="del">
          <ac:chgData name="명 지수" userId="b07435be59d152df" providerId="LiveId" clId="{24F69A20-F583-4F19-9C2F-7FDBE0C42666}" dt="2021-03-20T05:49:53.251" v="4" actId="478"/>
          <ac:picMkLst>
            <pc:docMk/>
            <pc:sldMk cId="2699981838" sldId="261"/>
            <ac:picMk id="2057" creationId="{3DACA24D-6C98-44DE-8543-B36689CAAB06}"/>
          </ac:picMkLst>
        </pc:picChg>
      </pc:sldChg>
      <pc:sldChg chg="addSp delSp add mod">
        <pc:chgData name="명 지수" userId="b07435be59d152df" providerId="LiveId" clId="{24F69A20-F583-4F19-9C2F-7FDBE0C42666}" dt="2021-03-20T15:13:26.341" v="338" actId="21"/>
        <pc:sldMkLst>
          <pc:docMk/>
          <pc:sldMk cId="1298621774" sldId="263"/>
        </pc:sldMkLst>
        <pc:spChg chg="del">
          <ac:chgData name="명 지수" userId="b07435be59d152df" providerId="LiveId" clId="{24F69A20-F583-4F19-9C2F-7FDBE0C42666}" dt="2021-03-20T14:36:02.668" v="119" actId="478"/>
          <ac:spMkLst>
            <pc:docMk/>
            <pc:sldMk cId="1298621774" sldId="263"/>
            <ac:spMk id="12" creationId="{DD5484DD-8934-4E7A-943F-45F16BFC5AFF}"/>
          </ac:spMkLst>
        </pc:spChg>
        <pc:spChg chg="del">
          <ac:chgData name="명 지수" userId="b07435be59d152df" providerId="LiveId" clId="{24F69A20-F583-4F19-9C2F-7FDBE0C42666}" dt="2021-03-20T14:36:02.668" v="119" actId="478"/>
          <ac:spMkLst>
            <pc:docMk/>
            <pc:sldMk cId="1298621774" sldId="263"/>
            <ac:spMk id="19" creationId="{ADE29FFB-2AD1-4ACD-B8CD-F633946A4B8A}"/>
          </ac:spMkLst>
        </pc:spChg>
        <pc:spChg chg="add del">
          <ac:chgData name="명 지수" userId="b07435be59d152df" providerId="LiveId" clId="{24F69A20-F583-4F19-9C2F-7FDBE0C42666}" dt="2021-03-20T15:13:26.341" v="338" actId="21"/>
          <ac:spMkLst>
            <pc:docMk/>
            <pc:sldMk cId="1298621774" sldId="263"/>
            <ac:spMk id="20" creationId="{76D64EC8-9836-4C19-995D-6134AF0D1DB0}"/>
          </ac:spMkLst>
        </pc:spChg>
        <pc:spChg chg="del">
          <ac:chgData name="명 지수" userId="b07435be59d152df" providerId="LiveId" clId="{24F69A20-F583-4F19-9C2F-7FDBE0C42666}" dt="2021-03-20T14:36:06.072" v="120" actId="478"/>
          <ac:spMkLst>
            <pc:docMk/>
            <pc:sldMk cId="1298621774" sldId="263"/>
            <ac:spMk id="22" creationId="{A2B56FA3-872E-4EDF-83DF-7C6BDB2C1B51}"/>
          </ac:spMkLst>
        </pc:spChg>
        <pc:grpChg chg="del">
          <ac:chgData name="명 지수" userId="b07435be59d152df" providerId="LiveId" clId="{24F69A20-F583-4F19-9C2F-7FDBE0C42666}" dt="2021-03-20T14:36:02.668" v="119" actId="478"/>
          <ac:grpSpMkLst>
            <pc:docMk/>
            <pc:sldMk cId="1298621774" sldId="263"/>
            <ac:grpSpMk id="3" creationId="{2506A1A0-1442-4CDC-9E91-614686037598}"/>
          </ac:grpSpMkLst>
        </pc:grpChg>
        <pc:grpChg chg="del">
          <ac:chgData name="명 지수" userId="b07435be59d152df" providerId="LiveId" clId="{24F69A20-F583-4F19-9C2F-7FDBE0C42666}" dt="2021-03-20T14:36:02.668" v="119" actId="478"/>
          <ac:grpSpMkLst>
            <pc:docMk/>
            <pc:sldMk cId="1298621774" sldId="263"/>
            <ac:grpSpMk id="16" creationId="{93415971-1DE3-436C-94D7-78E882633AF3}"/>
          </ac:grpSpMkLst>
        </pc:grpChg>
      </pc:sldChg>
      <pc:sldChg chg="addSp delSp del mod">
        <pc:chgData name="명 지수" userId="b07435be59d152df" providerId="LiveId" clId="{24F69A20-F583-4F19-9C2F-7FDBE0C42666}" dt="2021-03-20T05:50:49.409" v="28" actId="47"/>
        <pc:sldMkLst>
          <pc:docMk/>
          <pc:sldMk cId="3977911236" sldId="263"/>
        </pc:sldMkLst>
        <pc:spChg chg="add del">
          <ac:chgData name="명 지수" userId="b07435be59d152df" providerId="LiveId" clId="{24F69A20-F583-4F19-9C2F-7FDBE0C42666}" dt="2021-03-20T05:50:00.292" v="7" actId="478"/>
          <ac:spMkLst>
            <pc:docMk/>
            <pc:sldMk cId="3977911236" sldId="263"/>
            <ac:spMk id="5" creationId="{3449A2A3-5C83-4996-8EA1-2D54ABDBD2D9}"/>
          </ac:spMkLst>
        </pc:spChg>
        <pc:spChg chg="del">
          <ac:chgData name="명 지수" userId="b07435be59d152df" providerId="LiveId" clId="{24F69A20-F583-4F19-9C2F-7FDBE0C42666}" dt="2021-03-20T05:50:14.303" v="10" actId="478"/>
          <ac:spMkLst>
            <pc:docMk/>
            <pc:sldMk cId="3977911236" sldId="263"/>
            <ac:spMk id="20" creationId="{8B8EADD3-7068-424E-BC64-631386E7CF38}"/>
          </ac:spMkLst>
        </pc:spChg>
        <pc:spChg chg="del">
          <ac:chgData name="명 지수" userId="b07435be59d152df" providerId="LiveId" clId="{24F69A20-F583-4F19-9C2F-7FDBE0C42666}" dt="2021-03-20T05:50:18.776" v="12" actId="478"/>
          <ac:spMkLst>
            <pc:docMk/>
            <pc:sldMk cId="3977911236" sldId="263"/>
            <ac:spMk id="34" creationId="{1C967748-2419-4AC9-81BC-C334CFBF68F3}"/>
          </ac:spMkLst>
        </pc:spChg>
        <pc:picChg chg="del">
          <ac:chgData name="명 지수" userId="b07435be59d152df" providerId="LiveId" clId="{24F69A20-F583-4F19-9C2F-7FDBE0C42666}" dt="2021-03-20T05:50:19.212" v="13" actId="478"/>
          <ac:picMkLst>
            <pc:docMk/>
            <pc:sldMk cId="3977911236" sldId="263"/>
            <ac:picMk id="2054" creationId="{4617DB21-A67C-4AF6-8356-CA73A484A7F1}"/>
          </ac:picMkLst>
        </pc:picChg>
        <pc:picChg chg="del">
          <ac:chgData name="명 지수" userId="b07435be59d152df" providerId="LiveId" clId="{24F69A20-F583-4F19-9C2F-7FDBE0C42666}" dt="2021-03-20T05:50:15.263" v="11" actId="478"/>
          <ac:picMkLst>
            <pc:docMk/>
            <pc:sldMk cId="3977911236" sldId="263"/>
            <ac:picMk id="3076" creationId="{7B587817-548A-4A60-941D-4738DD97CF0C}"/>
          </ac:picMkLst>
        </pc:picChg>
      </pc:sldChg>
      <pc:sldChg chg="delSp del mod">
        <pc:chgData name="명 지수" userId="b07435be59d152df" providerId="LiveId" clId="{24F69A20-F583-4F19-9C2F-7FDBE0C42666}" dt="2021-03-20T05:50:49.748" v="29" actId="47"/>
        <pc:sldMkLst>
          <pc:docMk/>
          <pc:sldMk cId="735123557" sldId="264"/>
        </pc:sldMkLst>
        <pc:spChg chg="del">
          <ac:chgData name="명 지수" userId="b07435be59d152df" providerId="LiveId" clId="{24F69A20-F583-4F19-9C2F-7FDBE0C42666}" dt="2021-03-20T05:50:22.538" v="14" actId="478"/>
          <ac:spMkLst>
            <pc:docMk/>
            <pc:sldMk cId="735123557" sldId="264"/>
            <ac:spMk id="20" creationId="{8B8EADD3-7068-424E-BC64-631386E7CF38}"/>
          </ac:spMkLst>
        </pc:spChg>
      </pc:sldChg>
      <pc:sldChg chg="addSp delSp modSp add mod">
        <pc:chgData name="명 지수" userId="b07435be59d152df" providerId="LiveId" clId="{24F69A20-F583-4F19-9C2F-7FDBE0C42666}" dt="2021-03-20T15:11:32.499" v="319" actId="21"/>
        <pc:sldMkLst>
          <pc:docMk/>
          <pc:sldMk cId="1005334750" sldId="264"/>
        </pc:sldMkLst>
        <pc:spChg chg="add del mod">
          <ac:chgData name="명 지수" userId="b07435be59d152df" providerId="LiveId" clId="{24F69A20-F583-4F19-9C2F-7FDBE0C42666}" dt="2021-03-20T15:11:32.499" v="319" actId="21"/>
          <ac:spMkLst>
            <pc:docMk/>
            <pc:sldMk cId="1005334750" sldId="264"/>
            <ac:spMk id="15" creationId="{7C4FEC3D-575C-4B38-AA58-F1FA11191991}"/>
          </ac:spMkLst>
        </pc:spChg>
        <pc:spChg chg="mod">
          <ac:chgData name="명 지수" userId="b07435be59d152df" providerId="LiveId" clId="{24F69A20-F583-4F19-9C2F-7FDBE0C42666}" dt="2021-03-20T15:10:49.835" v="305" actId="1076"/>
          <ac:spMkLst>
            <pc:docMk/>
            <pc:sldMk cId="1005334750" sldId="264"/>
            <ac:spMk id="22" creationId="{A2B56FA3-872E-4EDF-83DF-7C6BDB2C1B51}"/>
          </ac:spMkLst>
        </pc:spChg>
      </pc:sldChg>
      <pc:sldChg chg="delSp del mod">
        <pc:chgData name="명 지수" userId="b07435be59d152df" providerId="LiveId" clId="{24F69A20-F583-4F19-9C2F-7FDBE0C42666}" dt="2021-03-20T05:50:50.214" v="30" actId="47"/>
        <pc:sldMkLst>
          <pc:docMk/>
          <pc:sldMk cId="327455574" sldId="265"/>
        </pc:sldMkLst>
        <pc:spChg chg="del">
          <ac:chgData name="명 지수" userId="b07435be59d152df" providerId="LiveId" clId="{24F69A20-F583-4F19-9C2F-7FDBE0C42666}" dt="2021-03-20T05:50:25.313" v="15" actId="478"/>
          <ac:spMkLst>
            <pc:docMk/>
            <pc:sldMk cId="327455574" sldId="265"/>
            <ac:spMk id="20" creationId="{8B8EADD3-7068-424E-BC64-631386E7CF38}"/>
          </ac:spMkLst>
        </pc:spChg>
      </pc:sldChg>
      <pc:sldChg chg="addSp delSp modSp add mod">
        <pc:chgData name="명 지수" userId="b07435be59d152df" providerId="LiveId" clId="{24F69A20-F583-4F19-9C2F-7FDBE0C42666}" dt="2021-03-20T15:12:09.725" v="332" actId="21"/>
        <pc:sldMkLst>
          <pc:docMk/>
          <pc:sldMk cId="2885853123" sldId="265"/>
        </pc:sldMkLst>
        <pc:spChg chg="add mod">
          <ac:chgData name="명 지수" userId="b07435be59d152df" providerId="LiveId" clId="{24F69A20-F583-4F19-9C2F-7FDBE0C42666}" dt="2021-03-20T15:11:33.317" v="320"/>
          <ac:spMkLst>
            <pc:docMk/>
            <pc:sldMk cId="2885853123" sldId="265"/>
            <ac:spMk id="15" creationId="{34B21094-883E-4F29-9F2A-3DFE00885FE8}"/>
          </ac:spMkLst>
        </pc:spChg>
        <pc:spChg chg="add del mod">
          <ac:chgData name="명 지수" userId="b07435be59d152df" providerId="LiveId" clId="{24F69A20-F583-4F19-9C2F-7FDBE0C42666}" dt="2021-03-20T15:12:09.725" v="332" actId="21"/>
          <ac:spMkLst>
            <pc:docMk/>
            <pc:sldMk cId="2885853123" sldId="265"/>
            <ac:spMk id="16" creationId="{C641A1DF-8771-4A61-92CD-4EBEAD47E0B8}"/>
          </ac:spMkLst>
        </pc:spChg>
        <pc:spChg chg="del mod">
          <ac:chgData name="명 지수" userId="b07435be59d152df" providerId="LiveId" clId="{24F69A20-F583-4F19-9C2F-7FDBE0C42666}" dt="2021-03-20T15:11:27.012" v="312" actId="21"/>
          <ac:spMkLst>
            <pc:docMk/>
            <pc:sldMk cId="2885853123" sldId="265"/>
            <ac:spMk id="22" creationId="{A2B56FA3-872E-4EDF-83DF-7C6BDB2C1B51}"/>
          </ac:spMkLst>
        </pc:spChg>
      </pc:sldChg>
      <pc:sldChg chg="addSp delSp modSp add mod">
        <pc:chgData name="명 지수" userId="b07435be59d152df" providerId="LiveId" clId="{24F69A20-F583-4F19-9C2F-7FDBE0C42666}" dt="2021-03-20T15:13:43.991" v="351" actId="21"/>
        <pc:sldMkLst>
          <pc:docMk/>
          <pc:sldMk cId="178408674" sldId="266"/>
        </pc:sldMkLst>
        <pc:spChg chg="del mod">
          <ac:chgData name="명 지수" userId="b07435be59d152df" providerId="LiveId" clId="{24F69A20-F583-4F19-9C2F-7FDBE0C42666}" dt="2021-03-20T15:12:04.851" v="326" actId="21"/>
          <ac:spMkLst>
            <pc:docMk/>
            <pc:sldMk cId="178408674" sldId="266"/>
            <ac:spMk id="15" creationId="{34B21094-883E-4F29-9F2A-3DFE00885FE8}"/>
          </ac:spMkLst>
        </pc:spChg>
        <pc:spChg chg="add mod">
          <ac:chgData name="명 지수" userId="b07435be59d152df" providerId="LiveId" clId="{24F69A20-F583-4F19-9C2F-7FDBE0C42666}" dt="2021-03-20T15:13:02.936" v="334" actId="1036"/>
          <ac:spMkLst>
            <pc:docMk/>
            <pc:sldMk cId="178408674" sldId="266"/>
            <ac:spMk id="16" creationId="{B8411131-49B4-4B45-A819-D1CAE51EE6D0}"/>
          </ac:spMkLst>
        </pc:spChg>
        <pc:spChg chg="add del mod">
          <ac:chgData name="명 지수" userId="b07435be59d152df" providerId="LiveId" clId="{24F69A20-F583-4F19-9C2F-7FDBE0C42666}" dt="2021-03-20T15:13:43.991" v="351" actId="21"/>
          <ac:spMkLst>
            <pc:docMk/>
            <pc:sldMk cId="178408674" sldId="266"/>
            <ac:spMk id="17" creationId="{AD119DE7-37EE-4065-85A9-513CBD4D0AC2}"/>
          </ac:spMkLst>
        </pc:spChg>
      </pc:sldChg>
      <pc:sldChg chg="del">
        <pc:chgData name="명 지수" userId="b07435be59d152df" providerId="LiveId" clId="{24F69A20-F583-4F19-9C2F-7FDBE0C42666}" dt="2021-03-20T05:51:04.288" v="47" actId="47"/>
        <pc:sldMkLst>
          <pc:docMk/>
          <pc:sldMk cId="1828671099" sldId="266"/>
        </pc:sldMkLst>
      </pc:sldChg>
      <pc:sldChg chg="addSp delSp modSp add mod">
        <pc:chgData name="명 지수" userId="b07435be59d152df" providerId="LiveId" clId="{24F69A20-F583-4F19-9C2F-7FDBE0C42666}" dt="2021-03-20T15:13:45.768" v="352"/>
        <pc:sldMkLst>
          <pc:docMk/>
          <pc:sldMk cId="879599952" sldId="267"/>
        </pc:sldMkLst>
        <pc:spChg chg="add mod">
          <ac:chgData name="명 지수" userId="b07435be59d152df" providerId="LiveId" clId="{24F69A20-F583-4F19-9C2F-7FDBE0C42666}" dt="2021-03-20T15:13:45.768" v="352"/>
          <ac:spMkLst>
            <pc:docMk/>
            <pc:sldMk cId="879599952" sldId="267"/>
            <ac:spMk id="15" creationId="{22D9E9DF-B692-4CEC-9DDF-E9E91E43C327}"/>
          </ac:spMkLst>
        </pc:spChg>
        <pc:spChg chg="del">
          <ac:chgData name="명 지수" userId="b07435be59d152df" providerId="LiveId" clId="{24F69A20-F583-4F19-9C2F-7FDBE0C42666}" dt="2021-03-20T15:13:22.725" v="337" actId="478"/>
          <ac:spMkLst>
            <pc:docMk/>
            <pc:sldMk cId="879599952" sldId="267"/>
            <ac:spMk id="16" creationId="{B8411131-49B4-4B45-A819-D1CAE51EE6D0}"/>
          </ac:spMkLst>
        </pc:spChg>
      </pc:sldChg>
      <pc:sldChg chg="del">
        <pc:chgData name="명 지수" userId="b07435be59d152df" providerId="LiveId" clId="{24F69A20-F583-4F19-9C2F-7FDBE0C42666}" dt="2021-03-20T05:50:56.764" v="39" actId="47"/>
        <pc:sldMkLst>
          <pc:docMk/>
          <pc:sldMk cId="1145935240" sldId="267"/>
        </pc:sldMkLst>
      </pc:sldChg>
      <pc:sldChg chg="delSp del mod">
        <pc:chgData name="명 지수" userId="b07435be59d152df" providerId="LiveId" clId="{24F69A20-F583-4F19-9C2F-7FDBE0C42666}" dt="2021-03-20T05:50:52.321" v="31" actId="47"/>
        <pc:sldMkLst>
          <pc:docMk/>
          <pc:sldMk cId="3140106576" sldId="268"/>
        </pc:sldMkLst>
        <pc:spChg chg="del">
          <ac:chgData name="명 지수" userId="b07435be59d152df" providerId="LiveId" clId="{24F69A20-F583-4F19-9C2F-7FDBE0C42666}" dt="2021-03-20T05:50:36.177" v="22" actId="478"/>
          <ac:spMkLst>
            <pc:docMk/>
            <pc:sldMk cId="3140106576" sldId="268"/>
            <ac:spMk id="14" creationId="{1DE8261D-5190-4426-9B53-D3C06449DAE1}"/>
          </ac:spMkLst>
        </pc:spChg>
        <pc:picChg chg="del">
          <ac:chgData name="명 지수" userId="b07435be59d152df" providerId="LiveId" clId="{24F69A20-F583-4F19-9C2F-7FDBE0C42666}" dt="2021-03-20T05:50:35.026" v="21" actId="478"/>
          <ac:picMkLst>
            <pc:docMk/>
            <pc:sldMk cId="3140106576" sldId="268"/>
            <ac:picMk id="34" creationId="{8D69DD7F-DAF2-42CC-AA7E-7FF7B08360DD}"/>
          </ac:picMkLst>
        </pc:picChg>
      </pc:sldChg>
      <pc:sldChg chg="delSp del mod">
        <pc:chgData name="명 지수" userId="b07435be59d152df" providerId="LiveId" clId="{24F69A20-F583-4F19-9C2F-7FDBE0C42666}" dt="2021-03-20T05:50:52.635" v="32" actId="47"/>
        <pc:sldMkLst>
          <pc:docMk/>
          <pc:sldMk cId="862385040" sldId="269"/>
        </pc:sldMkLst>
        <pc:spChg chg="del">
          <ac:chgData name="명 지수" userId="b07435be59d152df" providerId="LiveId" clId="{24F69A20-F583-4F19-9C2F-7FDBE0C42666}" dt="2021-03-20T05:50:40.314" v="24" actId="478"/>
          <ac:spMkLst>
            <pc:docMk/>
            <pc:sldMk cId="862385040" sldId="269"/>
            <ac:spMk id="14" creationId="{1DE8261D-5190-4426-9B53-D3C06449DAE1}"/>
          </ac:spMkLst>
        </pc:spChg>
        <pc:spChg chg="del">
          <ac:chgData name="명 지수" userId="b07435be59d152df" providerId="LiveId" clId="{24F69A20-F583-4F19-9C2F-7FDBE0C42666}" dt="2021-03-20T05:50:41.752" v="25" actId="478"/>
          <ac:spMkLst>
            <pc:docMk/>
            <pc:sldMk cId="862385040" sldId="269"/>
            <ac:spMk id="15" creationId="{5829CB9F-0942-4DA7-B447-95A4FED78D65}"/>
          </ac:spMkLst>
        </pc:spChg>
        <pc:picChg chg="del">
          <ac:chgData name="명 지수" userId="b07435be59d152df" providerId="LiveId" clId="{24F69A20-F583-4F19-9C2F-7FDBE0C42666}" dt="2021-03-20T05:50:38.701" v="23" actId="478"/>
          <ac:picMkLst>
            <pc:docMk/>
            <pc:sldMk cId="862385040" sldId="269"/>
            <ac:picMk id="33" creationId="{5F529EF7-9FBA-46FB-B205-8A18DEA7C00E}"/>
          </ac:picMkLst>
        </pc:picChg>
        <pc:picChg chg="del">
          <ac:chgData name="명 지수" userId="b07435be59d152df" providerId="LiveId" clId="{24F69A20-F583-4F19-9C2F-7FDBE0C42666}" dt="2021-03-20T05:50:42.463" v="26" actId="478"/>
          <ac:picMkLst>
            <pc:docMk/>
            <pc:sldMk cId="862385040" sldId="269"/>
            <ac:picMk id="34" creationId="{A430D695-4D1F-4ED6-BAA7-34E14807DB70}"/>
          </ac:picMkLst>
        </pc:picChg>
      </pc:sldChg>
      <pc:sldChg chg="del">
        <pc:chgData name="명 지수" userId="b07435be59d152df" providerId="LiveId" clId="{24F69A20-F583-4F19-9C2F-7FDBE0C42666}" dt="2021-03-20T05:50:53.017" v="33" actId="47"/>
        <pc:sldMkLst>
          <pc:docMk/>
          <pc:sldMk cId="471765675" sldId="270"/>
        </pc:sldMkLst>
      </pc:sldChg>
      <pc:sldChg chg="del">
        <pc:chgData name="명 지수" userId="b07435be59d152df" providerId="LiveId" clId="{24F69A20-F583-4F19-9C2F-7FDBE0C42666}" dt="2021-03-20T05:50:54.004" v="34" actId="47"/>
        <pc:sldMkLst>
          <pc:docMk/>
          <pc:sldMk cId="1534681068" sldId="271"/>
        </pc:sldMkLst>
      </pc:sldChg>
      <pc:sldChg chg="del">
        <pc:chgData name="명 지수" userId="b07435be59d152df" providerId="LiveId" clId="{24F69A20-F583-4F19-9C2F-7FDBE0C42666}" dt="2021-03-20T05:50:55.630" v="37" actId="47"/>
        <pc:sldMkLst>
          <pc:docMk/>
          <pc:sldMk cId="4033621386" sldId="272"/>
        </pc:sldMkLst>
      </pc:sldChg>
      <pc:sldChg chg="del">
        <pc:chgData name="명 지수" userId="b07435be59d152df" providerId="LiveId" clId="{24F69A20-F583-4F19-9C2F-7FDBE0C42666}" dt="2021-03-20T05:50:54.538" v="35" actId="47"/>
        <pc:sldMkLst>
          <pc:docMk/>
          <pc:sldMk cId="1591518630" sldId="273"/>
        </pc:sldMkLst>
      </pc:sldChg>
      <pc:sldChg chg="del">
        <pc:chgData name="명 지수" userId="b07435be59d152df" providerId="LiveId" clId="{24F69A20-F583-4F19-9C2F-7FDBE0C42666}" dt="2021-03-20T05:50:54.924" v="36" actId="47"/>
        <pc:sldMkLst>
          <pc:docMk/>
          <pc:sldMk cId="3834036923" sldId="274"/>
        </pc:sldMkLst>
      </pc:sldChg>
      <pc:sldChg chg="del">
        <pc:chgData name="명 지수" userId="b07435be59d152df" providerId="LiveId" clId="{24F69A20-F583-4F19-9C2F-7FDBE0C42666}" dt="2021-03-20T05:50:57.273" v="40" actId="47"/>
        <pc:sldMkLst>
          <pc:docMk/>
          <pc:sldMk cId="2902629813" sldId="275"/>
        </pc:sldMkLst>
      </pc:sldChg>
      <pc:sldChg chg="del">
        <pc:chgData name="명 지수" userId="b07435be59d152df" providerId="LiveId" clId="{24F69A20-F583-4F19-9C2F-7FDBE0C42666}" dt="2021-03-20T05:50:56.261" v="38" actId="47"/>
        <pc:sldMkLst>
          <pc:docMk/>
          <pc:sldMk cId="1646544395" sldId="276"/>
        </pc:sldMkLst>
      </pc:sldChg>
      <pc:sldChg chg="del">
        <pc:chgData name="명 지수" userId="b07435be59d152df" providerId="LiveId" clId="{24F69A20-F583-4F19-9C2F-7FDBE0C42666}" dt="2021-03-20T05:50:57.772" v="41" actId="47"/>
        <pc:sldMkLst>
          <pc:docMk/>
          <pc:sldMk cId="1751435975" sldId="277"/>
        </pc:sldMkLst>
      </pc:sldChg>
      <pc:sldChg chg="del">
        <pc:chgData name="명 지수" userId="b07435be59d152df" providerId="LiveId" clId="{24F69A20-F583-4F19-9C2F-7FDBE0C42666}" dt="2021-03-20T05:51:00.358" v="46" actId="47"/>
        <pc:sldMkLst>
          <pc:docMk/>
          <pc:sldMk cId="3968535492" sldId="278"/>
        </pc:sldMkLst>
      </pc:sldChg>
      <pc:sldChg chg="del">
        <pc:chgData name="명 지수" userId="b07435be59d152df" providerId="LiveId" clId="{24F69A20-F583-4F19-9C2F-7FDBE0C42666}" dt="2021-03-20T05:50:58.784" v="42" actId="47"/>
        <pc:sldMkLst>
          <pc:docMk/>
          <pc:sldMk cId="2782660666" sldId="279"/>
        </pc:sldMkLst>
      </pc:sldChg>
      <pc:sldChg chg="del">
        <pc:chgData name="명 지수" userId="b07435be59d152df" providerId="LiveId" clId="{24F69A20-F583-4F19-9C2F-7FDBE0C42666}" dt="2021-03-20T05:50:59.122" v="43" actId="47"/>
        <pc:sldMkLst>
          <pc:docMk/>
          <pc:sldMk cId="2432753277" sldId="280"/>
        </pc:sldMkLst>
      </pc:sldChg>
      <pc:sldChg chg="del">
        <pc:chgData name="명 지수" userId="b07435be59d152df" providerId="LiveId" clId="{24F69A20-F583-4F19-9C2F-7FDBE0C42666}" dt="2021-03-20T05:50:59.547" v="44" actId="47"/>
        <pc:sldMkLst>
          <pc:docMk/>
          <pc:sldMk cId="427547066" sldId="281"/>
        </pc:sldMkLst>
      </pc:sldChg>
      <pc:sldChg chg="del">
        <pc:chgData name="명 지수" userId="b07435be59d152df" providerId="LiveId" clId="{24F69A20-F583-4F19-9C2F-7FDBE0C42666}" dt="2021-03-20T05:50:59.934" v="45" actId="47"/>
        <pc:sldMkLst>
          <pc:docMk/>
          <pc:sldMk cId="1257313131" sldId="282"/>
        </pc:sldMkLst>
      </pc:sldChg>
    </pc:docChg>
  </pc:docChgLst>
  <pc:docChgLst>
    <pc:chgData name="명 지수" userId="b07435be59d152df" providerId="LiveId" clId="{1F8977F3-04D0-4487-84E2-FB4ED3934DFD}"/>
    <pc:docChg chg="undo custSel addSld modSld sldOrd">
      <pc:chgData name="명 지수" userId="b07435be59d152df" providerId="LiveId" clId="{1F8977F3-04D0-4487-84E2-FB4ED3934DFD}" dt="2021-03-14T12:17:56.565" v="252" actId="1076"/>
      <pc:docMkLst>
        <pc:docMk/>
      </pc:docMkLst>
      <pc:sldChg chg="addSp modSp mod">
        <pc:chgData name="명 지수" userId="b07435be59d152df" providerId="LiveId" clId="{1F8977F3-04D0-4487-84E2-FB4ED3934DFD}" dt="2021-03-14T07:35:28.899" v="27" actId="1035"/>
        <pc:sldMkLst>
          <pc:docMk/>
          <pc:sldMk cId="3616522369" sldId="260"/>
        </pc:sldMkLst>
        <pc:spChg chg="add mod">
          <ac:chgData name="명 지수" userId="b07435be59d152df" providerId="LiveId" clId="{1F8977F3-04D0-4487-84E2-FB4ED3934DFD}" dt="2021-03-14T07:35:28.899" v="27" actId="1035"/>
          <ac:spMkLst>
            <pc:docMk/>
            <pc:sldMk cId="3616522369" sldId="260"/>
            <ac:spMk id="13" creationId="{7DC29CCB-012D-440E-ABDC-7077E189CE92}"/>
          </ac:spMkLst>
        </pc:spChg>
      </pc:sldChg>
      <pc:sldChg chg="addSp delSp modSp mod">
        <pc:chgData name="명 지수" userId="b07435be59d152df" providerId="LiveId" clId="{1F8977F3-04D0-4487-84E2-FB4ED3934DFD}" dt="2021-03-14T11:33:34.173" v="63"/>
        <pc:sldMkLst>
          <pc:docMk/>
          <pc:sldMk cId="1591518630" sldId="273"/>
        </pc:sldMkLst>
        <pc:picChg chg="add del mod">
          <ac:chgData name="명 지수" userId="b07435be59d152df" providerId="LiveId" clId="{1F8977F3-04D0-4487-84E2-FB4ED3934DFD}" dt="2021-03-14T11:32:53.057" v="55" actId="22"/>
          <ac:picMkLst>
            <pc:docMk/>
            <pc:sldMk cId="1591518630" sldId="273"/>
            <ac:picMk id="3" creationId="{DF6ACE81-68F9-42E5-A7F2-0E9525562557}"/>
          </ac:picMkLst>
        </pc:picChg>
        <pc:picChg chg="add del mod">
          <ac:chgData name="명 지수" userId="b07435be59d152df" providerId="LiveId" clId="{1F8977F3-04D0-4487-84E2-FB4ED3934DFD}" dt="2021-03-14T11:33:32.591" v="61" actId="21"/>
          <ac:picMkLst>
            <pc:docMk/>
            <pc:sldMk cId="1591518630" sldId="273"/>
            <ac:picMk id="7" creationId="{9FA38C9E-D425-462F-8D91-52A3BA848693}"/>
          </ac:picMkLst>
        </pc:picChg>
        <pc:picChg chg="del">
          <ac:chgData name="명 지수" userId="b07435be59d152df" providerId="LiveId" clId="{1F8977F3-04D0-4487-84E2-FB4ED3934DFD}" dt="2021-03-14T11:33:33.906" v="62" actId="478"/>
          <ac:picMkLst>
            <pc:docMk/>
            <pc:sldMk cId="1591518630" sldId="273"/>
            <ac:picMk id="18" creationId="{42DE60C9-E1A1-4414-905D-E0FF5F5AA9FE}"/>
          </ac:picMkLst>
        </pc:picChg>
        <pc:picChg chg="add mod">
          <ac:chgData name="명 지수" userId="b07435be59d152df" providerId="LiveId" clId="{1F8977F3-04D0-4487-84E2-FB4ED3934DFD}" dt="2021-03-14T11:33:34.173" v="63"/>
          <ac:picMkLst>
            <pc:docMk/>
            <pc:sldMk cId="1591518630" sldId="273"/>
            <ac:picMk id="22" creationId="{35C8F630-15EB-4E5D-B14E-4BABAB8CF7F0}"/>
          </ac:picMkLst>
        </pc:picChg>
      </pc:sldChg>
      <pc:sldChg chg="addSp delSp modSp mod">
        <pc:chgData name="명 지수" userId="b07435be59d152df" providerId="LiveId" clId="{1F8977F3-04D0-4487-84E2-FB4ED3934DFD}" dt="2021-03-14T07:52:06.267" v="42" actId="1035"/>
        <pc:sldMkLst>
          <pc:docMk/>
          <pc:sldMk cId="3834036923" sldId="274"/>
        </pc:sldMkLst>
        <pc:picChg chg="del">
          <ac:chgData name="명 지수" userId="b07435be59d152df" providerId="LiveId" clId="{1F8977F3-04D0-4487-84E2-FB4ED3934DFD}" dt="2021-03-14T07:52:03.778" v="32" actId="478"/>
          <ac:picMkLst>
            <pc:docMk/>
            <pc:sldMk cId="3834036923" sldId="274"/>
            <ac:picMk id="3" creationId="{183848F2-45BD-4FC9-A52A-4A9043D946DE}"/>
          </ac:picMkLst>
        </pc:picChg>
        <pc:picChg chg="add mod">
          <ac:chgData name="명 지수" userId="b07435be59d152df" providerId="LiveId" clId="{1F8977F3-04D0-4487-84E2-FB4ED3934DFD}" dt="2021-03-14T07:52:06.267" v="42" actId="1035"/>
          <ac:picMkLst>
            <pc:docMk/>
            <pc:sldMk cId="3834036923" sldId="274"/>
            <ac:picMk id="6" creationId="{399D976E-8918-4BC3-BA54-A4734B2166ED}"/>
          </ac:picMkLst>
        </pc:picChg>
      </pc:sldChg>
      <pc:sldChg chg="addSp delSp modSp mod">
        <pc:chgData name="명 지수" userId="b07435be59d152df" providerId="LiveId" clId="{1F8977F3-04D0-4487-84E2-FB4ED3934DFD}" dt="2021-03-14T12:14:50.513" v="210" actId="21"/>
        <pc:sldMkLst>
          <pc:docMk/>
          <pc:sldMk cId="2902629813" sldId="275"/>
        </pc:sldMkLst>
        <pc:picChg chg="add del mod">
          <ac:chgData name="명 지수" userId="b07435be59d152df" providerId="LiveId" clId="{1F8977F3-04D0-4487-84E2-FB4ED3934DFD}" dt="2021-03-14T07:53:31.857" v="51" actId="478"/>
          <ac:picMkLst>
            <pc:docMk/>
            <pc:sldMk cId="2902629813" sldId="275"/>
            <ac:picMk id="3" creationId="{D436873A-EF0A-4918-995A-07B421C4510D}"/>
          </ac:picMkLst>
        </pc:picChg>
        <pc:picChg chg="add mod ord">
          <ac:chgData name="명 지수" userId="b07435be59d152df" providerId="LiveId" clId="{1F8977F3-04D0-4487-84E2-FB4ED3934DFD}" dt="2021-03-14T07:53:30.025" v="50" actId="171"/>
          <ac:picMkLst>
            <pc:docMk/>
            <pc:sldMk cId="2902629813" sldId="275"/>
            <ac:picMk id="6" creationId="{1CDCC8DB-3C02-4774-B15A-7AC3D3861188}"/>
          </ac:picMkLst>
        </pc:picChg>
        <pc:picChg chg="add del mod">
          <ac:chgData name="명 지수" userId="b07435be59d152df" providerId="LiveId" clId="{1F8977F3-04D0-4487-84E2-FB4ED3934DFD}" dt="2021-03-14T12:14:50.513" v="210" actId="21"/>
          <ac:picMkLst>
            <pc:docMk/>
            <pc:sldMk cId="2902629813" sldId="275"/>
            <ac:picMk id="18" creationId="{1E48AB65-799D-4C05-992D-A1E12F909E40}"/>
          </ac:picMkLst>
        </pc:picChg>
        <pc:picChg chg="del">
          <ac:chgData name="명 지수" userId="b07435be59d152df" providerId="LiveId" clId="{1F8977F3-04D0-4487-84E2-FB4ED3934DFD}" dt="2021-03-14T05:44:50.134" v="3" actId="478"/>
          <ac:picMkLst>
            <pc:docMk/>
            <pc:sldMk cId="2902629813" sldId="275"/>
            <ac:picMk id="19" creationId="{A309D65C-EC4C-4F3C-8254-2A2519D49F41}"/>
          </ac:picMkLst>
        </pc:picChg>
      </pc:sldChg>
      <pc:sldChg chg="addSp delSp modSp add mod">
        <pc:chgData name="명 지수" userId="b07435be59d152df" providerId="LiveId" clId="{1F8977F3-04D0-4487-84E2-FB4ED3934DFD}" dt="2021-03-14T12:13:19.569" v="200" actId="1076"/>
        <pc:sldMkLst>
          <pc:docMk/>
          <pc:sldMk cId="3968535492" sldId="278"/>
        </pc:sldMkLst>
        <pc:spChg chg="add mod">
          <ac:chgData name="명 지수" userId="b07435be59d152df" providerId="LiveId" clId="{1F8977F3-04D0-4487-84E2-FB4ED3934DFD}" dt="2021-03-14T11:45:01.091" v="190" actId="20577"/>
          <ac:spMkLst>
            <pc:docMk/>
            <pc:sldMk cId="3968535492" sldId="278"/>
            <ac:spMk id="13" creationId="{10117348-B007-4C6E-AC61-2978F0EF9855}"/>
          </ac:spMkLst>
        </pc:spChg>
        <pc:spChg chg="mod">
          <ac:chgData name="명 지수" userId="b07435be59d152df" providerId="LiveId" clId="{1F8977F3-04D0-4487-84E2-FB4ED3934DFD}" dt="2021-03-14T07:35:11.062" v="17" actId="20577"/>
          <ac:spMkLst>
            <pc:docMk/>
            <pc:sldMk cId="3968535492" sldId="278"/>
            <ac:spMk id="27" creationId="{EBE36CAF-DE84-44E0-A9B4-BBCDAB1A9DF5}"/>
          </ac:spMkLst>
        </pc:spChg>
        <pc:grpChg chg="del">
          <ac:chgData name="명 지수" userId="b07435be59d152df" providerId="LiveId" clId="{1F8977F3-04D0-4487-84E2-FB4ED3934DFD}" dt="2021-03-14T07:35:13.051" v="18" actId="478"/>
          <ac:grpSpMkLst>
            <pc:docMk/>
            <pc:sldMk cId="3968535492" sldId="278"/>
            <ac:grpSpMk id="6" creationId="{4878834C-8C00-4203-B499-DBAD1A9006EC}"/>
          </ac:grpSpMkLst>
        </pc:grpChg>
        <pc:picChg chg="add del mod">
          <ac:chgData name="명 지수" userId="b07435be59d152df" providerId="LiveId" clId="{1F8977F3-04D0-4487-84E2-FB4ED3934DFD}" dt="2021-03-14T12:10:58.952" v="194" actId="478"/>
          <ac:picMkLst>
            <pc:docMk/>
            <pc:sldMk cId="3968535492" sldId="278"/>
            <ac:picMk id="7" creationId="{A0DCCFDA-1855-41FA-9C80-17128982FCB8}"/>
          </ac:picMkLst>
        </pc:picChg>
        <pc:picChg chg="add mod">
          <ac:chgData name="명 지수" userId="b07435be59d152df" providerId="LiveId" clId="{1F8977F3-04D0-4487-84E2-FB4ED3934DFD}" dt="2021-03-14T12:13:19.569" v="200" actId="1076"/>
          <ac:picMkLst>
            <pc:docMk/>
            <pc:sldMk cId="3968535492" sldId="278"/>
            <ac:picMk id="9" creationId="{222A5003-39B2-4611-85F6-49A29AB9FD81}"/>
          </ac:picMkLst>
        </pc:picChg>
      </pc:sldChg>
      <pc:sldChg chg="addSp delSp modSp add mod ord">
        <pc:chgData name="명 지수" userId="b07435be59d152df" providerId="LiveId" clId="{1F8977F3-04D0-4487-84E2-FB4ED3934DFD}" dt="2021-03-14T12:16:22.467" v="228" actId="21"/>
        <pc:sldMkLst>
          <pc:docMk/>
          <pc:sldMk cId="2782660666" sldId="279"/>
        </pc:sldMkLst>
        <pc:picChg chg="add del mod">
          <ac:chgData name="명 지수" userId="b07435be59d152df" providerId="LiveId" clId="{1F8977F3-04D0-4487-84E2-FB4ED3934DFD}" dt="2021-03-14T12:14:42.490" v="207" actId="21"/>
          <ac:picMkLst>
            <pc:docMk/>
            <pc:sldMk cId="2782660666" sldId="279"/>
            <ac:picMk id="3" creationId="{5C67B50B-0CDD-4BF3-AF54-B242E1EB814B}"/>
          </ac:picMkLst>
        </pc:picChg>
        <pc:picChg chg="del">
          <ac:chgData name="명 지수" userId="b07435be59d152df" providerId="LiveId" clId="{1F8977F3-04D0-4487-84E2-FB4ED3934DFD}" dt="2021-03-14T12:13:34.734" v="204" actId="478"/>
          <ac:picMkLst>
            <pc:docMk/>
            <pc:sldMk cId="2782660666" sldId="279"/>
            <ac:picMk id="9" creationId="{222A5003-39B2-4611-85F6-49A29AB9FD81}"/>
          </ac:picMkLst>
        </pc:picChg>
        <pc:picChg chg="add mod">
          <ac:chgData name="명 지수" userId="b07435be59d152df" providerId="LiveId" clId="{1F8977F3-04D0-4487-84E2-FB4ED3934DFD}" dt="2021-03-14T12:14:55.201" v="212" actId="1076"/>
          <ac:picMkLst>
            <pc:docMk/>
            <pc:sldMk cId="2782660666" sldId="279"/>
            <ac:picMk id="14" creationId="{D72E04C6-B247-4359-879C-AAB457B2188F}"/>
          </ac:picMkLst>
        </pc:picChg>
        <pc:picChg chg="add del mod">
          <ac:chgData name="명 지수" userId="b07435be59d152df" providerId="LiveId" clId="{1F8977F3-04D0-4487-84E2-FB4ED3934DFD}" dt="2021-03-14T12:16:22.467" v="228" actId="21"/>
          <ac:picMkLst>
            <pc:docMk/>
            <pc:sldMk cId="2782660666" sldId="279"/>
            <ac:picMk id="15" creationId="{68D652A9-2037-4618-B555-381EF2D6BE0D}"/>
          </ac:picMkLst>
        </pc:picChg>
      </pc:sldChg>
      <pc:sldChg chg="addSp delSp modSp add mod">
        <pc:chgData name="명 지수" userId="b07435be59d152df" providerId="LiveId" clId="{1F8977F3-04D0-4487-84E2-FB4ED3934DFD}" dt="2021-03-14T12:16:23.845" v="229"/>
        <pc:sldMkLst>
          <pc:docMk/>
          <pc:sldMk cId="2432753277" sldId="280"/>
        </pc:sldMkLst>
        <pc:picChg chg="add del mod modCrop">
          <ac:chgData name="명 지수" userId="b07435be59d152df" providerId="LiveId" clId="{1F8977F3-04D0-4487-84E2-FB4ED3934DFD}" dt="2021-03-14T12:15:59.927" v="222" actId="21"/>
          <ac:picMkLst>
            <pc:docMk/>
            <pc:sldMk cId="2432753277" sldId="280"/>
            <ac:picMk id="3" creationId="{8991B356-AE32-4BAF-9623-039806230884}"/>
          </ac:picMkLst>
        </pc:picChg>
        <pc:picChg chg="del">
          <ac:chgData name="명 지수" userId="b07435be59d152df" providerId="LiveId" clId="{1F8977F3-04D0-4487-84E2-FB4ED3934DFD}" dt="2021-03-14T12:15:06.099" v="214" actId="478"/>
          <ac:picMkLst>
            <pc:docMk/>
            <pc:sldMk cId="2432753277" sldId="280"/>
            <ac:picMk id="14" creationId="{D72E04C6-B247-4359-879C-AAB457B2188F}"/>
          </ac:picMkLst>
        </pc:picChg>
        <pc:picChg chg="add mod">
          <ac:chgData name="명 지수" userId="b07435be59d152df" providerId="LiveId" clId="{1F8977F3-04D0-4487-84E2-FB4ED3934DFD}" dt="2021-03-14T12:16:23.845" v="229"/>
          <ac:picMkLst>
            <pc:docMk/>
            <pc:sldMk cId="2432753277" sldId="280"/>
            <ac:picMk id="15" creationId="{7D284191-7CBA-4423-9723-462D70F5FAC7}"/>
          </ac:picMkLst>
        </pc:picChg>
      </pc:sldChg>
      <pc:sldChg chg="modSp add mod">
        <pc:chgData name="명 지수" userId="b07435be59d152df" providerId="LiveId" clId="{1F8977F3-04D0-4487-84E2-FB4ED3934DFD}" dt="2021-03-14T12:17:13.991" v="246" actId="1036"/>
        <pc:sldMkLst>
          <pc:docMk/>
          <pc:sldMk cId="427547066" sldId="281"/>
        </pc:sldMkLst>
        <pc:picChg chg="mod modCrop">
          <ac:chgData name="명 지수" userId="b07435be59d152df" providerId="LiveId" clId="{1F8977F3-04D0-4487-84E2-FB4ED3934DFD}" dt="2021-03-14T12:17:13.991" v="246" actId="1036"/>
          <ac:picMkLst>
            <pc:docMk/>
            <pc:sldMk cId="427547066" sldId="281"/>
            <ac:picMk id="15" creationId="{7D284191-7CBA-4423-9723-462D70F5FAC7}"/>
          </ac:picMkLst>
        </pc:picChg>
      </pc:sldChg>
      <pc:sldChg chg="modSp add mod">
        <pc:chgData name="명 지수" userId="b07435be59d152df" providerId="LiveId" clId="{1F8977F3-04D0-4487-84E2-FB4ED3934DFD}" dt="2021-03-14T12:17:56.565" v="252" actId="1076"/>
        <pc:sldMkLst>
          <pc:docMk/>
          <pc:sldMk cId="1257313131" sldId="282"/>
        </pc:sldMkLst>
        <pc:picChg chg="mod modCrop">
          <ac:chgData name="명 지수" userId="b07435be59d152df" providerId="LiveId" clId="{1F8977F3-04D0-4487-84E2-FB4ED3934DFD}" dt="2021-03-14T12:17:56.565" v="252" actId="1076"/>
          <ac:picMkLst>
            <pc:docMk/>
            <pc:sldMk cId="1257313131" sldId="282"/>
            <ac:picMk id="15" creationId="{7D284191-7CBA-4423-9723-462D70F5FAC7}"/>
          </ac:picMkLst>
        </pc:picChg>
      </pc:sldChg>
    </pc:docChg>
  </pc:docChgLst>
  <pc:docChgLst>
    <pc:chgData name="명 지수" userId="b07435be59d152df" providerId="LiveId" clId="{572C93CC-18F8-4C4A-A243-86D2CA5A4B1D}"/>
    <pc:docChg chg="undo redo custSel addSld delSld modSld sldOrd">
      <pc:chgData name="명 지수" userId="b07435be59d152df" providerId="LiveId" clId="{572C93CC-18F8-4C4A-A243-86D2CA5A4B1D}" dt="2021-03-14T05:37:29.607" v="3904" actId="20577"/>
      <pc:docMkLst>
        <pc:docMk/>
      </pc:docMkLst>
      <pc:sldChg chg="addSp delSp modSp mod">
        <pc:chgData name="명 지수" userId="b07435be59d152df" providerId="LiveId" clId="{572C93CC-18F8-4C4A-A243-86D2CA5A4B1D}" dt="2021-03-14T04:02:47.128" v="3300" actId="1076"/>
        <pc:sldMkLst>
          <pc:docMk/>
          <pc:sldMk cId="1674068773" sldId="259"/>
        </pc:sldMkLst>
        <pc:spChg chg="mod">
          <ac:chgData name="명 지수" userId="b07435be59d152df" providerId="LiveId" clId="{572C93CC-18F8-4C4A-A243-86D2CA5A4B1D}" dt="2021-03-14T01:20:43.336" v="2526"/>
          <ac:spMkLst>
            <pc:docMk/>
            <pc:sldMk cId="1674068773" sldId="259"/>
            <ac:spMk id="11" creationId="{2D107F0E-8974-4767-99B4-0499D9CB67DF}"/>
          </ac:spMkLst>
        </pc:spChg>
        <pc:spChg chg="mod">
          <ac:chgData name="명 지수" userId="b07435be59d152df" providerId="LiveId" clId="{572C93CC-18F8-4C4A-A243-86D2CA5A4B1D}" dt="2021-03-14T01:20:53.916" v="2546"/>
          <ac:spMkLst>
            <pc:docMk/>
            <pc:sldMk cId="1674068773" sldId="259"/>
            <ac:spMk id="12" creationId="{03E541CF-98C2-44E3-B575-2E317EA5B5DF}"/>
          </ac:spMkLst>
        </pc:spChg>
        <pc:spChg chg="add mod">
          <ac:chgData name="명 지수" userId="b07435be59d152df" providerId="LiveId" clId="{572C93CC-18F8-4C4A-A243-86D2CA5A4B1D}" dt="2021-03-14T01:20:43.336" v="2526"/>
          <ac:spMkLst>
            <pc:docMk/>
            <pc:sldMk cId="1674068773" sldId="259"/>
            <ac:spMk id="13" creationId="{C86CA1AD-9331-4902-9B08-13D9D6018707}"/>
          </ac:spMkLst>
        </pc:spChg>
        <pc:spChg chg="add mod">
          <ac:chgData name="명 지수" userId="b07435be59d152df" providerId="LiveId" clId="{572C93CC-18F8-4C4A-A243-86D2CA5A4B1D}" dt="2021-03-14T01:46:54.071" v="2859"/>
          <ac:spMkLst>
            <pc:docMk/>
            <pc:sldMk cId="1674068773" sldId="259"/>
            <ac:spMk id="14" creationId="{1DE8261D-5190-4426-9B53-D3C06449DAE1}"/>
          </ac:spMkLst>
        </pc:spChg>
        <pc:spChg chg="add mod">
          <ac:chgData name="명 지수" userId="b07435be59d152df" providerId="LiveId" clId="{572C93CC-18F8-4C4A-A243-86D2CA5A4B1D}" dt="2021-03-14T01:50:44.535" v="2964"/>
          <ac:spMkLst>
            <pc:docMk/>
            <pc:sldMk cId="1674068773" sldId="259"/>
            <ac:spMk id="19" creationId="{A1787367-5A00-43C8-89AD-D1469AE7698C}"/>
          </ac:spMkLst>
        </pc:spChg>
        <pc:grpChg chg="add mod">
          <ac:chgData name="명 지수" userId="b07435be59d152df" providerId="LiveId" clId="{572C93CC-18F8-4C4A-A243-86D2CA5A4B1D}" dt="2021-03-14T01:20:43.336" v="2526"/>
          <ac:grpSpMkLst>
            <pc:docMk/>
            <pc:sldMk cId="1674068773" sldId="259"/>
            <ac:grpSpMk id="10" creationId="{5D60A720-904B-48D9-BE9E-16011BDEEE45}"/>
          </ac:grpSpMkLst>
        </pc:grpChg>
        <pc:picChg chg="add mod">
          <ac:chgData name="명 지수" userId="b07435be59d152df" providerId="LiveId" clId="{572C93CC-18F8-4C4A-A243-86D2CA5A4B1D}" dt="2021-03-14T01:50:10.361" v="2884" actId="1035"/>
          <ac:picMkLst>
            <pc:docMk/>
            <pc:sldMk cId="1674068773" sldId="259"/>
            <ac:picMk id="3" creationId="{7A98965A-78AF-4179-B11A-953FB3AA43BE}"/>
          </ac:picMkLst>
        </pc:picChg>
        <pc:picChg chg="add del mod modCrop">
          <ac:chgData name="명 지수" userId="b07435be59d152df" providerId="LiveId" clId="{572C93CC-18F8-4C4A-A243-86D2CA5A4B1D}" dt="2021-03-14T01:55:14.894" v="2965" actId="478"/>
          <ac:picMkLst>
            <pc:docMk/>
            <pc:sldMk cId="1674068773" sldId="259"/>
            <ac:picMk id="7" creationId="{3F9D67E4-9BD6-471A-A8FD-E91BCF875ED7}"/>
          </ac:picMkLst>
        </pc:picChg>
        <pc:picChg chg="add del mod modCrop">
          <ac:chgData name="명 지수" userId="b07435be59d152df" providerId="LiveId" clId="{572C93CC-18F8-4C4A-A243-86D2CA5A4B1D}" dt="2021-03-14T02:04:55.407" v="2982" actId="478"/>
          <ac:picMkLst>
            <pc:docMk/>
            <pc:sldMk cId="1674068773" sldId="259"/>
            <ac:picMk id="9" creationId="{89D6E5F1-E63C-4DA9-AF7B-3A361790ED11}"/>
          </ac:picMkLst>
        </pc:picChg>
        <pc:picChg chg="add del mod ord">
          <ac:chgData name="명 지수" userId="b07435be59d152df" providerId="LiveId" clId="{572C93CC-18F8-4C4A-A243-86D2CA5A4B1D}" dt="2021-03-14T02:12:03.595" v="3069" actId="478"/>
          <ac:picMkLst>
            <pc:docMk/>
            <pc:sldMk cId="1674068773" sldId="259"/>
            <ac:picMk id="16" creationId="{27C1FC1D-C60C-4F6E-99DF-D62B7806F990}"/>
          </ac:picMkLst>
        </pc:picChg>
        <pc:picChg chg="add del mod modCrop">
          <ac:chgData name="명 지수" userId="b07435be59d152df" providerId="LiveId" clId="{572C93CC-18F8-4C4A-A243-86D2CA5A4B1D}" dt="2021-03-14T02:12:14.293" v="3073" actId="478"/>
          <ac:picMkLst>
            <pc:docMk/>
            <pc:sldMk cId="1674068773" sldId="259"/>
            <ac:picMk id="18" creationId="{C0D0D95A-F7C6-44EE-8171-2AF8E9676836}"/>
          </ac:picMkLst>
        </pc:picChg>
        <pc:picChg chg="add mod">
          <ac:chgData name="명 지수" userId="b07435be59d152df" providerId="LiveId" clId="{572C93CC-18F8-4C4A-A243-86D2CA5A4B1D}" dt="2021-03-14T02:12:25.963" v="3074" actId="1076"/>
          <ac:picMkLst>
            <pc:docMk/>
            <pc:sldMk cId="1674068773" sldId="259"/>
            <ac:picMk id="22" creationId="{C3B914FD-6C1B-47CD-AC1E-0916EAC82655}"/>
          </ac:picMkLst>
        </pc:picChg>
        <pc:picChg chg="add mod">
          <ac:chgData name="명 지수" userId="b07435be59d152df" providerId="LiveId" clId="{572C93CC-18F8-4C4A-A243-86D2CA5A4B1D}" dt="2021-03-14T04:02:47.128" v="3300" actId="1076"/>
          <ac:picMkLst>
            <pc:docMk/>
            <pc:sldMk cId="1674068773" sldId="259"/>
            <ac:picMk id="24" creationId="{C6FF5B7B-18A8-4118-A8A3-DDF627CF04F0}"/>
          </ac:picMkLst>
        </pc:picChg>
        <pc:picChg chg="add del mod">
          <ac:chgData name="명 지수" userId="b07435be59d152df" providerId="LiveId" clId="{572C93CC-18F8-4C4A-A243-86D2CA5A4B1D}" dt="2021-03-14T02:09:15.007" v="3061" actId="21"/>
          <ac:picMkLst>
            <pc:docMk/>
            <pc:sldMk cId="1674068773" sldId="259"/>
            <ac:picMk id="26" creationId="{4A74A55A-42F6-4D83-B0C8-ECFD9CD3F1A8}"/>
          </ac:picMkLst>
        </pc:picChg>
      </pc:sldChg>
      <pc:sldChg chg="addSp delSp modSp mod">
        <pc:chgData name="명 지수" userId="b07435be59d152df" providerId="LiveId" clId="{572C93CC-18F8-4C4A-A243-86D2CA5A4B1D}" dt="2021-03-14T05:37:15.591" v="3893" actId="1076"/>
        <pc:sldMkLst>
          <pc:docMk/>
          <pc:sldMk cId="3616522369" sldId="260"/>
        </pc:sldMkLst>
        <pc:spChg chg="mod">
          <ac:chgData name="명 지수" userId="b07435be59d152df" providerId="LiveId" clId="{572C93CC-18F8-4C4A-A243-86D2CA5A4B1D}" dt="2021-03-14T01:21:10.162" v="2547"/>
          <ac:spMkLst>
            <pc:docMk/>
            <pc:sldMk cId="3616522369" sldId="260"/>
            <ac:spMk id="11" creationId="{E371D7C2-6D63-4805-859D-EAC59D3D0D74}"/>
          </ac:spMkLst>
        </pc:spChg>
        <pc:spChg chg="mod">
          <ac:chgData name="명 지수" userId="b07435be59d152df" providerId="LiveId" clId="{572C93CC-18F8-4C4A-A243-86D2CA5A4B1D}" dt="2021-03-14T01:21:44.038" v="2590" actId="21"/>
          <ac:spMkLst>
            <pc:docMk/>
            <pc:sldMk cId="3616522369" sldId="260"/>
            <ac:spMk id="12" creationId="{17074333-BF46-4042-A245-96ED6F5030EF}"/>
          </ac:spMkLst>
        </pc:spChg>
        <pc:spChg chg="add del mod">
          <ac:chgData name="명 지수" userId="b07435be59d152df" providerId="LiveId" clId="{572C93CC-18F8-4C4A-A243-86D2CA5A4B1D}" dt="2021-03-14T01:39:37.660" v="2684" actId="21"/>
          <ac:spMkLst>
            <pc:docMk/>
            <pc:sldMk cId="3616522369" sldId="260"/>
            <ac:spMk id="13" creationId="{4B41B5DF-E3AF-4346-AECD-F1F63E8A55DD}"/>
          </ac:spMkLst>
        </pc:spChg>
        <pc:spChg chg="mod">
          <ac:chgData name="명 지수" userId="b07435be59d152df" providerId="LiveId" clId="{572C93CC-18F8-4C4A-A243-86D2CA5A4B1D}" dt="2021-03-14T01:39:00.936" v="2674" actId="1037"/>
          <ac:spMkLst>
            <pc:docMk/>
            <pc:sldMk cId="3616522369" sldId="260"/>
            <ac:spMk id="15" creationId="{C97D3207-BC62-4B46-A543-962BF9E5855E}"/>
          </ac:spMkLst>
        </pc:spChg>
        <pc:spChg chg="mod">
          <ac:chgData name="명 지수" userId="b07435be59d152df" providerId="LiveId" clId="{572C93CC-18F8-4C4A-A243-86D2CA5A4B1D}" dt="2021-03-14T01:38:36.746" v="2667" actId="14100"/>
          <ac:spMkLst>
            <pc:docMk/>
            <pc:sldMk cId="3616522369" sldId="260"/>
            <ac:spMk id="16" creationId="{D8E40617-DA86-421F-9645-CB57D855B553}"/>
          </ac:spMkLst>
        </pc:spChg>
        <pc:spChg chg="mod">
          <ac:chgData name="명 지수" userId="b07435be59d152df" providerId="LiveId" clId="{572C93CC-18F8-4C4A-A243-86D2CA5A4B1D}" dt="2021-03-14T01:22:07.161" v="2593"/>
          <ac:spMkLst>
            <pc:docMk/>
            <pc:sldMk cId="3616522369" sldId="260"/>
            <ac:spMk id="18" creationId="{E7A06864-7039-4EDC-9B07-1796EB861777}"/>
          </ac:spMkLst>
        </pc:spChg>
        <pc:spChg chg="mod">
          <ac:chgData name="명 지수" userId="b07435be59d152df" providerId="LiveId" clId="{572C93CC-18F8-4C4A-A243-86D2CA5A4B1D}" dt="2021-03-14T01:22:07.161" v="2593"/>
          <ac:spMkLst>
            <pc:docMk/>
            <pc:sldMk cId="3616522369" sldId="260"/>
            <ac:spMk id="19" creationId="{C2A23CB8-A2A7-42F7-9E77-D292B5D2D810}"/>
          </ac:spMkLst>
        </pc:spChg>
        <pc:grpChg chg="add mod">
          <ac:chgData name="명 지수" userId="b07435be59d152df" providerId="LiveId" clId="{572C93CC-18F8-4C4A-A243-86D2CA5A4B1D}" dt="2021-03-14T05:37:15.591" v="3893" actId="1076"/>
          <ac:grpSpMkLst>
            <pc:docMk/>
            <pc:sldMk cId="3616522369" sldId="260"/>
            <ac:grpSpMk id="6" creationId="{4878834C-8C00-4203-B499-DBAD1A9006EC}"/>
          </ac:grpSpMkLst>
        </pc:grpChg>
        <pc:grpChg chg="add del mod">
          <ac:chgData name="명 지수" userId="b07435be59d152df" providerId="LiveId" clId="{572C93CC-18F8-4C4A-A243-86D2CA5A4B1D}" dt="2021-03-14T01:21:45.936" v="2591" actId="478"/>
          <ac:grpSpMkLst>
            <pc:docMk/>
            <pc:sldMk cId="3616522369" sldId="260"/>
            <ac:grpSpMk id="10" creationId="{0A9C83C4-9A07-4D0A-8F3E-164FDCB93F7F}"/>
          </ac:grpSpMkLst>
        </pc:grpChg>
        <pc:grpChg chg="add del mod ord">
          <ac:chgData name="명 지수" userId="b07435be59d152df" providerId="LiveId" clId="{572C93CC-18F8-4C4A-A243-86D2CA5A4B1D}" dt="2021-03-14T01:39:37.660" v="2684" actId="21"/>
          <ac:grpSpMkLst>
            <pc:docMk/>
            <pc:sldMk cId="3616522369" sldId="260"/>
            <ac:grpSpMk id="14" creationId="{D3868436-C44B-4910-93EA-78EF30BC4BFE}"/>
          </ac:grpSpMkLst>
        </pc:grpChg>
        <pc:grpChg chg="add del mod">
          <ac:chgData name="명 지수" userId="b07435be59d152df" providerId="LiveId" clId="{572C93CC-18F8-4C4A-A243-86D2CA5A4B1D}" dt="2021-03-14T01:22:08.689" v="2594"/>
          <ac:grpSpMkLst>
            <pc:docMk/>
            <pc:sldMk cId="3616522369" sldId="260"/>
            <ac:grpSpMk id="17" creationId="{1C5F60FA-728C-4459-873B-0F8CE095B270}"/>
          </ac:grpSpMkLst>
        </pc:grpChg>
        <pc:picChg chg="add mod">
          <ac:chgData name="명 지수" userId="b07435be59d152df" providerId="LiveId" clId="{572C93CC-18F8-4C4A-A243-86D2CA5A4B1D}" dt="2021-03-14T05:35:05.439" v="3887" actId="164"/>
          <ac:picMkLst>
            <pc:docMk/>
            <pc:sldMk cId="3616522369" sldId="260"/>
            <ac:picMk id="3" creationId="{4B2C4521-C233-4414-9596-81CE930E4ABC}"/>
          </ac:picMkLst>
        </pc:picChg>
        <pc:picChg chg="add mod modCrop">
          <ac:chgData name="명 지수" userId="b07435be59d152df" providerId="LiveId" clId="{572C93CC-18F8-4C4A-A243-86D2CA5A4B1D}" dt="2021-03-14T05:35:27.452" v="3890" actId="732"/>
          <ac:picMkLst>
            <pc:docMk/>
            <pc:sldMk cId="3616522369" sldId="260"/>
            <ac:picMk id="20" creationId="{E908C629-ACF7-4833-A24F-060C3C05AE7A}"/>
          </ac:picMkLst>
        </pc:picChg>
      </pc:sldChg>
      <pc:sldChg chg="addSp delSp modSp mod">
        <pc:chgData name="명 지수" userId="b07435be59d152df" providerId="LiveId" clId="{572C93CC-18F8-4C4A-A243-86D2CA5A4B1D}" dt="2021-03-13T15:57:14.459" v="1155" actId="20577"/>
        <pc:sldMkLst>
          <pc:docMk/>
          <pc:sldMk cId="2699981838" sldId="261"/>
        </pc:sldMkLst>
        <pc:spChg chg="mod">
          <ac:chgData name="명 지수" userId="b07435be59d152df" providerId="LiveId" clId="{572C93CC-18F8-4C4A-A243-86D2CA5A4B1D}" dt="2021-03-13T15:57:14.459" v="1155" actId="20577"/>
          <ac:spMkLst>
            <pc:docMk/>
            <pc:sldMk cId="2699981838" sldId="261"/>
            <ac:spMk id="20" creationId="{8B8EADD3-7068-424E-BC64-631386E7CF38}"/>
          </ac:spMkLst>
        </pc:spChg>
        <pc:spChg chg="mod">
          <ac:chgData name="명 지수" userId="b07435be59d152df" providerId="LiveId" clId="{572C93CC-18F8-4C4A-A243-86D2CA5A4B1D}" dt="2021-03-13T15:20:52.016" v="72" actId="164"/>
          <ac:spMkLst>
            <pc:docMk/>
            <pc:sldMk cId="2699981838" sldId="261"/>
            <ac:spMk id="34" creationId="{1C967748-2419-4AC9-81BC-C334CFBF68F3}"/>
          </ac:spMkLst>
        </pc:spChg>
        <pc:spChg chg="add mod">
          <ac:chgData name="명 지수" userId="b07435be59d152df" providerId="LiveId" clId="{572C93CC-18F8-4C4A-A243-86D2CA5A4B1D}" dt="2021-03-13T15:48:02.942" v="652" actId="1037"/>
          <ac:spMkLst>
            <pc:docMk/>
            <pc:sldMk cId="2699981838" sldId="261"/>
            <ac:spMk id="37" creationId="{5CF5ACA1-7C83-48DD-8CA3-144269FE645F}"/>
          </ac:spMkLst>
        </pc:spChg>
        <pc:spChg chg="del mod">
          <ac:chgData name="명 지수" userId="b07435be59d152df" providerId="LiveId" clId="{572C93CC-18F8-4C4A-A243-86D2CA5A4B1D}" dt="2021-03-13T15:20:01.076" v="52" actId="478"/>
          <ac:spMkLst>
            <pc:docMk/>
            <pc:sldMk cId="2699981838" sldId="261"/>
            <ac:spMk id="38" creationId="{BBC99A7A-3AD7-4D7D-841A-96F780972B9E}"/>
          </ac:spMkLst>
        </pc:spChg>
        <pc:spChg chg="add del mod">
          <ac:chgData name="명 지수" userId="b07435be59d152df" providerId="LiveId" clId="{572C93CC-18F8-4C4A-A243-86D2CA5A4B1D}" dt="2021-03-13T15:57:00.694" v="1143" actId="478"/>
          <ac:spMkLst>
            <pc:docMk/>
            <pc:sldMk cId="2699981838" sldId="261"/>
            <ac:spMk id="39" creationId="{E7EF7CC6-310E-40DE-9630-46DBF66D9535}"/>
          </ac:spMkLst>
        </pc:spChg>
        <pc:spChg chg="del">
          <ac:chgData name="명 지수" userId="b07435be59d152df" providerId="LiveId" clId="{572C93CC-18F8-4C4A-A243-86D2CA5A4B1D}" dt="2021-03-13T15:18:52.023" v="24" actId="478"/>
          <ac:spMkLst>
            <pc:docMk/>
            <pc:sldMk cId="2699981838" sldId="261"/>
            <ac:spMk id="40" creationId="{B3F16FD5-B246-461D-9A00-4FF481939F1B}"/>
          </ac:spMkLst>
        </pc:spChg>
        <pc:grpChg chg="del">
          <ac:chgData name="명 지수" userId="b07435be59d152df" providerId="LiveId" clId="{572C93CC-18F8-4C4A-A243-86D2CA5A4B1D}" dt="2021-03-13T15:18:47.435" v="23" actId="478"/>
          <ac:grpSpMkLst>
            <pc:docMk/>
            <pc:sldMk cId="2699981838" sldId="261"/>
            <ac:grpSpMk id="33" creationId="{96676DA0-4196-4028-A097-73591EDC13C3}"/>
          </ac:grpSpMkLst>
        </pc:grpChg>
        <pc:grpChg chg="add del mod">
          <ac:chgData name="명 지수" userId="b07435be59d152df" providerId="LiveId" clId="{572C93CC-18F8-4C4A-A243-86D2CA5A4B1D}" dt="2021-03-13T15:27:54.141" v="188" actId="478"/>
          <ac:grpSpMkLst>
            <pc:docMk/>
            <pc:sldMk cId="2699981838" sldId="261"/>
            <ac:grpSpMk id="36" creationId="{864D1929-E866-47F2-8293-DD7BED315526}"/>
          </ac:grpSpMkLst>
        </pc:grpChg>
        <pc:picChg chg="del">
          <ac:chgData name="명 지수" userId="b07435be59d152df" providerId="LiveId" clId="{572C93CC-18F8-4C4A-A243-86D2CA5A4B1D}" dt="2021-03-13T15:18:46.572" v="22" actId="478"/>
          <ac:picMkLst>
            <pc:docMk/>
            <pc:sldMk cId="2699981838" sldId="261"/>
            <ac:picMk id="32" creationId="{AC23B16B-2656-4F01-BB5C-C358DB28F486}"/>
          </ac:picMkLst>
        </pc:picChg>
        <pc:picChg chg="add mod">
          <ac:chgData name="명 지수" userId="b07435be59d152df" providerId="LiveId" clId="{572C93CC-18F8-4C4A-A243-86D2CA5A4B1D}" dt="2021-03-13T15:20:52.016" v="72" actId="164"/>
          <ac:picMkLst>
            <pc:docMk/>
            <pc:sldMk cId="2699981838" sldId="261"/>
            <ac:picMk id="2054" creationId="{4617DB21-A67C-4AF6-8356-CA73A484A7F1}"/>
          </ac:picMkLst>
        </pc:picChg>
        <pc:picChg chg="add mod">
          <ac:chgData name="명 지수" userId="b07435be59d152df" providerId="LiveId" clId="{572C93CC-18F8-4C4A-A243-86D2CA5A4B1D}" dt="2021-03-13T15:56:37.365" v="1141" actId="1076"/>
          <ac:picMkLst>
            <pc:docMk/>
            <pc:sldMk cId="2699981838" sldId="261"/>
            <ac:picMk id="2057" creationId="{3DACA24D-6C98-44DE-8543-B36689CAAB06}"/>
          </ac:picMkLst>
        </pc:picChg>
      </pc:sldChg>
      <pc:sldChg chg="modSp mod">
        <pc:chgData name="명 지수" userId="b07435be59d152df" providerId="LiveId" clId="{572C93CC-18F8-4C4A-A243-86D2CA5A4B1D}" dt="2021-03-13T16:04:08.035" v="1390" actId="20577"/>
        <pc:sldMkLst>
          <pc:docMk/>
          <pc:sldMk cId="2516242189" sldId="262"/>
        </pc:sldMkLst>
        <pc:spChg chg="mod">
          <ac:chgData name="명 지수" userId="b07435be59d152df" providerId="LiveId" clId="{572C93CC-18F8-4C4A-A243-86D2CA5A4B1D}" dt="2021-03-13T16:04:08.035" v="1390" actId="20577"/>
          <ac:spMkLst>
            <pc:docMk/>
            <pc:sldMk cId="2516242189" sldId="262"/>
            <ac:spMk id="5" creationId="{3449A2A3-5C83-4996-8EA1-2D54ABDBD2D9}"/>
          </ac:spMkLst>
        </pc:spChg>
      </pc:sldChg>
      <pc:sldChg chg="addSp delSp modSp add mod">
        <pc:chgData name="명 지수" userId="b07435be59d152df" providerId="LiveId" clId="{572C93CC-18F8-4C4A-A243-86D2CA5A4B1D}" dt="2021-03-14T04:01:33.180" v="3299" actId="478"/>
        <pc:sldMkLst>
          <pc:docMk/>
          <pc:sldMk cId="3977911236" sldId="263"/>
        </pc:sldMkLst>
        <pc:spChg chg="add del mod">
          <ac:chgData name="명 지수" userId="b07435be59d152df" providerId="LiveId" clId="{572C93CC-18F8-4C4A-A243-86D2CA5A4B1D}" dt="2021-03-14T04:01:33.180" v="3299" actId="478"/>
          <ac:spMkLst>
            <pc:docMk/>
            <pc:sldMk cId="3977911236" sldId="263"/>
            <ac:spMk id="2" creationId="{456B89F2-DBF2-494D-BC44-B53095A72285}"/>
          </ac:spMkLst>
        </pc:spChg>
        <pc:spChg chg="mod">
          <ac:chgData name="명 지수" userId="b07435be59d152df" providerId="LiveId" clId="{572C93CC-18F8-4C4A-A243-86D2CA5A4B1D}" dt="2021-03-13T15:55:13.143" v="1123"/>
          <ac:spMkLst>
            <pc:docMk/>
            <pc:sldMk cId="3977911236" sldId="263"/>
            <ac:spMk id="18" creationId="{87C8DE07-F27E-4923-869B-EAB05F98C50D}"/>
          </ac:spMkLst>
        </pc:spChg>
        <pc:spChg chg="mod">
          <ac:chgData name="명 지수" userId="b07435be59d152df" providerId="LiveId" clId="{572C93CC-18F8-4C4A-A243-86D2CA5A4B1D}" dt="2021-03-13T15:55:15.710" v="1127"/>
          <ac:spMkLst>
            <pc:docMk/>
            <pc:sldMk cId="3977911236" sldId="263"/>
            <ac:spMk id="19" creationId="{ADE29FFB-2AD1-4ACD-B8CD-F633946A4B8A}"/>
          </ac:spMkLst>
        </pc:spChg>
        <pc:spChg chg="mod">
          <ac:chgData name="명 지수" userId="b07435be59d152df" providerId="LiveId" clId="{572C93CC-18F8-4C4A-A243-86D2CA5A4B1D}" dt="2021-03-13T16:12:35.691" v="1578" actId="20577"/>
          <ac:spMkLst>
            <pc:docMk/>
            <pc:sldMk cId="3977911236" sldId="263"/>
            <ac:spMk id="20" creationId="{8B8EADD3-7068-424E-BC64-631386E7CF38}"/>
          </ac:spMkLst>
        </pc:spChg>
        <pc:spChg chg="mod topLvl">
          <ac:chgData name="명 지수" userId="b07435be59d152df" providerId="LiveId" clId="{572C93CC-18F8-4C4A-A243-86D2CA5A4B1D}" dt="2021-03-13T15:34:41.529" v="263" actId="1076"/>
          <ac:spMkLst>
            <pc:docMk/>
            <pc:sldMk cId="3977911236" sldId="263"/>
            <ac:spMk id="34" creationId="{1C967748-2419-4AC9-81BC-C334CFBF68F3}"/>
          </ac:spMkLst>
        </pc:spChg>
        <pc:grpChg chg="mod">
          <ac:chgData name="명 지수" userId="b07435be59d152df" providerId="LiveId" clId="{572C93CC-18F8-4C4A-A243-86D2CA5A4B1D}" dt="2021-03-13T16:00:50.693" v="1255" actId="14100"/>
          <ac:grpSpMkLst>
            <pc:docMk/>
            <pc:sldMk cId="3977911236" sldId="263"/>
            <ac:grpSpMk id="16" creationId="{93415971-1DE3-436C-94D7-78E882633AF3}"/>
          </ac:grpSpMkLst>
        </pc:grpChg>
        <pc:grpChg chg="del">
          <ac:chgData name="명 지수" userId="b07435be59d152df" providerId="LiveId" clId="{572C93CC-18F8-4C4A-A243-86D2CA5A4B1D}" dt="2021-03-13T15:33:06.777" v="215" actId="165"/>
          <ac:grpSpMkLst>
            <pc:docMk/>
            <pc:sldMk cId="3977911236" sldId="263"/>
            <ac:grpSpMk id="36" creationId="{864D1929-E866-47F2-8293-DD7BED315526}"/>
          </ac:grpSpMkLst>
        </pc:grpChg>
        <pc:picChg chg="add del mod">
          <ac:chgData name="명 지수" userId="b07435be59d152df" providerId="LiveId" clId="{572C93CC-18F8-4C4A-A243-86D2CA5A4B1D}" dt="2021-03-13T15:25:06.788" v="137"/>
          <ac:picMkLst>
            <pc:docMk/>
            <pc:sldMk cId="3977911236" sldId="263"/>
            <ac:picMk id="2" creationId="{3A57C29F-A89E-4082-8FB1-BAC9EABE3149}"/>
          </ac:picMkLst>
        </pc:picChg>
        <pc:picChg chg="mod topLvl">
          <ac:chgData name="명 지수" userId="b07435be59d152df" providerId="LiveId" clId="{572C93CC-18F8-4C4A-A243-86D2CA5A4B1D}" dt="2021-03-13T15:33:20.558" v="220" actId="1076"/>
          <ac:picMkLst>
            <pc:docMk/>
            <pc:sldMk cId="3977911236" sldId="263"/>
            <ac:picMk id="2054" creationId="{4617DB21-A67C-4AF6-8356-CA73A484A7F1}"/>
          </ac:picMkLst>
        </pc:picChg>
        <pc:picChg chg="add del mod">
          <ac:chgData name="명 지수" userId="b07435be59d152df" providerId="LiveId" clId="{572C93CC-18F8-4C4A-A243-86D2CA5A4B1D}" dt="2021-03-13T15:30:09.421" v="202" actId="478"/>
          <ac:picMkLst>
            <pc:docMk/>
            <pc:sldMk cId="3977911236" sldId="263"/>
            <ac:picMk id="3074" creationId="{74796CCA-3A73-4D9A-A576-A5733CBDBAFC}"/>
          </ac:picMkLst>
        </pc:picChg>
        <pc:picChg chg="add mod">
          <ac:chgData name="명 지수" userId="b07435be59d152df" providerId="LiveId" clId="{572C93CC-18F8-4C4A-A243-86D2CA5A4B1D}" dt="2021-03-13T15:33:24.635" v="221" actId="1076"/>
          <ac:picMkLst>
            <pc:docMk/>
            <pc:sldMk cId="3977911236" sldId="263"/>
            <ac:picMk id="3076" creationId="{7B587817-548A-4A60-941D-4738DD97CF0C}"/>
          </ac:picMkLst>
        </pc:picChg>
      </pc:sldChg>
      <pc:sldChg chg="addSp delSp modSp add mod">
        <pc:chgData name="명 지수" userId="b07435be59d152df" providerId="LiveId" clId="{572C93CC-18F8-4C4A-A243-86D2CA5A4B1D}" dt="2021-03-13T16:28:01.229" v="2106" actId="20577"/>
        <pc:sldMkLst>
          <pc:docMk/>
          <pc:sldMk cId="735123557" sldId="264"/>
        </pc:sldMkLst>
        <pc:spChg chg="mod">
          <ac:chgData name="명 지수" userId="b07435be59d152df" providerId="LiveId" clId="{572C93CC-18F8-4C4A-A243-86D2CA5A4B1D}" dt="2021-03-13T16:28:01.229" v="2106" actId="20577"/>
          <ac:spMkLst>
            <pc:docMk/>
            <pc:sldMk cId="735123557" sldId="264"/>
            <ac:spMk id="20" creationId="{8B8EADD3-7068-424E-BC64-631386E7CF38}"/>
          </ac:spMkLst>
        </pc:spChg>
        <pc:spChg chg="mod">
          <ac:chgData name="명 지수" userId="b07435be59d152df" providerId="LiveId" clId="{572C93CC-18F8-4C4A-A243-86D2CA5A4B1D}" dt="2021-03-13T16:01:08.658" v="1257"/>
          <ac:spMkLst>
            <pc:docMk/>
            <pc:sldMk cId="735123557" sldId="264"/>
            <ac:spMk id="23" creationId="{F41CC710-1BBE-4CB0-BD5A-B74C7199CE63}"/>
          </ac:spMkLst>
        </pc:spChg>
        <pc:spChg chg="mod">
          <ac:chgData name="명 지수" userId="b07435be59d152df" providerId="LiveId" clId="{572C93CC-18F8-4C4A-A243-86D2CA5A4B1D}" dt="2021-03-13T16:01:08.658" v="1257"/>
          <ac:spMkLst>
            <pc:docMk/>
            <pc:sldMk cId="735123557" sldId="264"/>
            <ac:spMk id="24" creationId="{2051C317-152A-4A80-B513-84E9F9F36F16}"/>
          </ac:spMkLst>
        </pc:spChg>
        <pc:spChg chg="del">
          <ac:chgData name="명 지수" userId="b07435be59d152df" providerId="LiveId" clId="{572C93CC-18F8-4C4A-A243-86D2CA5A4B1D}" dt="2021-03-13T16:01:53.741" v="1326" actId="478"/>
          <ac:spMkLst>
            <pc:docMk/>
            <pc:sldMk cId="735123557" sldId="264"/>
            <ac:spMk id="34" creationId="{1C967748-2419-4AC9-81BC-C334CFBF68F3}"/>
          </ac:spMkLst>
        </pc:spChg>
        <pc:grpChg chg="del">
          <ac:chgData name="명 지수" userId="b07435be59d152df" providerId="LiveId" clId="{572C93CC-18F8-4C4A-A243-86D2CA5A4B1D}" dt="2021-03-13T16:01:08.305" v="1256" actId="478"/>
          <ac:grpSpMkLst>
            <pc:docMk/>
            <pc:sldMk cId="735123557" sldId="264"/>
            <ac:grpSpMk id="16" creationId="{93415971-1DE3-436C-94D7-78E882633AF3}"/>
          </ac:grpSpMkLst>
        </pc:grpChg>
        <pc:grpChg chg="add mod">
          <ac:chgData name="명 지수" userId="b07435be59d152df" providerId="LiveId" clId="{572C93CC-18F8-4C4A-A243-86D2CA5A4B1D}" dt="2021-03-13T16:01:08.658" v="1257"/>
          <ac:grpSpMkLst>
            <pc:docMk/>
            <pc:sldMk cId="735123557" sldId="264"/>
            <ac:grpSpMk id="22" creationId="{32D29C09-8C17-443A-A0F4-06597AE47597}"/>
          </ac:grpSpMkLst>
        </pc:grpChg>
        <pc:picChg chg="del">
          <ac:chgData name="명 지수" userId="b07435be59d152df" providerId="LiveId" clId="{572C93CC-18F8-4C4A-A243-86D2CA5A4B1D}" dt="2021-03-13T16:01:53.741" v="1326" actId="478"/>
          <ac:picMkLst>
            <pc:docMk/>
            <pc:sldMk cId="735123557" sldId="264"/>
            <ac:picMk id="2054" creationId="{4617DB21-A67C-4AF6-8356-CA73A484A7F1}"/>
          </ac:picMkLst>
        </pc:picChg>
        <pc:picChg chg="del">
          <ac:chgData name="명 지수" userId="b07435be59d152df" providerId="LiveId" clId="{572C93CC-18F8-4C4A-A243-86D2CA5A4B1D}" dt="2021-03-13T16:01:53.741" v="1326" actId="478"/>
          <ac:picMkLst>
            <pc:docMk/>
            <pc:sldMk cId="735123557" sldId="264"/>
            <ac:picMk id="3076" creationId="{7B587817-548A-4A60-941D-4738DD97CF0C}"/>
          </ac:picMkLst>
        </pc:picChg>
      </pc:sldChg>
      <pc:sldChg chg="addSp modSp add mod">
        <pc:chgData name="명 지수" userId="b07435be59d152df" providerId="LiveId" clId="{572C93CC-18F8-4C4A-A243-86D2CA5A4B1D}" dt="2021-03-13T16:41:51.650" v="2525"/>
        <pc:sldMkLst>
          <pc:docMk/>
          <pc:sldMk cId="327455574" sldId="265"/>
        </pc:sldMkLst>
        <pc:spChg chg="add mod">
          <ac:chgData name="명 지수" userId="b07435be59d152df" providerId="LiveId" clId="{572C93CC-18F8-4C4A-A243-86D2CA5A4B1D}" dt="2021-03-13T16:36:07.764" v="2278" actId="1035"/>
          <ac:spMkLst>
            <pc:docMk/>
            <pc:sldMk cId="327455574" sldId="265"/>
            <ac:spMk id="15" creationId="{1787C4EF-30F1-4352-9774-D1BA63BC618F}"/>
          </ac:spMkLst>
        </pc:spChg>
        <pc:spChg chg="mod">
          <ac:chgData name="명 지수" userId="b07435be59d152df" providerId="LiveId" clId="{572C93CC-18F8-4C4A-A243-86D2CA5A4B1D}" dt="2021-03-13T16:41:51.650" v="2525"/>
          <ac:spMkLst>
            <pc:docMk/>
            <pc:sldMk cId="327455574" sldId="265"/>
            <ac:spMk id="20" creationId="{8B8EADD3-7068-424E-BC64-631386E7CF38}"/>
          </ac:spMkLst>
        </pc:spChg>
      </pc:sldChg>
      <pc:sldChg chg="modSp add mod">
        <pc:chgData name="명 지수" userId="b07435be59d152df" providerId="LiveId" clId="{572C93CC-18F8-4C4A-A243-86D2CA5A4B1D}" dt="2021-03-14T05:37:29.607" v="3904" actId="20577"/>
        <pc:sldMkLst>
          <pc:docMk/>
          <pc:sldMk cId="1828671099" sldId="266"/>
        </pc:sldMkLst>
        <pc:spChg chg="mod">
          <ac:chgData name="명 지수" userId="b07435be59d152df" providerId="LiveId" clId="{572C93CC-18F8-4C4A-A243-86D2CA5A4B1D}" dt="2021-03-14T05:37:29.607" v="3904" actId="20577"/>
          <ac:spMkLst>
            <pc:docMk/>
            <pc:sldMk cId="1828671099" sldId="266"/>
            <ac:spMk id="5" creationId="{3449A2A3-5C83-4996-8EA1-2D54ABDBD2D9}"/>
          </ac:spMkLst>
        </pc:spChg>
      </pc:sldChg>
      <pc:sldChg chg="addSp delSp modSp add mod">
        <pc:chgData name="명 지수" userId="b07435be59d152df" providerId="LiveId" clId="{572C93CC-18F8-4C4A-A243-86D2CA5A4B1D}" dt="2021-03-14T05:32:26.444" v="3842" actId="1076"/>
        <pc:sldMkLst>
          <pc:docMk/>
          <pc:sldMk cId="1145935240" sldId="267"/>
        </pc:sldMkLst>
        <pc:spChg chg="mod">
          <ac:chgData name="명 지수" userId="b07435be59d152df" providerId="LiveId" clId="{572C93CC-18F8-4C4A-A243-86D2CA5A4B1D}" dt="2021-03-14T01:39:29.644" v="2682" actId="6549"/>
          <ac:spMkLst>
            <pc:docMk/>
            <pc:sldMk cId="1145935240" sldId="267"/>
            <ac:spMk id="12" creationId="{03E541CF-98C2-44E3-B575-2E317EA5B5DF}"/>
          </ac:spMkLst>
        </pc:spChg>
        <pc:spChg chg="del">
          <ac:chgData name="명 지수" userId="b07435be59d152df" providerId="LiveId" clId="{572C93CC-18F8-4C4A-A243-86D2CA5A4B1D}" dt="2021-03-14T01:39:29.246" v="2681" actId="478"/>
          <ac:spMkLst>
            <pc:docMk/>
            <pc:sldMk cId="1145935240" sldId="267"/>
            <ac:spMk id="13" creationId="{C86CA1AD-9331-4902-9B08-13D9D6018707}"/>
          </ac:spMkLst>
        </pc:spChg>
        <pc:spChg chg="mod">
          <ac:chgData name="명 지수" userId="b07435be59d152df" providerId="LiveId" clId="{572C93CC-18F8-4C4A-A243-86D2CA5A4B1D}" dt="2021-03-14T01:40:37.951" v="2702" actId="1037"/>
          <ac:spMkLst>
            <pc:docMk/>
            <pc:sldMk cId="1145935240" sldId="267"/>
            <ac:spMk id="15" creationId="{5D13D9E6-3C82-4836-A728-E32691407384}"/>
          </ac:spMkLst>
        </pc:spChg>
        <pc:spChg chg="mod">
          <ac:chgData name="명 지수" userId="b07435be59d152df" providerId="LiveId" clId="{572C93CC-18F8-4C4A-A243-86D2CA5A4B1D}" dt="2021-03-14T01:40:31.976" v="2695" actId="1037"/>
          <ac:spMkLst>
            <pc:docMk/>
            <pc:sldMk cId="1145935240" sldId="267"/>
            <ac:spMk id="16" creationId="{9C904F99-6055-41DA-B572-ACACFE9E057B}"/>
          </ac:spMkLst>
        </pc:spChg>
        <pc:spChg chg="add mod">
          <ac:chgData name="명 지수" userId="b07435be59d152df" providerId="LiveId" clId="{572C93CC-18F8-4C4A-A243-86D2CA5A4B1D}" dt="2021-03-14T01:39:39.081" v="2685"/>
          <ac:spMkLst>
            <pc:docMk/>
            <pc:sldMk cId="1145935240" sldId="267"/>
            <ac:spMk id="17" creationId="{C6618FF2-9914-45DA-9CF5-1DC9FAF069FB}"/>
          </ac:spMkLst>
        </pc:spChg>
        <pc:spChg chg="add mod">
          <ac:chgData name="명 지수" userId="b07435be59d152df" providerId="LiveId" clId="{572C93CC-18F8-4C4A-A243-86D2CA5A4B1D}" dt="2021-03-14T05:31:25.008" v="3828"/>
          <ac:spMkLst>
            <pc:docMk/>
            <pc:sldMk cId="1145935240" sldId="267"/>
            <ac:spMk id="18" creationId="{624B1C36-B488-4038-8993-A99B1EA9EFC5}"/>
          </ac:spMkLst>
        </pc:spChg>
        <pc:grpChg chg="del">
          <ac:chgData name="명 지수" userId="b07435be59d152df" providerId="LiveId" clId="{572C93CC-18F8-4C4A-A243-86D2CA5A4B1D}" dt="2021-03-14T01:39:32.989" v="2683" actId="478"/>
          <ac:grpSpMkLst>
            <pc:docMk/>
            <pc:sldMk cId="1145935240" sldId="267"/>
            <ac:grpSpMk id="10" creationId="{5D60A720-904B-48D9-BE9E-16011BDEEE45}"/>
          </ac:grpSpMkLst>
        </pc:grpChg>
        <pc:grpChg chg="add mod">
          <ac:chgData name="명 지수" userId="b07435be59d152df" providerId="LiveId" clId="{572C93CC-18F8-4C4A-A243-86D2CA5A4B1D}" dt="2021-03-14T01:39:39.081" v="2685"/>
          <ac:grpSpMkLst>
            <pc:docMk/>
            <pc:sldMk cId="1145935240" sldId="267"/>
            <ac:grpSpMk id="14" creationId="{83CE49FB-B2E5-4A04-B21C-EFF3CE1937C2}"/>
          </ac:grpSpMkLst>
        </pc:grpChg>
        <pc:picChg chg="add del mod modCrop">
          <ac:chgData name="명 지수" userId="b07435be59d152df" providerId="LiveId" clId="{572C93CC-18F8-4C4A-A243-86D2CA5A4B1D}" dt="2021-03-14T05:29:16.716" v="3702" actId="21"/>
          <ac:picMkLst>
            <pc:docMk/>
            <pc:sldMk cId="1145935240" sldId="267"/>
            <ac:picMk id="3" creationId="{BB061E58-3FB0-4095-A6A5-8A82C1E90E7E}"/>
          </ac:picMkLst>
        </pc:picChg>
        <pc:picChg chg="add del mod">
          <ac:chgData name="명 지수" userId="b07435be59d152df" providerId="LiveId" clId="{572C93CC-18F8-4C4A-A243-86D2CA5A4B1D}" dt="2021-03-14T05:31:33.733" v="3830" actId="21"/>
          <ac:picMkLst>
            <pc:docMk/>
            <pc:sldMk cId="1145935240" sldId="267"/>
            <ac:picMk id="22" creationId="{97E97AB4-172A-4598-9249-AD64BFD7B9B8}"/>
          </ac:picMkLst>
        </pc:picChg>
        <pc:picChg chg="add mod modCrop">
          <ac:chgData name="명 지수" userId="b07435be59d152df" providerId="LiveId" clId="{572C93CC-18F8-4C4A-A243-86D2CA5A4B1D}" dt="2021-03-14T05:32:26.444" v="3842" actId="1076"/>
          <ac:picMkLst>
            <pc:docMk/>
            <pc:sldMk cId="1145935240" sldId="267"/>
            <ac:picMk id="23" creationId="{9B51DC8B-CA33-4885-9AF1-DE73EEB5A164}"/>
          </ac:picMkLst>
        </pc:picChg>
      </pc:sldChg>
      <pc:sldChg chg="addSp delSp modSp add mod">
        <pc:chgData name="명 지수" userId="b07435be59d152df" providerId="LiveId" clId="{572C93CC-18F8-4C4A-A243-86D2CA5A4B1D}" dt="2021-03-14T04:09:55.553" v="3354"/>
        <pc:sldMkLst>
          <pc:docMk/>
          <pc:sldMk cId="3140106576" sldId="268"/>
        </pc:sldMkLst>
        <pc:spChg chg="mod">
          <ac:chgData name="명 지수" userId="b07435be59d152df" providerId="LiveId" clId="{572C93CC-18F8-4C4A-A243-86D2CA5A4B1D}" dt="2021-03-14T04:09:55.553" v="3354"/>
          <ac:spMkLst>
            <pc:docMk/>
            <pc:sldMk cId="3140106576" sldId="268"/>
            <ac:spMk id="14" creationId="{1DE8261D-5190-4426-9B53-D3C06449DAE1}"/>
          </ac:spMkLst>
        </pc:spChg>
        <pc:spChg chg="del">
          <ac:chgData name="명 지수" userId="b07435be59d152df" providerId="LiveId" clId="{572C93CC-18F8-4C4A-A243-86D2CA5A4B1D}" dt="2021-03-14T02:06:58.795" v="2994" actId="478"/>
          <ac:spMkLst>
            <pc:docMk/>
            <pc:sldMk cId="3140106576" sldId="268"/>
            <ac:spMk id="19" creationId="{A1787367-5A00-43C8-89AD-D1469AE7698C}"/>
          </ac:spMkLst>
        </pc:spChg>
        <pc:spChg chg="add mod">
          <ac:chgData name="명 지수" userId="b07435be59d152df" providerId="LiveId" clId="{572C93CC-18F8-4C4A-A243-86D2CA5A4B1D}" dt="2021-03-14T03:52:57.129" v="3269" actId="164"/>
          <ac:spMkLst>
            <pc:docMk/>
            <pc:sldMk cId="3140106576" sldId="268"/>
            <ac:spMk id="24" creationId="{0552FEE2-BFAA-4CF2-BC36-8AD176622A81}"/>
          </ac:spMkLst>
        </pc:spChg>
        <pc:spChg chg="add mod">
          <ac:chgData name="명 지수" userId="b07435be59d152df" providerId="LiveId" clId="{572C93CC-18F8-4C4A-A243-86D2CA5A4B1D}" dt="2021-03-14T03:52:57.129" v="3269" actId="164"/>
          <ac:spMkLst>
            <pc:docMk/>
            <pc:sldMk cId="3140106576" sldId="268"/>
            <ac:spMk id="25" creationId="{99844A26-FC97-4325-BD4E-AA3997C8339F}"/>
          </ac:spMkLst>
        </pc:spChg>
        <pc:grpChg chg="add del mod">
          <ac:chgData name="명 지수" userId="b07435be59d152df" providerId="LiveId" clId="{572C93CC-18F8-4C4A-A243-86D2CA5A4B1D}" dt="2021-03-14T04:04:23.412" v="3310" actId="478"/>
          <ac:grpSpMkLst>
            <pc:docMk/>
            <pc:sldMk cId="3140106576" sldId="268"/>
            <ac:grpSpMk id="9" creationId="{909ECFCC-74BA-4510-B89D-D40455A4C3E7}"/>
          </ac:grpSpMkLst>
        </pc:grpChg>
        <pc:picChg chg="del">
          <ac:chgData name="명 지수" userId="b07435be59d152df" providerId="LiveId" clId="{572C93CC-18F8-4C4A-A243-86D2CA5A4B1D}" dt="2021-03-14T02:08:17.581" v="3000" actId="478"/>
          <ac:picMkLst>
            <pc:docMk/>
            <pc:sldMk cId="3140106576" sldId="268"/>
            <ac:picMk id="3" creationId="{7A98965A-78AF-4179-B11A-953FB3AA43BE}"/>
          </ac:picMkLst>
        </pc:picChg>
        <pc:picChg chg="add del mod modCrop">
          <ac:chgData name="명 지수" userId="b07435be59d152df" providerId="LiveId" clId="{572C93CC-18F8-4C4A-A243-86D2CA5A4B1D}" dt="2021-03-14T02:08:38.609" v="3055" actId="478"/>
          <ac:picMkLst>
            <pc:docMk/>
            <pc:sldMk cId="3140106576" sldId="268"/>
            <ac:picMk id="6" creationId="{761FE310-33E8-4D3F-8027-F777204A7917}"/>
          </ac:picMkLst>
        </pc:picChg>
        <pc:picChg chg="add del mod">
          <ac:chgData name="명 지수" userId="b07435be59d152df" providerId="LiveId" clId="{572C93CC-18F8-4C4A-A243-86D2CA5A4B1D}" dt="2021-03-14T02:09:07.111" v="3058" actId="21"/>
          <ac:picMkLst>
            <pc:docMk/>
            <pc:sldMk cId="3140106576" sldId="268"/>
            <ac:picMk id="8" creationId="{5A3B2B29-CB14-41F6-A61C-A32B49879E6A}"/>
          </ac:picMkLst>
        </pc:picChg>
        <pc:picChg chg="del">
          <ac:chgData name="명 지수" userId="b07435be59d152df" providerId="LiveId" clId="{572C93CC-18F8-4C4A-A243-86D2CA5A4B1D}" dt="2021-03-14T02:06:56.750" v="2993" actId="478"/>
          <ac:picMkLst>
            <pc:docMk/>
            <pc:sldMk cId="3140106576" sldId="268"/>
            <ac:picMk id="16" creationId="{27C1FC1D-C60C-4F6E-99DF-D62B7806F990}"/>
          </ac:picMkLst>
        </pc:picChg>
        <pc:picChg chg="add del mod">
          <ac:chgData name="명 지수" userId="b07435be59d152df" providerId="LiveId" clId="{572C93CC-18F8-4C4A-A243-86D2CA5A4B1D}" dt="2021-03-14T04:04:11.726" v="3303" actId="21"/>
          <ac:picMkLst>
            <pc:docMk/>
            <pc:sldMk cId="3140106576" sldId="268"/>
            <ac:picMk id="17" creationId="{3F01EF7F-F5C7-4B92-8F14-2060E95A47C4}"/>
          </ac:picMkLst>
        </pc:picChg>
        <pc:picChg chg="del">
          <ac:chgData name="명 지수" userId="b07435be59d152df" providerId="LiveId" clId="{572C93CC-18F8-4C4A-A243-86D2CA5A4B1D}" dt="2021-03-14T02:06:59.980" v="2995" actId="478"/>
          <ac:picMkLst>
            <pc:docMk/>
            <pc:sldMk cId="3140106576" sldId="268"/>
            <ac:picMk id="18" creationId="{C0D0D95A-F7C6-44EE-8171-2AF8E9676836}"/>
          </ac:picMkLst>
        </pc:picChg>
        <pc:picChg chg="add mod">
          <ac:chgData name="명 지수" userId="b07435be59d152df" providerId="LiveId" clId="{572C93CC-18F8-4C4A-A243-86D2CA5A4B1D}" dt="2021-03-14T03:52:57.129" v="3269" actId="164"/>
          <ac:picMkLst>
            <pc:docMk/>
            <pc:sldMk cId="3140106576" sldId="268"/>
            <ac:picMk id="23" creationId="{C0437C16-A3EC-4C88-9E43-6411920F73F1}"/>
          </ac:picMkLst>
        </pc:picChg>
        <pc:picChg chg="add del mod">
          <ac:chgData name="명 지수" userId="b07435be59d152df" providerId="LiveId" clId="{572C93CC-18F8-4C4A-A243-86D2CA5A4B1D}" dt="2021-03-14T04:04:18.865" v="3307" actId="21"/>
          <ac:picMkLst>
            <pc:docMk/>
            <pc:sldMk cId="3140106576" sldId="268"/>
            <ac:picMk id="32" creationId="{84BAC901-CBB3-4AFE-BDC8-0015C602315A}"/>
          </ac:picMkLst>
        </pc:picChg>
        <pc:picChg chg="add del mod">
          <ac:chgData name="명 지수" userId="b07435be59d152df" providerId="LiveId" clId="{572C93CC-18F8-4C4A-A243-86D2CA5A4B1D}" dt="2021-03-14T04:04:22.391" v="3309" actId="21"/>
          <ac:picMkLst>
            <pc:docMk/>
            <pc:sldMk cId="3140106576" sldId="268"/>
            <ac:picMk id="33" creationId="{4636B131-45D9-4FF3-84F9-2E6AEB450EA4}"/>
          </ac:picMkLst>
        </pc:picChg>
        <pc:picChg chg="add mod">
          <ac:chgData name="명 지수" userId="b07435be59d152df" providerId="LiveId" clId="{572C93CC-18F8-4C4A-A243-86D2CA5A4B1D}" dt="2021-03-14T04:04:24.205" v="3311"/>
          <ac:picMkLst>
            <pc:docMk/>
            <pc:sldMk cId="3140106576" sldId="268"/>
            <ac:picMk id="34" creationId="{8D69DD7F-DAF2-42CC-AA7E-7FF7B08360DD}"/>
          </ac:picMkLst>
        </pc:picChg>
      </pc:sldChg>
      <pc:sldChg chg="addSp delSp modSp add mod">
        <pc:chgData name="명 지수" userId="b07435be59d152df" providerId="LiveId" clId="{572C93CC-18F8-4C4A-A243-86D2CA5A4B1D}" dt="2021-03-14T04:16:50.578" v="3534"/>
        <pc:sldMkLst>
          <pc:docMk/>
          <pc:sldMk cId="862385040" sldId="269"/>
        </pc:sldMkLst>
        <pc:spChg chg="mod">
          <ac:chgData name="명 지수" userId="b07435be59d152df" providerId="LiveId" clId="{572C93CC-18F8-4C4A-A243-86D2CA5A4B1D}" dt="2021-03-14T04:10:02.842" v="3376"/>
          <ac:spMkLst>
            <pc:docMk/>
            <pc:sldMk cId="862385040" sldId="269"/>
            <ac:spMk id="14" creationId="{1DE8261D-5190-4426-9B53-D3C06449DAE1}"/>
          </ac:spMkLst>
        </pc:spChg>
        <pc:spChg chg="add mod topLvl">
          <ac:chgData name="명 지수" userId="b07435be59d152df" providerId="LiveId" clId="{572C93CC-18F8-4C4A-A243-86D2CA5A4B1D}" dt="2021-03-14T04:04:47.860" v="3318" actId="165"/>
          <ac:spMkLst>
            <pc:docMk/>
            <pc:sldMk cId="862385040" sldId="269"/>
            <ac:spMk id="15" creationId="{5829CB9F-0942-4DA7-B447-95A4FED78D65}"/>
          </ac:spMkLst>
        </pc:spChg>
        <pc:spChg chg="add del mod topLvl">
          <ac:chgData name="명 지수" userId="b07435be59d152df" providerId="LiveId" clId="{572C93CC-18F8-4C4A-A243-86D2CA5A4B1D}" dt="2021-03-14T04:04:57.437" v="3319" actId="478"/>
          <ac:spMkLst>
            <pc:docMk/>
            <pc:sldMk cId="862385040" sldId="269"/>
            <ac:spMk id="18" creationId="{4EA9A7E0-2E60-46E3-A04A-CDC4B35BCE93}"/>
          </ac:spMkLst>
        </pc:spChg>
        <pc:spChg chg="add del mod topLvl">
          <ac:chgData name="명 지수" userId="b07435be59d152df" providerId="LiveId" clId="{572C93CC-18F8-4C4A-A243-86D2CA5A4B1D}" dt="2021-03-14T04:04:57.437" v="3319" actId="478"/>
          <ac:spMkLst>
            <pc:docMk/>
            <pc:sldMk cId="862385040" sldId="269"/>
            <ac:spMk id="26" creationId="{304D7301-A44A-40C5-B860-EDCC3B4B7B56}"/>
          </ac:spMkLst>
        </pc:spChg>
        <pc:grpChg chg="add del mod">
          <ac:chgData name="명 지수" userId="b07435be59d152df" providerId="LiveId" clId="{572C93CC-18F8-4C4A-A243-86D2CA5A4B1D}" dt="2021-03-14T04:04:47.860" v="3318" actId="165"/>
          <ac:grpSpMkLst>
            <pc:docMk/>
            <pc:sldMk cId="862385040" sldId="269"/>
            <ac:grpSpMk id="19" creationId="{832628DB-8AF7-449C-99D2-3671FE646A4A}"/>
          </ac:grpSpMkLst>
        </pc:grpChg>
        <pc:picChg chg="add del mod">
          <ac:chgData name="명 지수" userId="b07435be59d152df" providerId="LiveId" clId="{572C93CC-18F8-4C4A-A243-86D2CA5A4B1D}" dt="2021-03-14T02:11:13.900" v="3068" actId="21"/>
          <ac:picMkLst>
            <pc:docMk/>
            <pc:sldMk cId="862385040" sldId="269"/>
            <ac:picMk id="3" creationId="{B9D7D479-F426-4689-8C1C-35B18CCAFABC}"/>
          </ac:picMkLst>
        </pc:picChg>
        <pc:picChg chg="add del">
          <ac:chgData name="명 지수" userId="b07435be59d152df" providerId="LiveId" clId="{572C93CC-18F8-4C4A-A243-86D2CA5A4B1D}" dt="2021-03-14T02:14:49.596" v="3080" actId="22"/>
          <ac:picMkLst>
            <pc:docMk/>
            <pc:sldMk cId="862385040" sldId="269"/>
            <ac:picMk id="7" creationId="{26A4C497-3961-4D6E-AA4F-0D8B89731344}"/>
          </ac:picMkLst>
        </pc:picChg>
        <pc:picChg chg="add del mod ord modCrop">
          <ac:chgData name="명 지수" userId="b07435be59d152df" providerId="LiveId" clId="{572C93CC-18F8-4C4A-A243-86D2CA5A4B1D}" dt="2021-03-14T04:16:40.173" v="3530" actId="21"/>
          <ac:picMkLst>
            <pc:docMk/>
            <pc:sldMk cId="862385040" sldId="269"/>
            <ac:picMk id="9" creationId="{88357034-0EC2-42EB-952B-2CF633AEE010}"/>
          </ac:picMkLst>
        </pc:picChg>
        <pc:picChg chg="add del mod">
          <ac:chgData name="명 지수" userId="b07435be59d152df" providerId="LiveId" clId="{572C93CC-18F8-4C4A-A243-86D2CA5A4B1D}" dt="2021-03-14T02:17:16.847" v="3105" actId="21"/>
          <ac:picMkLst>
            <pc:docMk/>
            <pc:sldMk cId="862385040" sldId="269"/>
            <ac:picMk id="17" creationId="{5B15DF76-A507-4E4A-B07F-96B241F45EDE}"/>
          </ac:picMkLst>
        </pc:picChg>
        <pc:picChg chg="del mod topLvl">
          <ac:chgData name="명 지수" userId="b07435be59d152df" providerId="LiveId" clId="{572C93CC-18F8-4C4A-A243-86D2CA5A4B1D}" dt="2021-03-14T04:04:57.437" v="3319" actId="478"/>
          <ac:picMkLst>
            <pc:docMk/>
            <pc:sldMk cId="862385040" sldId="269"/>
            <ac:picMk id="23" creationId="{C0437C16-A3EC-4C88-9E43-6411920F73F1}"/>
          </ac:picMkLst>
        </pc:picChg>
        <pc:picChg chg="add del mod">
          <ac:chgData name="명 지수" userId="b07435be59d152df" providerId="LiveId" clId="{572C93CC-18F8-4C4A-A243-86D2CA5A4B1D}" dt="2021-03-14T04:04:40.401" v="3316"/>
          <ac:picMkLst>
            <pc:docMk/>
            <pc:sldMk cId="862385040" sldId="269"/>
            <ac:picMk id="32" creationId="{22D2EF78-3F5F-4D71-9153-36330C9459DD}"/>
          </ac:picMkLst>
        </pc:picChg>
        <pc:picChg chg="add mod ord">
          <ac:chgData name="명 지수" userId="b07435be59d152df" providerId="LiveId" clId="{572C93CC-18F8-4C4A-A243-86D2CA5A4B1D}" dt="2021-03-14T04:05:05.128" v="3324" actId="170"/>
          <ac:picMkLst>
            <pc:docMk/>
            <pc:sldMk cId="862385040" sldId="269"/>
            <ac:picMk id="33" creationId="{5F529EF7-9FBA-46FB-B205-8A18DEA7C00E}"/>
          </ac:picMkLst>
        </pc:picChg>
        <pc:picChg chg="add mod">
          <ac:chgData name="명 지수" userId="b07435be59d152df" providerId="LiveId" clId="{572C93CC-18F8-4C4A-A243-86D2CA5A4B1D}" dt="2021-03-14T04:16:50.578" v="3534"/>
          <ac:picMkLst>
            <pc:docMk/>
            <pc:sldMk cId="862385040" sldId="269"/>
            <ac:picMk id="34" creationId="{A430D695-4D1F-4ED6-BAA7-34E14807DB70}"/>
          </ac:picMkLst>
        </pc:picChg>
      </pc:sldChg>
      <pc:sldChg chg="addSp delSp modSp add mod">
        <pc:chgData name="명 지수" userId="b07435be59d152df" providerId="LiveId" clId="{572C93CC-18F8-4C4A-A243-86D2CA5A4B1D}" dt="2021-03-14T04:16:49.460" v="3533" actId="21"/>
        <pc:sldMkLst>
          <pc:docMk/>
          <pc:sldMk cId="471765675" sldId="270"/>
        </pc:sldMkLst>
        <pc:spChg chg="mod">
          <ac:chgData name="명 지수" userId="b07435be59d152df" providerId="LiveId" clId="{572C93CC-18F8-4C4A-A243-86D2CA5A4B1D}" dt="2021-03-14T04:11:13.451" v="3419" actId="20577"/>
          <ac:spMkLst>
            <pc:docMk/>
            <pc:sldMk cId="471765675" sldId="270"/>
            <ac:spMk id="14" creationId="{1DE8261D-5190-4426-9B53-D3C06449DAE1}"/>
          </ac:spMkLst>
        </pc:spChg>
        <pc:spChg chg="mod topLvl">
          <ac:chgData name="명 지수" userId="b07435be59d152df" providerId="LiveId" clId="{572C93CC-18F8-4C4A-A243-86D2CA5A4B1D}" dt="2021-03-14T04:05:20.844" v="3325" actId="165"/>
          <ac:spMkLst>
            <pc:docMk/>
            <pc:sldMk cId="471765675" sldId="270"/>
            <ac:spMk id="15" creationId="{5829CB9F-0942-4DA7-B447-95A4FED78D65}"/>
          </ac:spMkLst>
        </pc:spChg>
        <pc:spChg chg="add del mod topLvl">
          <ac:chgData name="명 지수" userId="b07435be59d152df" providerId="LiveId" clId="{572C93CC-18F8-4C4A-A243-86D2CA5A4B1D}" dt="2021-03-14T04:05:25.500" v="3327" actId="478"/>
          <ac:spMkLst>
            <pc:docMk/>
            <pc:sldMk cId="471765675" sldId="270"/>
            <ac:spMk id="22" creationId="{BA027166-F90D-49C4-A914-55377EBB7D87}"/>
          </ac:spMkLst>
        </pc:spChg>
        <pc:spChg chg="add del mod topLvl">
          <ac:chgData name="명 지수" userId="b07435be59d152df" providerId="LiveId" clId="{572C93CC-18F8-4C4A-A243-86D2CA5A4B1D}" dt="2021-03-14T04:05:24.439" v="3326" actId="478"/>
          <ac:spMkLst>
            <pc:docMk/>
            <pc:sldMk cId="471765675" sldId="270"/>
            <ac:spMk id="24" creationId="{B199FB37-907D-478D-BCD7-BB3D2F3265BA}"/>
          </ac:spMkLst>
        </pc:spChg>
        <pc:grpChg chg="add del mod">
          <ac:chgData name="명 지수" userId="b07435be59d152df" providerId="LiveId" clId="{572C93CC-18F8-4C4A-A243-86D2CA5A4B1D}" dt="2021-03-14T04:05:20.844" v="3325" actId="165"/>
          <ac:grpSpMkLst>
            <pc:docMk/>
            <pc:sldMk cId="471765675" sldId="270"/>
            <ac:grpSpMk id="6" creationId="{76A8DD2A-2A35-40D5-BA03-8CFCB7C75502}"/>
          </ac:grpSpMkLst>
        </pc:grpChg>
        <pc:picChg chg="add del mod">
          <ac:chgData name="명 지수" userId="b07435be59d152df" providerId="LiveId" clId="{572C93CC-18F8-4C4A-A243-86D2CA5A4B1D}" dt="2021-03-14T02:18:27.769" v="3115" actId="21"/>
          <ac:picMkLst>
            <pc:docMk/>
            <pc:sldMk cId="471765675" sldId="270"/>
            <ac:picMk id="3" creationId="{210A0582-3643-4B04-89C1-27CA9D39BAA8}"/>
          </ac:picMkLst>
        </pc:picChg>
        <pc:picChg chg="del">
          <ac:chgData name="명 지수" userId="b07435be59d152df" providerId="LiveId" clId="{572C93CC-18F8-4C4A-A243-86D2CA5A4B1D}" dt="2021-03-14T02:16:49.934" v="3101" actId="478"/>
          <ac:picMkLst>
            <pc:docMk/>
            <pc:sldMk cId="471765675" sldId="270"/>
            <ac:picMk id="9" creationId="{88357034-0EC2-42EB-952B-2CF633AEE010}"/>
          </ac:picMkLst>
        </pc:picChg>
        <pc:picChg chg="add del mod ord modCrop">
          <ac:chgData name="명 지수" userId="b07435be59d152df" providerId="LiveId" clId="{572C93CC-18F8-4C4A-A243-86D2CA5A4B1D}" dt="2021-03-14T04:16:21.197" v="3523" actId="21"/>
          <ac:picMkLst>
            <pc:docMk/>
            <pc:sldMk cId="471765675" sldId="270"/>
            <ac:picMk id="18" creationId="{8927C2D9-6930-4A7C-B935-323949DFE218}"/>
          </ac:picMkLst>
        </pc:picChg>
        <pc:picChg chg="del mod topLvl">
          <ac:chgData name="명 지수" userId="b07435be59d152df" providerId="LiveId" clId="{572C93CC-18F8-4C4A-A243-86D2CA5A4B1D}" dt="2021-03-14T04:05:28.314" v="3328" actId="478"/>
          <ac:picMkLst>
            <pc:docMk/>
            <pc:sldMk cId="471765675" sldId="270"/>
            <ac:picMk id="23" creationId="{C0437C16-A3EC-4C88-9E43-6411920F73F1}"/>
          </ac:picMkLst>
        </pc:picChg>
        <pc:picChg chg="add mod ord">
          <ac:chgData name="명 지수" userId="b07435be59d152df" providerId="LiveId" clId="{572C93CC-18F8-4C4A-A243-86D2CA5A4B1D}" dt="2021-03-14T04:05:32.438" v="3331" actId="171"/>
          <ac:picMkLst>
            <pc:docMk/>
            <pc:sldMk cId="471765675" sldId="270"/>
            <ac:picMk id="25" creationId="{E2A49E85-0DCB-4E7A-87BA-F662A38C9324}"/>
          </ac:picMkLst>
        </pc:picChg>
        <pc:picChg chg="add mod">
          <ac:chgData name="명 지수" userId="b07435be59d152df" providerId="LiveId" clId="{572C93CC-18F8-4C4A-A243-86D2CA5A4B1D}" dt="2021-03-14T04:16:28.014" v="3527"/>
          <ac:picMkLst>
            <pc:docMk/>
            <pc:sldMk cId="471765675" sldId="270"/>
            <ac:picMk id="26" creationId="{EAEC464D-CCBA-4909-96AD-36AE9F1FF127}"/>
          </ac:picMkLst>
        </pc:picChg>
        <pc:picChg chg="add del mod">
          <ac:chgData name="명 지수" userId="b07435be59d152df" providerId="LiveId" clId="{572C93CC-18F8-4C4A-A243-86D2CA5A4B1D}" dt="2021-03-14T04:16:49.460" v="3533" actId="21"/>
          <ac:picMkLst>
            <pc:docMk/>
            <pc:sldMk cId="471765675" sldId="270"/>
            <ac:picMk id="32" creationId="{855ECC73-BB4B-4B5A-8753-27484AE68ED4}"/>
          </ac:picMkLst>
        </pc:picChg>
      </pc:sldChg>
      <pc:sldChg chg="add del">
        <pc:chgData name="명 지수" userId="b07435be59d152df" providerId="LiveId" clId="{572C93CC-18F8-4C4A-A243-86D2CA5A4B1D}" dt="2021-03-14T02:16:32.914" v="3097" actId="2890"/>
        <pc:sldMkLst>
          <pc:docMk/>
          <pc:sldMk cId="4117662092" sldId="270"/>
        </pc:sldMkLst>
      </pc:sldChg>
      <pc:sldChg chg="addSp delSp modSp add mod">
        <pc:chgData name="명 지수" userId="b07435be59d152df" providerId="LiveId" clId="{572C93CC-18F8-4C4A-A243-86D2CA5A4B1D}" dt="2021-03-14T04:44:20.104" v="3542" actId="21"/>
        <pc:sldMkLst>
          <pc:docMk/>
          <pc:sldMk cId="1534681068" sldId="271"/>
        </pc:sldMkLst>
        <pc:spChg chg="del">
          <ac:chgData name="명 지수" userId="b07435be59d152df" providerId="LiveId" clId="{572C93CC-18F8-4C4A-A243-86D2CA5A4B1D}" dt="2021-03-14T02:19:15.688" v="3180" actId="478"/>
          <ac:spMkLst>
            <pc:docMk/>
            <pc:sldMk cId="1534681068" sldId="271"/>
            <ac:spMk id="14" creationId="{1DE8261D-5190-4426-9B53-D3C06449DAE1}"/>
          </ac:spMkLst>
        </pc:spChg>
        <pc:spChg chg="mod topLvl">
          <ac:chgData name="명 지수" userId="b07435be59d152df" providerId="LiveId" clId="{572C93CC-18F8-4C4A-A243-86D2CA5A4B1D}" dt="2021-03-14T04:05:38.974" v="3332" actId="165"/>
          <ac:spMkLst>
            <pc:docMk/>
            <pc:sldMk cId="1534681068" sldId="271"/>
            <ac:spMk id="15" creationId="{5829CB9F-0942-4DA7-B447-95A4FED78D65}"/>
          </ac:spMkLst>
        </pc:spChg>
        <pc:spChg chg="add mod">
          <ac:chgData name="명 지수" userId="b07435be59d152df" providerId="LiveId" clId="{572C93CC-18F8-4C4A-A243-86D2CA5A4B1D}" dt="2021-03-14T04:11:21.201" v="3426" actId="20577"/>
          <ac:spMkLst>
            <pc:docMk/>
            <pc:sldMk cId="1534681068" sldId="271"/>
            <ac:spMk id="20" creationId="{EF511941-F21E-4393-8AB9-6EA056424D70}"/>
          </ac:spMkLst>
        </pc:spChg>
        <pc:spChg chg="add del mod topLvl">
          <ac:chgData name="명 지수" userId="b07435be59d152df" providerId="LiveId" clId="{572C93CC-18F8-4C4A-A243-86D2CA5A4B1D}" dt="2021-03-14T04:05:50.238" v="3337" actId="478"/>
          <ac:spMkLst>
            <pc:docMk/>
            <pc:sldMk cId="1534681068" sldId="271"/>
            <ac:spMk id="22" creationId="{F4301BCF-BF7B-43BE-B764-930E1657DEA7}"/>
          </ac:spMkLst>
        </pc:spChg>
        <pc:spChg chg="add del mod topLvl">
          <ac:chgData name="명 지수" userId="b07435be59d152df" providerId="LiveId" clId="{572C93CC-18F8-4C4A-A243-86D2CA5A4B1D}" dt="2021-03-14T04:05:52.127" v="3339" actId="478"/>
          <ac:spMkLst>
            <pc:docMk/>
            <pc:sldMk cId="1534681068" sldId="271"/>
            <ac:spMk id="24" creationId="{99AFA3CD-5A75-47F6-9B5E-55F5A1EE5F18}"/>
          </ac:spMkLst>
        </pc:spChg>
        <pc:grpChg chg="add del mod">
          <ac:chgData name="명 지수" userId="b07435be59d152df" providerId="LiveId" clId="{572C93CC-18F8-4C4A-A243-86D2CA5A4B1D}" dt="2021-03-14T04:05:38.974" v="3332" actId="165"/>
          <ac:grpSpMkLst>
            <pc:docMk/>
            <pc:sldMk cId="1534681068" sldId="271"/>
            <ac:grpSpMk id="2" creationId="{B7D64895-BADF-4C74-8FFF-18636122AA73}"/>
          </ac:grpSpMkLst>
        </pc:grpChg>
        <pc:picChg chg="del">
          <ac:chgData name="명 지수" userId="b07435be59d152df" providerId="LiveId" clId="{572C93CC-18F8-4C4A-A243-86D2CA5A4B1D}" dt="2021-03-14T02:18:14.079" v="3109" actId="478"/>
          <ac:picMkLst>
            <pc:docMk/>
            <pc:sldMk cId="1534681068" sldId="271"/>
            <ac:picMk id="18" creationId="{8927C2D9-6930-4A7C-B935-323949DFE218}"/>
          </ac:picMkLst>
        </pc:picChg>
        <pc:picChg chg="add mod ord modCrop">
          <ac:chgData name="명 지수" userId="b07435be59d152df" providerId="LiveId" clId="{572C93CC-18F8-4C4A-A243-86D2CA5A4B1D}" dt="2021-03-14T04:16:09.346" v="3521" actId="1038"/>
          <ac:picMkLst>
            <pc:docMk/>
            <pc:sldMk cId="1534681068" sldId="271"/>
            <ac:picMk id="19" creationId="{199715E7-C2E2-4EAC-A331-FD20CB598F12}"/>
          </ac:picMkLst>
        </pc:picChg>
        <pc:picChg chg="add del mod topLvl">
          <ac:chgData name="명 지수" userId="b07435be59d152df" providerId="LiveId" clId="{572C93CC-18F8-4C4A-A243-86D2CA5A4B1D}" dt="2021-03-14T04:05:51.205" v="3338" actId="478"/>
          <ac:picMkLst>
            <pc:docMk/>
            <pc:sldMk cId="1534681068" sldId="271"/>
            <ac:picMk id="23" creationId="{C0437C16-A3EC-4C88-9E43-6411920F73F1}"/>
          </ac:picMkLst>
        </pc:picChg>
        <pc:picChg chg="add mod ord">
          <ac:chgData name="명 지수" userId="b07435be59d152df" providerId="LiveId" clId="{572C93CC-18F8-4C4A-A243-86D2CA5A4B1D}" dt="2021-03-14T04:05:59.399" v="3342" actId="171"/>
          <ac:picMkLst>
            <pc:docMk/>
            <pc:sldMk cId="1534681068" sldId="271"/>
            <ac:picMk id="25" creationId="{DB016A3D-3402-414D-9A42-BBC89C4E2B1E}"/>
          </ac:picMkLst>
        </pc:picChg>
        <pc:picChg chg="add del mod">
          <ac:chgData name="명 지수" userId="b07435be59d152df" providerId="LiveId" clId="{572C93CC-18F8-4C4A-A243-86D2CA5A4B1D}" dt="2021-03-14T04:16:26.937" v="3526" actId="21"/>
          <ac:picMkLst>
            <pc:docMk/>
            <pc:sldMk cId="1534681068" sldId="271"/>
            <ac:picMk id="26" creationId="{42CDE3D0-5181-4EF0-837F-63C16EF2FBD3}"/>
          </ac:picMkLst>
        </pc:picChg>
        <pc:picChg chg="add del mod">
          <ac:chgData name="명 지수" userId="b07435be59d152df" providerId="LiveId" clId="{572C93CC-18F8-4C4A-A243-86D2CA5A4B1D}" dt="2021-03-14T04:44:20.104" v="3542" actId="21"/>
          <ac:picMkLst>
            <pc:docMk/>
            <pc:sldMk cId="1534681068" sldId="271"/>
            <ac:picMk id="32" creationId="{D4D587E4-3003-411C-A992-4C3EA0113DA4}"/>
          </ac:picMkLst>
        </pc:picChg>
      </pc:sldChg>
      <pc:sldChg chg="addSp delSp modSp add mod">
        <pc:chgData name="명 지수" userId="b07435be59d152df" providerId="LiveId" clId="{572C93CC-18F8-4C4A-A243-86D2CA5A4B1D}" dt="2021-03-14T05:26:13.290" v="3646" actId="1076"/>
        <pc:sldMkLst>
          <pc:docMk/>
          <pc:sldMk cId="4033621386" sldId="272"/>
        </pc:sldMkLst>
        <pc:spChg chg="mod">
          <ac:chgData name="명 지수" userId="b07435be59d152df" providerId="LiveId" clId="{572C93CC-18F8-4C4A-A243-86D2CA5A4B1D}" dt="2021-03-14T04:48:17.910" v="3581" actId="1076"/>
          <ac:spMkLst>
            <pc:docMk/>
            <pc:sldMk cId="4033621386" sldId="272"/>
            <ac:spMk id="5" creationId="{3449A2A3-5C83-4996-8EA1-2D54ABDBD2D9}"/>
          </ac:spMkLst>
        </pc:spChg>
        <pc:spChg chg="del">
          <ac:chgData name="명 지수" userId="b07435be59d152df" providerId="LiveId" clId="{572C93CC-18F8-4C4A-A243-86D2CA5A4B1D}" dt="2021-03-14T02:20:22.858" v="3242" actId="478"/>
          <ac:spMkLst>
            <pc:docMk/>
            <pc:sldMk cId="4033621386" sldId="272"/>
            <ac:spMk id="15" creationId="{5829CB9F-0942-4DA7-B447-95A4FED78D65}"/>
          </ac:spMkLst>
        </pc:spChg>
        <pc:spChg chg="add del mod">
          <ac:chgData name="명 지수" userId="b07435be59d152df" providerId="LiveId" clId="{572C93CC-18F8-4C4A-A243-86D2CA5A4B1D}" dt="2021-03-14T03:51:50.774" v="3259" actId="478"/>
          <ac:spMkLst>
            <pc:docMk/>
            <pc:sldMk cId="4033621386" sldId="272"/>
            <ac:spMk id="18" creationId="{F855511F-F42F-4310-AAC4-B6BC1B6B4168}"/>
          </ac:spMkLst>
        </pc:spChg>
        <pc:spChg chg="mod">
          <ac:chgData name="명 지수" userId="b07435be59d152df" providerId="LiveId" clId="{572C93CC-18F8-4C4A-A243-86D2CA5A4B1D}" dt="2021-03-14T04:49:25.035" v="3607"/>
          <ac:spMkLst>
            <pc:docMk/>
            <pc:sldMk cId="4033621386" sldId="272"/>
            <ac:spMk id="20" creationId="{EF511941-F21E-4393-8AB9-6EA056424D70}"/>
          </ac:spMkLst>
        </pc:spChg>
        <pc:spChg chg="add del mod">
          <ac:chgData name="명 지수" userId="b07435be59d152df" providerId="LiveId" clId="{572C93CC-18F8-4C4A-A243-86D2CA5A4B1D}" dt="2021-03-14T03:51:52.015" v="3260" actId="478"/>
          <ac:spMkLst>
            <pc:docMk/>
            <pc:sldMk cId="4033621386" sldId="272"/>
            <ac:spMk id="22" creationId="{7A66F926-4935-477F-9385-58F9DBDE0F4F}"/>
          </ac:spMkLst>
        </pc:spChg>
        <pc:picChg chg="add del mod">
          <ac:chgData name="명 지수" userId="b07435be59d152df" providerId="LiveId" clId="{572C93CC-18F8-4C4A-A243-86D2CA5A4B1D}" dt="2021-03-14T04:44:09.539" v="3537" actId="21"/>
          <ac:picMkLst>
            <pc:docMk/>
            <pc:sldMk cId="4033621386" sldId="272"/>
            <ac:picMk id="3" creationId="{07EA6AFA-7576-4FEE-AC41-3D625A51ADF8}"/>
          </ac:picMkLst>
        </pc:picChg>
        <pc:picChg chg="add del mod">
          <ac:chgData name="명 지수" userId="b07435be59d152df" providerId="LiveId" clId="{572C93CC-18F8-4C4A-A243-86D2CA5A4B1D}" dt="2021-03-14T04:45:59.878" v="3569" actId="478"/>
          <ac:picMkLst>
            <pc:docMk/>
            <pc:sldMk cId="4033621386" sldId="272"/>
            <ac:picMk id="7" creationId="{C4E880FE-60CA-4867-9433-120E7043B8AE}"/>
          </ac:picMkLst>
        </pc:picChg>
        <pc:picChg chg="add del mod">
          <ac:chgData name="명 지수" userId="b07435be59d152df" providerId="LiveId" clId="{572C93CC-18F8-4C4A-A243-86D2CA5A4B1D}" dt="2021-03-14T05:12:46.158" v="3644" actId="478"/>
          <ac:picMkLst>
            <pc:docMk/>
            <pc:sldMk cId="4033621386" sldId="272"/>
            <ac:picMk id="9" creationId="{36ADA873-B8E0-44E9-959F-6E3E5FC2150D}"/>
          </ac:picMkLst>
        </pc:picChg>
        <pc:picChg chg="add mod">
          <ac:chgData name="명 지수" userId="b07435be59d152df" providerId="LiveId" clId="{572C93CC-18F8-4C4A-A243-86D2CA5A4B1D}" dt="2021-03-14T05:26:13.290" v="3646" actId="1076"/>
          <ac:picMkLst>
            <pc:docMk/>
            <pc:sldMk cId="4033621386" sldId="272"/>
            <ac:picMk id="16" creationId="{34936C31-CA78-41E8-9CF1-CA15A68AFB60}"/>
          </ac:picMkLst>
        </pc:picChg>
        <pc:picChg chg="del">
          <ac:chgData name="명 지수" userId="b07435be59d152df" providerId="LiveId" clId="{572C93CC-18F8-4C4A-A243-86D2CA5A4B1D}" dt="2021-03-14T02:20:21.323" v="3241" actId="478"/>
          <ac:picMkLst>
            <pc:docMk/>
            <pc:sldMk cId="4033621386" sldId="272"/>
            <ac:picMk id="19" creationId="{199715E7-C2E2-4EAC-A331-FD20CB598F12}"/>
          </ac:picMkLst>
        </pc:picChg>
        <pc:picChg chg="add del">
          <ac:chgData name="명 지수" userId="b07435be59d152df" providerId="LiveId" clId="{572C93CC-18F8-4C4A-A243-86D2CA5A4B1D}" dt="2021-03-14T03:51:53.339" v="3261" actId="478"/>
          <ac:picMkLst>
            <pc:docMk/>
            <pc:sldMk cId="4033621386" sldId="272"/>
            <ac:picMk id="23" creationId="{C0437C16-A3EC-4C88-9E43-6411920F73F1}"/>
          </ac:picMkLst>
        </pc:picChg>
        <pc:picChg chg="add del mod modCrop">
          <ac:chgData name="명 지수" userId="b07435be59d152df" providerId="LiveId" clId="{572C93CC-18F8-4C4A-A243-86D2CA5A4B1D}" dt="2021-03-14T04:48:19.157" v="3582" actId="478"/>
          <ac:picMkLst>
            <pc:docMk/>
            <pc:sldMk cId="4033621386" sldId="272"/>
            <ac:picMk id="24" creationId="{1675A81A-EDE9-40B5-BE51-B25EB96E33F5}"/>
          </ac:picMkLst>
        </pc:picChg>
      </pc:sldChg>
      <pc:sldChg chg="addSp delSp modSp add mod ord">
        <pc:chgData name="명 지수" userId="b07435be59d152df" providerId="LiveId" clId="{572C93CC-18F8-4C4A-A243-86D2CA5A4B1D}" dt="2021-03-14T04:48:10.751" v="3578" actId="1076"/>
        <pc:sldMkLst>
          <pc:docMk/>
          <pc:sldMk cId="1591518630" sldId="273"/>
        </pc:sldMkLst>
        <pc:picChg chg="add del mod">
          <ac:chgData name="명 지수" userId="b07435be59d152df" providerId="LiveId" clId="{572C93CC-18F8-4C4A-A243-86D2CA5A4B1D}" dt="2021-03-14T04:48:07.633" v="3575" actId="21"/>
          <ac:picMkLst>
            <pc:docMk/>
            <pc:sldMk cId="1591518630" sldId="273"/>
            <ac:picMk id="3" creationId="{F0C85DDD-5C84-4BA8-AE63-321282AAEC8B}"/>
          </ac:picMkLst>
        </pc:picChg>
        <pc:picChg chg="add mod">
          <ac:chgData name="명 지수" userId="b07435be59d152df" providerId="LiveId" clId="{572C93CC-18F8-4C4A-A243-86D2CA5A4B1D}" dt="2021-03-14T04:48:10.751" v="3578" actId="1076"/>
          <ac:picMkLst>
            <pc:docMk/>
            <pc:sldMk cId="1591518630" sldId="273"/>
            <ac:picMk id="18" creationId="{42DE60C9-E1A1-4414-905D-E0FF5F5AA9FE}"/>
          </ac:picMkLst>
        </pc:picChg>
        <pc:picChg chg="del mod modCrop">
          <ac:chgData name="명 지수" userId="b07435be59d152df" providerId="LiveId" clId="{572C93CC-18F8-4C4A-A243-86D2CA5A4B1D}" dt="2021-03-14T04:48:08.682" v="3576" actId="478"/>
          <ac:picMkLst>
            <pc:docMk/>
            <pc:sldMk cId="1591518630" sldId="273"/>
            <ac:picMk id="24" creationId="{1675A81A-EDE9-40B5-BE51-B25EB96E33F5}"/>
          </ac:picMkLst>
        </pc:picChg>
      </pc:sldChg>
      <pc:sldChg chg="addSp delSp modSp add mod ord">
        <pc:chgData name="명 지수" userId="b07435be59d152df" providerId="LiveId" clId="{572C93CC-18F8-4C4A-A243-86D2CA5A4B1D}" dt="2021-03-14T05:28:25.091" v="3663" actId="21"/>
        <pc:sldMkLst>
          <pc:docMk/>
          <pc:sldMk cId="3834036923" sldId="274"/>
        </pc:sldMkLst>
        <pc:picChg chg="add mod">
          <ac:chgData name="명 지수" userId="b07435be59d152df" providerId="LiveId" clId="{572C93CC-18F8-4C4A-A243-86D2CA5A4B1D}" dt="2021-03-14T05:28:23.492" v="3662" actId="2085"/>
          <ac:picMkLst>
            <pc:docMk/>
            <pc:sldMk cId="3834036923" sldId="274"/>
            <ac:picMk id="3" creationId="{183848F2-45BD-4FC9-A52A-4A9043D946DE}"/>
          </ac:picMkLst>
        </pc:picChg>
        <pc:picChg chg="del">
          <ac:chgData name="명 지수" userId="b07435be59d152df" providerId="LiveId" clId="{572C93CC-18F8-4C4A-A243-86D2CA5A4B1D}" dt="2021-03-14T04:48:27.683" v="3585" actId="478"/>
          <ac:picMkLst>
            <pc:docMk/>
            <pc:sldMk cId="3834036923" sldId="274"/>
            <ac:picMk id="9" creationId="{36ADA873-B8E0-44E9-959F-6E3E5FC2150D}"/>
          </ac:picMkLst>
        </pc:picChg>
        <pc:picChg chg="add del mod">
          <ac:chgData name="명 지수" userId="b07435be59d152df" providerId="LiveId" clId="{572C93CC-18F8-4C4A-A243-86D2CA5A4B1D}" dt="2021-03-14T05:28:25.091" v="3663" actId="21"/>
          <ac:picMkLst>
            <pc:docMk/>
            <pc:sldMk cId="3834036923" sldId="274"/>
            <ac:picMk id="19" creationId="{56E40470-8C11-4E72-869B-1BC6A8E9BB03}"/>
          </ac:picMkLst>
        </pc:picChg>
        <pc:picChg chg="del mod">
          <ac:chgData name="명 지수" userId="b07435be59d152df" providerId="LiveId" clId="{572C93CC-18F8-4C4A-A243-86D2CA5A4B1D}" dt="2021-03-14T05:12:40.820" v="3642" actId="478"/>
          <ac:picMkLst>
            <pc:docMk/>
            <pc:sldMk cId="3834036923" sldId="274"/>
            <ac:picMk id="24" creationId="{1675A81A-EDE9-40B5-BE51-B25EB96E33F5}"/>
          </ac:picMkLst>
        </pc:picChg>
      </pc:sldChg>
      <pc:sldChg chg="addSp delSp modSp add mod">
        <pc:chgData name="명 지수" userId="b07435be59d152df" providerId="LiveId" clId="{572C93CC-18F8-4C4A-A243-86D2CA5A4B1D}" dt="2021-03-14T05:32:39.464" v="3845"/>
        <pc:sldMkLst>
          <pc:docMk/>
          <pc:sldMk cId="2902629813" sldId="275"/>
        </pc:sldMkLst>
        <pc:spChg chg="del">
          <ac:chgData name="명 지수" userId="b07435be59d152df" providerId="LiveId" clId="{572C93CC-18F8-4C4A-A243-86D2CA5A4B1D}" dt="2021-03-14T05:32:39.321" v="3844" actId="478"/>
          <ac:spMkLst>
            <pc:docMk/>
            <pc:sldMk cId="2902629813" sldId="275"/>
            <ac:spMk id="18" creationId="{624B1C36-B488-4038-8993-A99B1EA9EFC5}"/>
          </ac:spMkLst>
        </pc:spChg>
        <pc:spChg chg="add mod">
          <ac:chgData name="명 지수" userId="b07435be59d152df" providerId="LiveId" clId="{572C93CC-18F8-4C4A-A243-86D2CA5A4B1D}" dt="2021-03-14T05:32:39.464" v="3845"/>
          <ac:spMkLst>
            <pc:docMk/>
            <pc:sldMk cId="2902629813" sldId="275"/>
            <ac:spMk id="20" creationId="{BEDAF0F5-3A7C-4006-97B8-D25D9776C69B}"/>
          </ac:spMkLst>
        </pc:spChg>
        <pc:picChg chg="del mod modCrop">
          <ac:chgData name="명 지수" userId="b07435be59d152df" providerId="LiveId" clId="{572C93CC-18F8-4C4A-A243-86D2CA5A4B1D}" dt="2021-03-14T05:31:01.245" v="3784" actId="21"/>
          <ac:picMkLst>
            <pc:docMk/>
            <pc:sldMk cId="2902629813" sldId="275"/>
            <ac:picMk id="3" creationId="{BB061E58-3FB0-4095-A6A5-8A82C1E90E7E}"/>
          </ac:picMkLst>
        </pc:picChg>
        <pc:picChg chg="add mod modCrop">
          <ac:chgData name="명 지수" userId="b07435be59d152df" providerId="LiveId" clId="{572C93CC-18F8-4C4A-A243-86D2CA5A4B1D}" dt="2021-03-14T05:32:30.510" v="3843" actId="1076"/>
          <ac:picMkLst>
            <pc:docMk/>
            <pc:sldMk cId="2902629813" sldId="275"/>
            <ac:picMk id="19" creationId="{A309D65C-EC4C-4F3C-8254-2A2519D49F41}"/>
          </ac:picMkLst>
        </pc:picChg>
      </pc:sldChg>
      <pc:sldChg chg="addSp delSp modSp add mod ord">
        <pc:chgData name="명 지수" userId="b07435be59d152df" providerId="LiveId" clId="{572C93CC-18F8-4C4A-A243-86D2CA5A4B1D}" dt="2021-03-14T05:31:45.659" v="3834" actId="21"/>
        <pc:sldMkLst>
          <pc:docMk/>
          <pc:sldMk cId="1646544395" sldId="276"/>
        </pc:sldMkLst>
        <pc:spChg chg="mod">
          <ac:chgData name="명 지수" userId="b07435be59d152df" providerId="LiveId" clId="{572C93CC-18F8-4C4A-A243-86D2CA5A4B1D}" dt="2021-03-14T05:30:22.269" v="3748" actId="404"/>
          <ac:spMkLst>
            <pc:docMk/>
            <pc:sldMk cId="1646544395" sldId="276"/>
            <ac:spMk id="18" creationId="{624B1C36-B488-4038-8993-A99B1EA9EFC5}"/>
          </ac:spMkLst>
        </pc:spChg>
        <pc:spChg chg="add del mod">
          <ac:chgData name="명 지수" userId="b07435be59d152df" providerId="LiveId" clId="{572C93CC-18F8-4C4A-A243-86D2CA5A4B1D}" dt="2021-03-14T05:28:45.916" v="3669" actId="478"/>
          <ac:spMkLst>
            <pc:docMk/>
            <pc:sldMk cId="1646544395" sldId="276"/>
            <ac:spMk id="20" creationId="{D1914B04-F82A-43A6-84A5-7B357C5AE1D5}"/>
          </ac:spMkLst>
        </pc:spChg>
        <pc:spChg chg="add mod">
          <ac:chgData name="명 지수" userId="b07435be59d152df" providerId="LiveId" clId="{572C93CC-18F8-4C4A-A243-86D2CA5A4B1D}" dt="2021-03-14T05:30:42.394" v="3782" actId="404"/>
          <ac:spMkLst>
            <pc:docMk/>
            <pc:sldMk cId="1646544395" sldId="276"/>
            <ac:spMk id="24" creationId="{B5BBC0D1-FC37-4C77-BA7C-8EE9E71B91D0}"/>
          </ac:spMkLst>
        </pc:spChg>
        <pc:picChg chg="del mod modCrop">
          <ac:chgData name="명 지수" userId="b07435be59d152df" providerId="LiveId" clId="{572C93CC-18F8-4C4A-A243-86D2CA5A4B1D}" dt="2021-03-14T05:27:15.888" v="3652" actId="21"/>
          <ac:picMkLst>
            <pc:docMk/>
            <pc:sldMk cId="1646544395" sldId="276"/>
            <ac:picMk id="3" creationId="{BB061E58-3FB0-4095-A6A5-8A82C1E90E7E}"/>
          </ac:picMkLst>
        </pc:picChg>
        <pc:picChg chg="add mod">
          <ac:chgData name="명 지수" userId="b07435be59d152df" providerId="LiveId" clId="{572C93CC-18F8-4C4A-A243-86D2CA5A4B1D}" dt="2021-03-14T05:29:57.966" v="3731" actId="1035"/>
          <ac:picMkLst>
            <pc:docMk/>
            <pc:sldMk cId="1646544395" sldId="276"/>
            <ac:picMk id="19" creationId="{E50841E7-F700-4DE6-95F5-99539CB60105}"/>
          </ac:picMkLst>
        </pc:picChg>
        <pc:picChg chg="add del mod">
          <ac:chgData name="명 지수" userId="b07435be59d152df" providerId="LiveId" clId="{572C93CC-18F8-4C4A-A243-86D2CA5A4B1D}" dt="2021-03-14T05:29:54.515" v="3712" actId="21"/>
          <ac:picMkLst>
            <pc:docMk/>
            <pc:sldMk cId="1646544395" sldId="276"/>
            <ac:picMk id="22" creationId="{592DA3E6-9C0C-491A-BCDB-0AA9A2527652}"/>
          </ac:picMkLst>
        </pc:picChg>
        <pc:picChg chg="add mod">
          <ac:chgData name="명 지수" userId="b07435be59d152df" providerId="LiveId" clId="{572C93CC-18F8-4C4A-A243-86D2CA5A4B1D}" dt="2021-03-14T05:30:04.233" v="3733" actId="1076"/>
          <ac:picMkLst>
            <pc:docMk/>
            <pc:sldMk cId="1646544395" sldId="276"/>
            <ac:picMk id="23" creationId="{98B65880-4DAE-40D0-991C-B398F3F6507F}"/>
          </ac:picMkLst>
        </pc:picChg>
        <pc:picChg chg="add del mod">
          <ac:chgData name="명 지수" userId="b07435be59d152df" providerId="LiveId" clId="{572C93CC-18F8-4C4A-A243-86D2CA5A4B1D}" dt="2021-03-14T05:31:45.659" v="3834" actId="21"/>
          <ac:picMkLst>
            <pc:docMk/>
            <pc:sldMk cId="1646544395" sldId="276"/>
            <ac:picMk id="25" creationId="{8A43EE0D-0C25-4CCE-AF40-063B40DC0DBF}"/>
          </ac:picMkLst>
        </pc:picChg>
      </pc:sldChg>
      <pc:sldChg chg="addSp delSp modSp add mod">
        <pc:chgData name="명 지수" userId="b07435be59d152df" providerId="LiveId" clId="{572C93CC-18F8-4C4A-A243-86D2CA5A4B1D}" dt="2021-03-14T05:34:20.389" v="3874" actId="478"/>
        <pc:sldMkLst>
          <pc:docMk/>
          <pc:sldMk cId="1751435975" sldId="277"/>
        </pc:sldMkLst>
        <pc:spChg chg="mod">
          <ac:chgData name="명 지수" userId="b07435be59d152df" providerId="LiveId" clId="{572C93CC-18F8-4C4A-A243-86D2CA5A4B1D}" dt="2021-03-14T05:32:48.706" v="3859"/>
          <ac:spMkLst>
            <pc:docMk/>
            <pc:sldMk cId="1751435975" sldId="277"/>
            <ac:spMk id="20" creationId="{BEDAF0F5-3A7C-4006-97B8-D25D9776C69B}"/>
          </ac:spMkLst>
        </pc:spChg>
        <pc:picChg chg="add del mod">
          <ac:chgData name="명 지수" userId="b07435be59d152df" providerId="LiveId" clId="{572C93CC-18F8-4C4A-A243-86D2CA5A4B1D}" dt="2021-03-14T05:34:20.389" v="3874" actId="478"/>
          <ac:picMkLst>
            <pc:docMk/>
            <pc:sldMk cId="1751435975" sldId="277"/>
            <ac:picMk id="3" creationId="{AC052493-D348-4BF9-A9F8-D0761D61F8FA}"/>
          </ac:picMkLst>
        </pc:picChg>
        <pc:picChg chg="add del mod">
          <ac:chgData name="명 지수" userId="b07435be59d152df" providerId="LiveId" clId="{572C93CC-18F8-4C4A-A243-86D2CA5A4B1D}" dt="2021-03-14T05:34:19.864" v="3873" actId="22"/>
          <ac:picMkLst>
            <pc:docMk/>
            <pc:sldMk cId="1751435975" sldId="277"/>
            <ac:picMk id="7" creationId="{78DCEF34-2FE4-48DF-8360-6A6E0D7F8BF4}"/>
          </ac:picMkLst>
        </pc:picChg>
        <pc:picChg chg="del">
          <ac:chgData name="명 지수" userId="b07435be59d152df" providerId="LiveId" clId="{572C93CC-18F8-4C4A-A243-86D2CA5A4B1D}" dt="2021-03-14T05:32:51.246" v="3860" actId="478"/>
          <ac:picMkLst>
            <pc:docMk/>
            <pc:sldMk cId="1751435975" sldId="277"/>
            <ac:picMk id="19" creationId="{A309D65C-EC4C-4F3C-8254-2A2519D49F41}"/>
          </ac:picMkLst>
        </pc:picChg>
      </pc:sldChg>
    </pc:docChg>
  </pc:docChgLst>
  <pc:docChgLst>
    <pc:chgData name="명 지수" userId="b07435be59d152df" providerId="LiveId" clId="{B1EB9216-FF70-4921-A4CE-2F56C1094C86}"/>
    <pc:docChg chg="undo redo custSel addSld delSld modSld sldOrd">
      <pc:chgData name="명 지수" userId="b07435be59d152df" providerId="LiveId" clId="{B1EB9216-FF70-4921-A4CE-2F56C1094C86}" dt="2021-03-21T14:14:54.920" v="9919" actId="1036"/>
      <pc:docMkLst>
        <pc:docMk/>
      </pc:docMkLst>
      <pc:sldChg chg="addSp delSp modSp mod">
        <pc:chgData name="명 지수" userId="b07435be59d152df" providerId="LiveId" clId="{B1EB9216-FF70-4921-A4CE-2F56C1094C86}" dt="2021-03-20T18:13:41.740" v="3659" actId="120"/>
        <pc:sldMkLst>
          <pc:docMk/>
          <pc:sldMk cId="2539832251" sldId="258"/>
        </pc:sldMkLst>
        <pc:spChg chg="mod">
          <ac:chgData name="명 지수" userId="b07435be59d152df" providerId="LiveId" clId="{B1EB9216-FF70-4921-A4CE-2F56C1094C86}" dt="2021-03-20T15:57:49.063" v="700" actId="1076"/>
          <ac:spMkLst>
            <pc:docMk/>
            <pc:sldMk cId="2539832251" sldId="258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0T16:04:59.206" v="1047" actId="208"/>
          <ac:spMkLst>
            <pc:docMk/>
            <pc:sldMk cId="2539832251" sldId="258"/>
            <ac:spMk id="6" creationId="{86E23CCC-E38F-448E-9851-FBF217B707F0}"/>
          </ac:spMkLst>
        </pc:spChg>
        <pc:spChg chg="add mod">
          <ac:chgData name="명 지수" userId="b07435be59d152df" providerId="LiveId" clId="{B1EB9216-FF70-4921-A4CE-2F56C1094C86}" dt="2021-03-20T16:06:00.612" v="1088" actId="1036"/>
          <ac:spMkLst>
            <pc:docMk/>
            <pc:sldMk cId="2539832251" sldId="258"/>
            <ac:spMk id="7" creationId="{CB9AEE43-F22A-4F37-9BB9-61D9FDA9B996}"/>
          </ac:spMkLst>
        </pc:spChg>
        <pc:spChg chg="add mod">
          <ac:chgData name="명 지수" userId="b07435be59d152df" providerId="LiveId" clId="{B1EB9216-FF70-4921-A4CE-2F56C1094C86}" dt="2021-03-20T18:13:41.740" v="3659" actId="120"/>
          <ac:spMkLst>
            <pc:docMk/>
            <pc:sldMk cId="2539832251" sldId="258"/>
            <ac:spMk id="15" creationId="{2142C36E-EC4D-4627-9679-7C3EE0154327}"/>
          </ac:spMkLst>
        </pc:spChg>
        <pc:spChg chg="add del mod">
          <ac:chgData name="명 지수" userId="b07435be59d152df" providerId="LiveId" clId="{B1EB9216-FF70-4921-A4CE-2F56C1094C86}" dt="2021-03-20T16:04:21.886" v="1043" actId="478"/>
          <ac:spMkLst>
            <pc:docMk/>
            <pc:sldMk cId="2539832251" sldId="258"/>
            <ac:spMk id="19" creationId="{B0056067-A05D-4487-B244-D4EA21C40320}"/>
          </ac:spMkLst>
        </pc:spChg>
        <pc:spChg chg="mod">
          <ac:chgData name="명 지수" userId="b07435be59d152df" providerId="LiveId" clId="{B1EB9216-FF70-4921-A4CE-2F56C1094C86}" dt="2021-03-20T17:49:18.715" v="2538" actId="208"/>
          <ac:spMkLst>
            <pc:docMk/>
            <pc:sldMk cId="2539832251" sldId="258"/>
            <ac:spMk id="22" creationId="{A2B56FA3-872E-4EDF-83DF-7C6BDB2C1B51}"/>
          </ac:spMkLst>
        </pc:spChg>
        <pc:spChg chg="add mod">
          <ac:chgData name="명 지수" userId="b07435be59d152df" providerId="LiveId" clId="{B1EB9216-FF70-4921-A4CE-2F56C1094C86}" dt="2021-03-20T17:32:25.276" v="2031" actId="1076"/>
          <ac:spMkLst>
            <pc:docMk/>
            <pc:sldMk cId="2539832251" sldId="258"/>
            <ac:spMk id="23" creationId="{0AECA567-9182-4C41-A483-6094E5C241BB}"/>
          </ac:spMkLst>
        </pc:spChg>
        <pc:grpChg chg="add mod">
          <ac:chgData name="명 지수" userId="b07435be59d152df" providerId="LiveId" clId="{B1EB9216-FF70-4921-A4CE-2F56C1094C86}" dt="2021-03-20T16:05:57.733" v="1083" actId="14100"/>
          <ac:grpSpMkLst>
            <pc:docMk/>
            <pc:sldMk cId="2539832251" sldId="258"/>
            <ac:grpSpMk id="8" creationId="{2FB37B5E-21A7-445F-A43F-004D1F8F62A8}"/>
          </ac:grpSpMkLst>
        </pc:grpChg>
      </pc:sldChg>
      <pc:sldChg chg="modSp del mod">
        <pc:chgData name="명 지수" userId="b07435be59d152df" providerId="LiveId" clId="{B1EB9216-FF70-4921-A4CE-2F56C1094C86}" dt="2021-03-20T17:23:33.201" v="1679" actId="47"/>
        <pc:sldMkLst>
          <pc:docMk/>
          <pc:sldMk cId="1674068773" sldId="259"/>
        </pc:sldMkLst>
        <pc:spChg chg="mod">
          <ac:chgData name="명 지수" userId="b07435be59d152df" providerId="LiveId" clId="{B1EB9216-FF70-4921-A4CE-2F56C1094C86}" dt="2021-03-20T15:48:47.632" v="398" actId="404"/>
          <ac:spMkLst>
            <pc:docMk/>
            <pc:sldMk cId="1674068773" sldId="259"/>
            <ac:spMk id="27" creationId="{EBE36CAF-DE84-44E0-A9B4-BBCDAB1A9DF5}"/>
          </ac:spMkLst>
        </pc:spChg>
      </pc:sldChg>
      <pc:sldChg chg="addSp delSp modSp mod">
        <pc:chgData name="명 지수" userId="b07435be59d152df" providerId="LiveId" clId="{B1EB9216-FF70-4921-A4CE-2F56C1094C86}" dt="2021-03-21T12:16:06.661" v="7476" actId="478"/>
        <pc:sldMkLst>
          <pc:docMk/>
          <pc:sldMk cId="3616522369" sldId="260"/>
        </pc:sldMkLst>
        <pc:spChg chg="mod">
          <ac:chgData name="명 지수" userId="b07435be59d152df" providerId="LiveId" clId="{B1EB9216-FF70-4921-A4CE-2F56C1094C86}" dt="2021-03-20T17:43:39.727" v="2270"/>
          <ac:spMkLst>
            <pc:docMk/>
            <pc:sldMk cId="3616522369" sldId="260"/>
            <ac:spMk id="12" creationId="{B226ACA7-0E2A-4A61-937A-39CF6C3D90D0}"/>
          </ac:spMkLst>
        </pc:spChg>
        <pc:spChg chg="del">
          <ac:chgData name="명 지수" userId="b07435be59d152df" providerId="LiveId" clId="{B1EB9216-FF70-4921-A4CE-2F56C1094C86}" dt="2021-03-20T17:43:39.475" v="2269" actId="478"/>
          <ac:spMkLst>
            <pc:docMk/>
            <pc:sldMk cId="3616522369" sldId="260"/>
            <ac:spMk id="13" creationId="{7DC29CCB-012D-440E-ABDC-7077E189CE92}"/>
          </ac:spMkLst>
        </pc:spChg>
        <pc:spChg chg="mod">
          <ac:chgData name="명 지수" userId="b07435be59d152df" providerId="LiveId" clId="{B1EB9216-FF70-4921-A4CE-2F56C1094C86}" dt="2021-03-20T17:44:31.040" v="2364" actId="1037"/>
          <ac:spMkLst>
            <pc:docMk/>
            <pc:sldMk cId="3616522369" sldId="260"/>
            <ac:spMk id="14" creationId="{DFAE17BA-2786-4E09-9401-343E2775269B}"/>
          </ac:spMkLst>
        </pc:spChg>
        <pc:spChg chg="add mod">
          <ac:chgData name="명 지수" userId="b07435be59d152df" providerId="LiveId" clId="{B1EB9216-FF70-4921-A4CE-2F56C1094C86}" dt="2021-03-20T17:43:39.727" v="2270"/>
          <ac:spMkLst>
            <pc:docMk/>
            <pc:sldMk cId="3616522369" sldId="260"/>
            <ac:spMk id="15" creationId="{A3FEC48A-B114-483D-9EA7-8BB3537CF17F}"/>
          </ac:spMkLst>
        </pc:spChg>
        <pc:spChg chg="add del mod">
          <ac:chgData name="명 지수" userId="b07435be59d152df" providerId="LiveId" clId="{B1EB9216-FF70-4921-A4CE-2F56C1094C86}" dt="2021-03-21T07:48:15.222" v="5112" actId="478"/>
          <ac:spMkLst>
            <pc:docMk/>
            <pc:sldMk cId="3616522369" sldId="260"/>
            <ac:spMk id="16" creationId="{A637D5DC-216F-43D5-AB48-F590F7C9F162}"/>
          </ac:spMkLst>
        </pc:spChg>
        <pc:spChg chg="mod">
          <ac:chgData name="명 지수" userId="b07435be59d152df" providerId="LiveId" clId="{B1EB9216-FF70-4921-A4CE-2F56C1094C86}" dt="2021-03-20T17:44:06.414" v="2324"/>
          <ac:spMkLst>
            <pc:docMk/>
            <pc:sldMk cId="3616522369" sldId="260"/>
            <ac:spMk id="27" creationId="{EBE36CAF-DE84-44E0-A9B4-BBCDAB1A9DF5}"/>
          </ac:spMkLst>
        </pc:spChg>
        <pc:grpChg chg="add mod">
          <ac:chgData name="명 지수" userId="b07435be59d152df" providerId="LiveId" clId="{B1EB9216-FF70-4921-A4CE-2F56C1094C86}" dt="2021-03-20T17:44:26.211" v="2363" actId="14100"/>
          <ac:grpSpMkLst>
            <pc:docMk/>
            <pc:sldMk cId="3616522369" sldId="260"/>
            <ac:grpSpMk id="11" creationId="{8A8CAEBB-14CD-457E-9231-C57D9EABEAA0}"/>
          </ac:grpSpMkLst>
        </pc:grpChg>
        <pc:picChg chg="add del mod">
          <ac:chgData name="명 지수" userId="b07435be59d152df" providerId="LiveId" clId="{B1EB9216-FF70-4921-A4CE-2F56C1094C86}" dt="2021-03-21T09:01:36.176" v="5569" actId="21"/>
          <ac:picMkLst>
            <pc:docMk/>
            <pc:sldMk cId="3616522369" sldId="260"/>
            <ac:picMk id="6" creationId="{F57EA679-3A9F-4CF1-A8D2-2DE958456DC0}"/>
          </ac:picMkLst>
        </pc:picChg>
        <pc:picChg chg="add del mod modCrop">
          <ac:chgData name="명 지수" userId="b07435be59d152df" providerId="LiveId" clId="{B1EB9216-FF70-4921-A4CE-2F56C1094C86}" dt="2021-03-21T12:16:06.661" v="7476" actId="478"/>
          <ac:picMkLst>
            <pc:docMk/>
            <pc:sldMk cId="3616522369" sldId="260"/>
            <ac:picMk id="8" creationId="{FF5D5CEA-F418-4326-B74C-3C4F38609A23}"/>
          </ac:picMkLst>
        </pc:picChg>
        <pc:picChg chg="add mod modCrop">
          <ac:chgData name="명 지수" userId="b07435be59d152df" providerId="LiveId" clId="{B1EB9216-FF70-4921-A4CE-2F56C1094C86}" dt="2021-03-21T09:02:57.370" v="5583" actId="1076"/>
          <ac:picMkLst>
            <pc:docMk/>
            <pc:sldMk cId="3616522369" sldId="260"/>
            <ac:picMk id="20" creationId="{B4C05CFA-47A4-4867-91BF-975811109174}"/>
          </ac:picMkLst>
        </pc:picChg>
      </pc:sldChg>
      <pc:sldChg chg="modSp mod">
        <pc:chgData name="명 지수" userId="b07435be59d152df" providerId="LiveId" clId="{B1EB9216-FF70-4921-A4CE-2F56C1094C86}" dt="2021-03-20T18:15:49.882" v="3705" actId="207"/>
        <pc:sldMkLst>
          <pc:docMk/>
          <pc:sldMk cId="2516242189" sldId="262"/>
        </pc:sldMkLst>
        <pc:spChg chg="mod">
          <ac:chgData name="명 지수" userId="b07435be59d152df" providerId="LiveId" clId="{B1EB9216-FF70-4921-A4CE-2F56C1094C86}" dt="2021-03-20T18:15:49.882" v="3705" actId="207"/>
          <ac:spMkLst>
            <pc:docMk/>
            <pc:sldMk cId="2516242189" sldId="262"/>
            <ac:spMk id="5" creationId="{3449A2A3-5C83-4996-8EA1-2D54ABDBD2D9}"/>
          </ac:spMkLst>
        </pc:spChg>
      </pc:sldChg>
      <pc:sldChg chg="del">
        <pc:chgData name="명 지수" userId="b07435be59d152df" providerId="LiveId" clId="{B1EB9216-FF70-4921-A4CE-2F56C1094C86}" dt="2021-03-20T17:23:33.178" v="1678" actId="47"/>
        <pc:sldMkLst>
          <pc:docMk/>
          <pc:sldMk cId="1298621774" sldId="263"/>
        </pc:sldMkLst>
      </pc:sldChg>
      <pc:sldChg chg="addSp delSp modSp mod">
        <pc:chgData name="명 지수" userId="b07435be59d152df" providerId="LiveId" clId="{B1EB9216-FF70-4921-A4CE-2F56C1094C86}" dt="2021-03-20T17:29:12.436" v="1881" actId="1076"/>
        <pc:sldMkLst>
          <pc:docMk/>
          <pc:sldMk cId="1005334750" sldId="264"/>
        </pc:sldMkLst>
        <pc:spChg chg="add mod">
          <ac:chgData name="명 지수" userId="b07435be59d152df" providerId="LiveId" clId="{B1EB9216-FF70-4921-A4CE-2F56C1094C86}" dt="2021-03-20T16:23:38.324" v="1354" actId="113"/>
          <ac:spMkLst>
            <pc:docMk/>
            <pc:sldMk cId="1005334750" sldId="264"/>
            <ac:spMk id="6" creationId="{86BF476A-7899-4D92-9ECB-5668251C9DF7}"/>
          </ac:spMkLst>
        </pc:spChg>
        <pc:spChg chg="add del mod">
          <ac:chgData name="명 지수" userId="b07435be59d152df" providerId="LiveId" clId="{B1EB9216-FF70-4921-A4CE-2F56C1094C86}" dt="2021-03-20T16:11:13.287" v="1182" actId="21"/>
          <ac:spMkLst>
            <pc:docMk/>
            <pc:sldMk cId="1005334750" sldId="264"/>
            <ac:spMk id="9" creationId="{E573E8B1-6603-4CE3-A2AB-E9AD4472E063}"/>
          </ac:spMkLst>
        </pc:spChg>
        <pc:spChg chg="add del mod">
          <ac:chgData name="명 지수" userId="b07435be59d152df" providerId="LiveId" clId="{B1EB9216-FF70-4921-A4CE-2F56C1094C86}" dt="2021-03-20T15:47:53.934" v="359" actId="21"/>
          <ac:spMkLst>
            <pc:docMk/>
            <pc:sldMk cId="1005334750" sldId="264"/>
            <ac:spMk id="17" creationId="{EF0190B1-ACD5-4454-B207-C81AD1658737}"/>
          </ac:spMkLst>
        </pc:spChg>
        <pc:spChg chg="add mod">
          <ac:chgData name="명 지수" userId="b07435be59d152df" providerId="LiveId" clId="{B1EB9216-FF70-4921-A4CE-2F56C1094C86}" dt="2021-03-20T15:55:15.016" v="573"/>
          <ac:spMkLst>
            <pc:docMk/>
            <pc:sldMk cId="1005334750" sldId="264"/>
            <ac:spMk id="20" creationId="{C102C38C-F39C-4895-9442-9AEC93056981}"/>
          </ac:spMkLst>
        </pc:spChg>
        <pc:spChg chg="mod">
          <ac:chgData name="명 지수" userId="b07435be59d152df" providerId="LiveId" clId="{B1EB9216-FF70-4921-A4CE-2F56C1094C86}" dt="2021-03-20T15:29:45.983" v="171" actId="20577"/>
          <ac:spMkLst>
            <pc:docMk/>
            <pc:sldMk cId="1005334750" sldId="264"/>
            <ac:spMk id="22" creationId="{A2B56FA3-872E-4EDF-83DF-7C6BDB2C1B51}"/>
          </ac:spMkLst>
        </pc:spChg>
        <pc:spChg chg="add del mod">
          <ac:chgData name="명 지수" userId="b07435be59d152df" providerId="LiveId" clId="{B1EB9216-FF70-4921-A4CE-2F56C1094C86}" dt="2021-03-20T15:47:18.595" v="345" actId="21"/>
          <ac:spMkLst>
            <pc:docMk/>
            <pc:sldMk cId="1005334750" sldId="264"/>
            <ac:spMk id="23" creationId="{01220B19-E724-4ED4-AA3F-B30E3237FFD6}"/>
          </ac:spMkLst>
        </pc:spChg>
        <pc:spChg chg="add mod ord">
          <ac:chgData name="명 지수" userId="b07435be59d152df" providerId="LiveId" clId="{B1EB9216-FF70-4921-A4CE-2F56C1094C86}" dt="2021-03-20T15:47:42.812" v="355" actId="171"/>
          <ac:spMkLst>
            <pc:docMk/>
            <pc:sldMk cId="1005334750" sldId="264"/>
            <ac:spMk id="24" creationId="{CD8177DF-39F4-4A7C-916B-BEAD368B4B8D}"/>
          </ac:spMkLst>
        </pc:spChg>
        <pc:picChg chg="add del mod">
          <ac:chgData name="명 지수" userId="b07435be59d152df" providerId="LiveId" clId="{B1EB9216-FF70-4921-A4CE-2F56C1094C86}" dt="2021-03-20T17:27:46.919" v="1854" actId="478"/>
          <ac:picMkLst>
            <pc:docMk/>
            <pc:sldMk cId="1005334750" sldId="264"/>
            <ac:picMk id="25" creationId="{3093BF74-9EB4-46CE-866C-E2C4E5A00B21}"/>
          </ac:picMkLst>
        </pc:picChg>
        <pc:picChg chg="add del mod">
          <ac:chgData name="명 지수" userId="b07435be59d152df" providerId="LiveId" clId="{B1EB9216-FF70-4921-A4CE-2F56C1094C86}" dt="2021-03-20T17:28:07.696" v="1862" actId="21"/>
          <ac:picMkLst>
            <pc:docMk/>
            <pc:sldMk cId="1005334750" sldId="264"/>
            <ac:picMk id="32" creationId="{AA3819C8-BD02-452D-A656-5EB85F0B7B8D}"/>
          </ac:picMkLst>
        </pc:picChg>
        <pc:picChg chg="add mod">
          <ac:chgData name="명 지수" userId="b07435be59d152df" providerId="LiveId" clId="{B1EB9216-FF70-4921-A4CE-2F56C1094C86}" dt="2021-03-20T17:29:12.436" v="1881" actId="1076"/>
          <ac:picMkLst>
            <pc:docMk/>
            <pc:sldMk cId="1005334750" sldId="264"/>
            <ac:picMk id="33" creationId="{ACAEF993-4B5D-47E1-B632-24609A118C7C}"/>
          </ac:picMkLst>
        </pc:picChg>
        <pc:picChg chg="add del mod">
          <ac:chgData name="명 지수" userId="b07435be59d152df" providerId="LiveId" clId="{B1EB9216-FF70-4921-A4CE-2F56C1094C86}" dt="2021-03-20T15:54:07.692" v="542" actId="478"/>
          <ac:picMkLst>
            <pc:docMk/>
            <pc:sldMk cId="1005334750" sldId="264"/>
            <ac:picMk id="1026" creationId="{CFA201D6-2C7B-4536-B569-569D0266AF7F}"/>
          </ac:picMkLst>
        </pc:picChg>
        <pc:picChg chg="add del mod">
          <ac:chgData name="명 지수" userId="b07435be59d152df" providerId="LiveId" clId="{B1EB9216-FF70-4921-A4CE-2F56C1094C86}" dt="2021-03-20T17:27:46.459" v="1853" actId="478"/>
          <ac:picMkLst>
            <pc:docMk/>
            <pc:sldMk cId="1005334750" sldId="264"/>
            <ac:picMk id="1028" creationId="{203A670F-DE6F-4405-9D9B-7D8B64776D22}"/>
          </ac:picMkLst>
        </pc:picChg>
        <pc:picChg chg="add del mod">
          <ac:chgData name="명 지수" userId="b07435be59d152df" providerId="LiveId" clId="{B1EB9216-FF70-4921-A4CE-2F56C1094C86}" dt="2021-03-20T16:11:13.287" v="1182" actId="21"/>
          <ac:picMkLst>
            <pc:docMk/>
            <pc:sldMk cId="1005334750" sldId="264"/>
            <ac:picMk id="1030" creationId="{C610FAEB-484D-45AC-93C1-008838E04782}"/>
          </ac:picMkLst>
        </pc:picChg>
        <pc:picChg chg="add mod">
          <ac:chgData name="명 지수" userId="b07435be59d152df" providerId="LiveId" clId="{B1EB9216-FF70-4921-A4CE-2F56C1094C86}" dt="2021-03-20T17:28:54.061" v="1879" actId="1076"/>
          <ac:picMkLst>
            <pc:docMk/>
            <pc:sldMk cId="1005334750" sldId="264"/>
            <ac:picMk id="1032" creationId="{4E6E2468-FE5E-472D-ADA8-AAC3C85C90A7}"/>
          </ac:picMkLst>
        </pc:picChg>
        <pc:cxnChg chg="add mod">
          <ac:chgData name="명 지수" userId="b07435be59d152df" providerId="LiveId" clId="{B1EB9216-FF70-4921-A4CE-2F56C1094C86}" dt="2021-03-20T15:27:44.552" v="125" actId="208"/>
          <ac:cxnSpMkLst>
            <pc:docMk/>
            <pc:sldMk cId="1005334750" sldId="264"/>
            <ac:cxnSpMk id="8" creationId="{08319FDE-82CD-44A8-9C67-6657F8740043}"/>
          </ac:cxnSpMkLst>
        </pc:cxnChg>
      </pc:sldChg>
      <pc:sldChg chg="delSp del mod">
        <pc:chgData name="명 지수" userId="b07435be59d152df" providerId="LiveId" clId="{B1EB9216-FF70-4921-A4CE-2F56C1094C86}" dt="2021-03-20T15:28:48.029" v="150" actId="47"/>
        <pc:sldMkLst>
          <pc:docMk/>
          <pc:sldMk cId="2885853123" sldId="265"/>
        </pc:sldMkLst>
        <pc:spChg chg="del">
          <ac:chgData name="명 지수" userId="b07435be59d152df" providerId="LiveId" clId="{B1EB9216-FF70-4921-A4CE-2F56C1094C86}" dt="2021-03-20T15:26:59.997" v="116" actId="21"/>
          <ac:spMkLst>
            <pc:docMk/>
            <pc:sldMk cId="2885853123" sldId="265"/>
            <ac:spMk id="15" creationId="{34B21094-883E-4F29-9F2A-3DFE00885FE8}"/>
          </ac:spMkLst>
        </pc:spChg>
      </pc:sldChg>
      <pc:sldChg chg="delSp add del mod">
        <pc:chgData name="명 지수" userId="b07435be59d152df" providerId="LiveId" clId="{B1EB9216-FF70-4921-A4CE-2F56C1094C86}" dt="2021-03-20T15:29:18.706" v="162" actId="47"/>
        <pc:sldMkLst>
          <pc:docMk/>
          <pc:sldMk cId="178408674" sldId="266"/>
        </pc:sldMkLst>
        <pc:spChg chg="del">
          <ac:chgData name="명 지수" userId="b07435be59d152df" providerId="LiveId" clId="{B1EB9216-FF70-4921-A4CE-2F56C1094C86}" dt="2021-03-20T15:29:03.897" v="155" actId="21"/>
          <ac:spMkLst>
            <pc:docMk/>
            <pc:sldMk cId="178408674" sldId="266"/>
            <ac:spMk id="16" creationId="{B8411131-49B4-4B45-A819-D1CAE51EE6D0}"/>
          </ac:spMkLst>
        </pc:spChg>
      </pc:sldChg>
      <pc:sldChg chg="addSp delSp modSp mod">
        <pc:chgData name="명 지수" userId="b07435be59d152df" providerId="LiveId" clId="{B1EB9216-FF70-4921-A4CE-2F56C1094C86}" dt="2021-03-21T04:11:09.148" v="4658" actId="164"/>
        <pc:sldMkLst>
          <pc:docMk/>
          <pc:sldMk cId="879599952" sldId="267"/>
        </pc:sldMkLst>
        <pc:spChg chg="mod">
          <ac:chgData name="명 지수" userId="b07435be59d152df" providerId="LiveId" clId="{B1EB9216-FF70-4921-A4CE-2F56C1094C86}" dt="2021-03-20T17:23:24.520" v="1676" actId="20577"/>
          <ac:spMkLst>
            <pc:docMk/>
            <pc:sldMk cId="879599952" sldId="267"/>
            <ac:spMk id="11" creationId="{E99631C4-B17E-4C6C-9EA5-7FB47E5A2826}"/>
          </ac:spMkLst>
        </pc:spChg>
        <pc:spChg chg="del mod">
          <ac:chgData name="명 지수" userId="b07435be59d152df" providerId="LiveId" clId="{B1EB9216-FF70-4921-A4CE-2F56C1094C86}" dt="2021-03-20T17:24:27.111" v="1721" actId="478"/>
          <ac:spMkLst>
            <pc:docMk/>
            <pc:sldMk cId="879599952" sldId="267"/>
            <ac:spMk id="12" creationId="{DD5484DD-8934-4E7A-943F-45F16BFC5AFF}"/>
          </ac:spMkLst>
        </pc:spChg>
        <pc:spChg chg="add mod">
          <ac:chgData name="명 지수" userId="b07435be59d152df" providerId="LiveId" clId="{B1EB9216-FF70-4921-A4CE-2F56C1094C86}" dt="2021-03-21T04:11:05.808" v="4657" actId="164"/>
          <ac:spMkLst>
            <pc:docMk/>
            <pc:sldMk cId="879599952" sldId="267"/>
            <ac:spMk id="14" creationId="{06EA7A56-86A3-4DC7-B9B5-F07C1F1D57DE}"/>
          </ac:spMkLst>
        </pc:spChg>
        <pc:spChg chg="del">
          <ac:chgData name="명 지수" userId="b07435be59d152df" providerId="LiveId" clId="{B1EB9216-FF70-4921-A4CE-2F56C1094C86}" dt="2021-03-20T15:29:21.210" v="163" actId="21"/>
          <ac:spMkLst>
            <pc:docMk/>
            <pc:sldMk cId="879599952" sldId="267"/>
            <ac:spMk id="15" creationId="{22D9E9DF-B692-4CEC-9DDF-E9E91E43C327}"/>
          </ac:spMkLst>
        </pc:spChg>
        <pc:spChg chg="add del mod">
          <ac:chgData name="명 지수" userId="b07435be59d152df" providerId="LiveId" clId="{B1EB9216-FF70-4921-A4CE-2F56C1094C86}" dt="2021-03-20T17:33:23.964" v="2080" actId="478"/>
          <ac:spMkLst>
            <pc:docMk/>
            <pc:sldMk cId="879599952" sldId="267"/>
            <ac:spMk id="16" creationId="{1EA41483-56C5-4549-A14F-6D7058C59FAD}"/>
          </ac:spMkLst>
        </pc:spChg>
        <pc:spChg chg="mod">
          <ac:chgData name="명 지수" userId="b07435be59d152df" providerId="LiveId" clId="{B1EB9216-FF70-4921-A4CE-2F56C1094C86}" dt="2021-03-20T17:23:14.002" v="1673"/>
          <ac:spMkLst>
            <pc:docMk/>
            <pc:sldMk cId="879599952" sldId="267"/>
            <ac:spMk id="19" creationId="{49A1564F-53B5-4DC7-AFA4-E5195620A82B}"/>
          </ac:spMkLst>
        </pc:spChg>
        <pc:spChg chg="add del mod">
          <ac:chgData name="명 지수" userId="b07435be59d152df" providerId="LiveId" clId="{B1EB9216-FF70-4921-A4CE-2F56C1094C86}" dt="2021-03-20T17:33:23.964" v="2080" actId="478"/>
          <ac:spMkLst>
            <pc:docMk/>
            <pc:sldMk cId="879599952" sldId="267"/>
            <ac:spMk id="20" creationId="{1C8D1A58-EB94-47C5-9ACA-8452567B9211}"/>
          </ac:spMkLst>
        </pc:spChg>
        <pc:spChg chg="add del mod">
          <ac:chgData name="명 지수" userId="b07435be59d152df" providerId="LiveId" clId="{B1EB9216-FF70-4921-A4CE-2F56C1094C86}" dt="2021-03-20T17:33:23.964" v="2080" actId="478"/>
          <ac:spMkLst>
            <pc:docMk/>
            <pc:sldMk cId="879599952" sldId="267"/>
            <ac:spMk id="22" creationId="{A92800E0-CB39-4948-9CF9-2FD3481F3A65}"/>
          </ac:spMkLst>
        </pc:spChg>
        <pc:spChg chg="add mod">
          <ac:chgData name="명 지수" userId="b07435be59d152df" providerId="LiveId" clId="{B1EB9216-FF70-4921-A4CE-2F56C1094C86}" dt="2021-03-21T04:11:05.808" v="4657" actId="164"/>
          <ac:spMkLst>
            <pc:docMk/>
            <pc:sldMk cId="879599952" sldId="267"/>
            <ac:spMk id="22" creationId="{BB22FD41-482A-4CDF-BA99-FA5B9E7BE1A4}"/>
          </ac:spMkLst>
        </pc:spChg>
        <pc:spChg chg="mod">
          <ac:chgData name="명 지수" userId="b07435be59d152df" providerId="LiveId" clId="{B1EB9216-FF70-4921-A4CE-2F56C1094C86}" dt="2021-03-20T17:24:27.296" v="1722"/>
          <ac:spMkLst>
            <pc:docMk/>
            <pc:sldMk cId="879599952" sldId="267"/>
            <ac:spMk id="24" creationId="{0DFD949C-46E1-4186-BEED-EFFF76B50920}"/>
          </ac:spMkLst>
        </pc:spChg>
        <pc:spChg chg="mod">
          <ac:chgData name="명 지수" userId="b07435be59d152df" providerId="LiveId" clId="{B1EB9216-FF70-4921-A4CE-2F56C1094C86}" dt="2021-03-20T17:36:02.663" v="2107" actId="20577"/>
          <ac:spMkLst>
            <pc:docMk/>
            <pc:sldMk cId="879599952" sldId="267"/>
            <ac:spMk id="25" creationId="{45CAADBF-0E86-41F4-8115-18A783DBC8BA}"/>
          </ac:spMkLst>
        </pc:spChg>
        <pc:spChg chg="add mod">
          <ac:chgData name="명 지수" userId="b07435be59d152df" providerId="LiveId" clId="{B1EB9216-FF70-4921-A4CE-2F56C1094C86}" dt="2021-03-20T17:24:27.296" v="1722"/>
          <ac:spMkLst>
            <pc:docMk/>
            <pc:sldMk cId="879599952" sldId="267"/>
            <ac:spMk id="26" creationId="{CE6248A2-BCAD-46BA-BFF6-4F2EA3D7E25B}"/>
          </ac:spMkLst>
        </pc:spChg>
        <pc:spChg chg="add mod">
          <ac:chgData name="명 지수" userId="b07435be59d152df" providerId="LiveId" clId="{B1EB9216-FF70-4921-A4CE-2F56C1094C86}" dt="2021-03-21T04:04:53.441" v="4564" actId="1035"/>
          <ac:spMkLst>
            <pc:docMk/>
            <pc:sldMk cId="879599952" sldId="267"/>
            <ac:spMk id="32" creationId="{9A3A26A8-9C20-4485-BF21-BC59D404C6F0}"/>
          </ac:spMkLst>
        </pc:spChg>
        <pc:spChg chg="add mod">
          <ac:chgData name="명 지수" userId="b07435be59d152df" providerId="LiveId" clId="{B1EB9216-FF70-4921-A4CE-2F56C1094C86}" dt="2021-03-21T04:11:05.808" v="4657" actId="164"/>
          <ac:spMkLst>
            <pc:docMk/>
            <pc:sldMk cId="879599952" sldId="267"/>
            <ac:spMk id="33" creationId="{342A16E1-CEEE-424A-8C27-502D8293D60C}"/>
          </ac:spMkLst>
        </pc:spChg>
        <pc:spChg chg="add mo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36" creationId="{482D4BDB-9891-49C9-8FE6-807159C6385F}"/>
          </ac:spMkLst>
        </pc:spChg>
        <pc:spChg chg="add mo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37" creationId="{02E93DD1-D0FC-4243-ABE1-C45EFEBE685B}"/>
          </ac:spMkLst>
        </pc:spChg>
        <pc:spChg chg="add mod or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38" creationId="{31D1FB58-FF23-4F40-B392-4C66FB8B1E66}"/>
          </ac:spMkLst>
        </pc:spChg>
        <pc:spChg chg="add mod">
          <ac:chgData name="명 지수" userId="b07435be59d152df" providerId="LiveId" clId="{B1EB9216-FF70-4921-A4CE-2F56C1094C86}" dt="2021-03-21T04:11:09.148" v="4658" actId="164"/>
          <ac:spMkLst>
            <pc:docMk/>
            <pc:sldMk cId="879599952" sldId="267"/>
            <ac:spMk id="40" creationId="{259838EF-CCFA-495E-89D7-72AB10ECF938}"/>
          </ac:spMkLst>
        </pc:spChg>
        <pc:grpChg chg="del">
          <ac:chgData name="명 지수" userId="b07435be59d152df" providerId="LiveId" clId="{B1EB9216-FF70-4921-A4CE-2F56C1094C86}" dt="2021-03-20T17:24:27.111" v="1721" actId="478"/>
          <ac:grpSpMkLst>
            <pc:docMk/>
            <pc:sldMk cId="879599952" sldId="267"/>
            <ac:grpSpMk id="3" creationId="{2506A1A0-1442-4CDC-9E91-614686037598}"/>
          </ac:grpSpMkLst>
        </pc:grpChg>
        <pc:grpChg chg="add mod">
          <ac:chgData name="명 지수" userId="b07435be59d152df" providerId="LiveId" clId="{B1EB9216-FF70-4921-A4CE-2F56C1094C86}" dt="2021-03-21T04:11:05.808" v="4657" actId="164"/>
          <ac:grpSpMkLst>
            <pc:docMk/>
            <pc:sldMk cId="879599952" sldId="267"/>
            <ac:grpSpMk id="15" creationId="{2D5F3E3C-6ED6-49CF-9719-E82AEFBD36AC}"/>
          </ac:grpSpMkLst>
        </pc:grpChg>
        <pc:grpChg chg="add mod">
          <ac:chgData name="명 지수" userId="b07435be59d152df" providerId="LiveId" clId="{B1EB9216-FF70-4921-A4CE-2F56C1094C86}" dt="2021-03-21T04:11:09.148" v="4658" actId="164"/>
          <ac:grpSpMkLst>
            <pc:docMk/>
            <pc:sldMk cId="879599952" sldId="267"/>
            <ac:grpSpMk id="16" creationId="{F833F797-7530-4D8A-9430-B4368FECCB99}"/>
          </ac:grpSpMkLst>
        </pc:grpChg>
        <pc:grpChg chg="add del mod">
          <ac:chgData name="명 지수" userId="b07435be59d152df" providerId="LiveId" clId="{B1EB9216-FF70-4921-A4CE-2F56C1094C86}" dt="2021-03-20T17:33:22.246" v="2079" actId="478"/>
          <ac:grpSpMkLst>
            <pc:docMk/>
            <pc:sldMk cId="879599952" sldId="267"/>
            <ac:grpSpMk id="17" creationId="{5EA68DCD-1A43-48B2-928E-27B8D465B3A8}"/>
          </ac:grpSpMkLst>
        </pc:grpChg>
        <pc:grpChg chg="add mod">
          <ac:chgData name="명 지수" userId="b07435be59d152df" providerId="LiveId" clId="{B1EB9216-FF70-4921-A4CE-2F56C1094C86}" dt="2021-03-20T17:24:27.296" v="1722"/>
          <ac:grpSpMkLst>
            <pc:docMk/>
            <pc:sldMk cId="879599952" sldId="267"/>
            <ac:grpSpMk id="23" creationId="{2CD054E0-95D6-462A-B6FE-4EE9D19239CC}"/>
          </ac:grpSpMkLst>
        </pc:grpChg>
        <pc:picChg chg="add del">
          <ac:chgData name="명 지수" userId="b07435be59d152df" providerId="LiveId" clId="{B1EB9216-FF70-4921-A4CE-2F56C1094C86}" dt="2021-03-21T03:57:03.541" v="4392" actId="21"/>
          <ac:picMkLst>
            <pc:docMk/>
            <pc:sldMk cId="879599952" sldId="267"/>
            <ac:picMk id="3" creationId="{A716CB8B-1BB8-4854-AADF-78D170C3B923}"/>
          </ac:picMkLst>
        </pc:picChg>
        <pc:picChg chg="add mod">
          <ac:chgData name="명 지수" userId="b07435be59d152df" providerId="LiveId" clId="{B1EB9216-FF70-4921-A4CE-2F56C1094C86}" dt="2021-03-21T04:11:05.808" v="4657" actId="164"/>
          <ac:picMkLst>
            <pc:docMk/>
            <pc:sldMk cId="879599952" sldId="267"/>
            <ac:picMk id="7" creationId="{34B7C3A0-D6C3-410C-B1CD-CFE21333B8EB}"/>
          </ac:picMkLst>
        </pc:picChg>
        <pc:picChg chg="add mod">
          <ac:chgData name="명 지수" userId="b07435be59d152df" providerId="LiveId" clId="{B1EB9216-FF70-4921-A4CE-2F56C1094C86}" dt="2021-03-21T04:11:05.808" v="4657" actId="164"/>
          <ac:picMkLst>
            <pc:docMk/>
            <pc:sldMk cId="879599952" sldId="267"/>
            <ac:picMk id="9" creationId="{95246C93-AC7D-4EAF-B4B3-0D10C8F023DC}"/>
          </ac:picMkLst>
        </pc:picChg>
        <pc:picChg chg="mod">
          <ac:chgData name="명 지수" userId="b07435be59d152df" providerId="LiveId" clId="{B1EB9216-FF70-4921-A4CE-2F56C1094C86}" dt="2021-03-20T17:23:14.002" v="1673"/>
          <ac:picMkLst>
            <pc:docMk/>
            <pc:sldMk cId="879599952" sldId="267"/>
            <ac:picMk id="18" creationId="{932AD37F-3B07-4AA7-B2C3-A4234CFEE2A2}"/>
          </ac:picMkLst>
        </pc:picChg>
        <pc:picChg chg="add mod">
          <ac:chgData name="명 지수" userId="b07435be59d152df" providerId="LiveId" clId="{B1EB9216-FF70-4921-A4CE-2F56C1094C86}" dt="2021-03-21T04:11:09.148" v="4658" actId="164"/>
          <ac:picMkLst>
            <pc:docMk/>
            <pc:sldMk cId="879599952" sldId="267"/>
            <ac:picMk id="34" creationId="{5DBBDC46-230B-4336-BB54-D41415CC4AE3}"/>
          </ac:picMkLst>
        </pc:picChg>
        <pc:picChg chg="add mod">
          <ac:chgData name="명 지수" userId="b07435be59d152df" providerId="LiveId" clId="{B1EB9216-FF70-4921-A4CE-2F56C1094C86}" dt="2021-03-21T04:11:09.148" v="4658" actId="164"/>
          <ac:picMkLst>
            <pc:docMk/>
            <pc:sldMk cId="879599952" sldId="267"/>
            <ac:picMk id="35" creationId="{3D7C19B5-FDD1-4427-927C-ACE825744A54}"/>
          </ac:picMkLst>
        </pc:picChg>
        <pc:cxnChg chg="add mod">
          <ac:chgData name="명 지수" userId="b07435be59d152df" providerId="LiveId" clId="{B1EB9216-FF70-4921-A4CE-2F56C1094C86}" dt="2021-03-21T04:11:05.808" v="4657" actId="164"/>
          <ac:cxnSpMkLst>
            <pc:docMk/>
            <pc:sldMk cId="879599952" sldId="267"/>
            <ac:cxnSpMk id="11" creationId="{1746F2C8-9D71-4072-A561-74A128185ACD}"/>
          </ac:cxnSpMkLst>
        </pc:cxnChg>
        <pc:cxnChg chg="add mod">
          <ac:chgData name="명 지수" userId="b07435be59d152df" providerId="LiveId" clId="{B1EB9216-FF70-4921-A4CE-2F56C1094C86}" dt="2021-03-21T04:11:09.148" v="4658" actId="164"/>
          <ac:cxnSpMkLst>
            <pc:docMk/>
            <pc:sldMk cId="879599952" sldId="267"/>
            <ac:cxnSpMk id="39" creationId="{57E5A77E-F9AF-485A-BDE5-3F6ED4D0EE21}"/>
          </ac:cxnSpMkLst>
        </pc:cxnChg>
      </pc:sldChg>
      <pc:sldChg chg="addSp delSp modSp add mod">
        <pc:chgData name="명 지수" userId="b07435be59d152df" providerId="LiveId" clId="{B1EB9216-FF70-4921-A4CE-2F56C1094C86}" dt="2021-03-20T17:29:49.318" v="1887" actId="1076"/>
        <pc:sldMkLst>
          <pc:docMk/>
          <pc:sldMk cId="2588087799" sldId="268"/>
        </pc:sldMkLst>
        <pc:spChg chg="mod">
          <ac:chgData name="명 지수" userId="b07435be59d152df" providerId="LiveId" clId="{B1EB9216-FF70-4921-A4CE-2F56C1094C86}" dt="2021-03-20T17:25:35.723" v="1778" actId="20577"/>
          <ac:spMkLst>
            <pc:docMk/>
            <pc:sldMk cId="2588087799" sldId="268"/>
            <ac:spMk id="6" creationId="{86BF476A-7899-4D92-9ECB-5668251C9DF7}"/>
          </ac:spMkLst>
        </pc:spChg>
        <pc:spChg chg="del">
          <ac:chgData name="명 지수" userId="b07435be59d152df" providerId="LiveId" clId="{B1EB9216-FF70-4921-A4CE-2F56C1094C86}" dt="2021-03-20T15:29:38.594" v="169" actId="478"/>
          <ac:spMkLst>
            <pc:docMk/>
            <pc:sldMk cId="2588087799" sldId="268"/>
            <ac:spMk id="17" creationId="{EF0190B1-ACD5-4454-B207-C81AD1658737}"/>
          </ac:spMkLst>
        </pc:spChg>
        <pc:spChg chg="mod">
          <ac:chgData name="명 지수" userId="b07435be59d152df" providerId="LiveId" clId="{B1EB9216-FF70-4921-A4CE-2F56C1094C86}" dt="2021-03-20T17:26:07.714" v="1852" actId="14100"/>
          <ac:spMkLst>
            <pc:docMk/>
            <pc:sldMk cId="2588087799" sldId="268"/>
            <ac:spMk id="20" creationId="{C102C38C-F39C-4895-9442-9AEC93056981}"/>
          </ac:spMkLst>
        </pc:spChg>
        <pc:spChg chg="del">
          <ac:chgData name="명 지수" userId="b07435be59d152df" providerId="LiveId" clId="{B1EB9216-FF70-4921-A4CE-2F56C1094C86}" dt="2021-03-20T15:29:14.307" v="160" actId="478"/>
          <ac:spMkLst>
            <pc:docMk/>
            <pc:sldMk cId="2588087799" sldId="268"/>
            <ac:spMk id="22" creationId="{A2B56FA3-872E-4EDF-83DF-7C6BDB2C1B51}"/>
          </ac:spMkLst>
        </pc:spChg>
        <pc:spChg chg="add del mod">
          <ac:chgData name="명 지수" userId="b07435be59d152df" providerId="LiveId" clId="{B1EB9216-FF70-4921-A4CE-2F56C1094C86}" dt="2021-03-20T15:29:12.748" v="159" actId="21"/>
          <ac:spMkLst>
            <pc:docMk/>
            <pc:sldMk cId="2588087799" sldId="268"/>
            <ac:spMk id="23" creationId="{DC699171-0016-404A-BC2D-06E65A9B837C}"/>
          </ac:spMkLst>
        </pc:spChg>
        <pc:spChg chg="add del mod">
          <ac:chgData name="명 지수" userId="b07435be59d152df" providerId="LiveId" clId="{B1EB9216-FF70-4921-A4CE-2F56C1094C86}" dt="2021-03-20T15:47:15.895" v="343" actId="21"/>
          <ac:spMkLst>
            <pc:docMk/>
            <pc:sldMk cId="2588087799" sldId="268"/>
            <ac:spMk id="24" creationId="{4FDE3B40-2CCB-439C-8BBD-0A3CE4D1C42C}"/>
          </ac:spMkLst>
        </pc:spChg>
        <pc:spChg chg="add del mod">
          <ac:chgData name="명 지수" userId="b07435be59d152df" providerId="LiveId" clId="{B1EB9216-FF70-4921-A4CE-2F56C1094C86}" dt="2021-03-20T15:29:34.536" v="168" actId="21"/>
          <ac:spMkLst>
            <pc:docMk/>
            <pc:sldMk cId="2588087799" sldId="268"/>
            <ac:spMk id="25" creationId="{78548CBC-4F77-4FCC-8449-C964FB796794}"/>
          </ac:spMkLst>
        </pc:spChg>
        <pc:spChg chg="add mod">
          <ac:chgData name="명 지수" userId="b07435be59d152df" providerId="LiveId" clId="{B1EB9216-FF70-4921-A4CE-2F56C1094C86}" dt="2021-03-20T15:29:52.806" v="174" actId="20577"/>
          <ac:spMkLst>
            <pc:docMk/>
            <pc:sldMk cId="2588087799" sldId="268"/>
            <ac:spMk id="26" creationId="{53979C48-5B4B-4D27-9FE0-DACC271265E6}"/>
          </ac:spMkLst>
        </pc:spChg>
        <pc:spChg chg="add mod">
          <ac:chgData name="명 지수" userId="b07435be59d152df" providerId="LiveId" clId="{B1EB9216-FF70-4921-A4CE-2F56C1094C86}" dt="2021-03-20T15:47:54.773" v="360"/>
          <ac:spMkLst>
            <pc:docMk/>
            <pc:sldMk cId="2588087799" sldId="268"/>
            <ac:spMk id="32" creationId="{126A7B26-40A3-48BC-8CDE-79FCC2BC67D3}"/>
          </ac:spMkLst>
        </pc:spChg>
        <pc:picChg chg="add mod">
          <ac:chgData name="명 지수" userId="b07435be59d152df" providerId="LiveId" clId="{B1EB9216-FF70-4921-A4CE-2F56C1094C86}" dt="2021-03-20T17:29:38.653" v="1885" actId="1076"/>
          <ac:picMkLst>
            <pc:docMk/>
            <pc:sldMk cId="2588087799" sldId="268"/>
            <ac:picMk id="33" creationId="{D3AD634E-71D0-403B-868B-394A059076FC}"/>
          </ac:picMkLst>
        </pc:picChg>
        <pc:picChg chg="add mod">
          <ac:chgData name="명 지수" userId="b07435be59d152df" providerId="LiveId" clId="{B1EB9216-FF70-4921-A4CE-2F56C1094C86}" dt="2021-03-20T17:29:49.318" v="1887" actId="1076"/>
          <ac:picMkLst>
            <pc:docMk/>
            <pc:sldMk cId="2588087799" sldId="268"/>
            <ac:picMk id="34" creationId="{51750E34-7A95-4DFB-962A-EE26B6642993}"/>
          </ac:picMkLst>
        </pc:picChg>
        <pc:picChg chg="del">
          <ac:chgData name="명 지수" userId="b07435be59d152df" providerId="LiveId" clId="{B1EB9216-FF70-4921-A4CE-2F56C1094C86}" dt="2021-03-20T15:28:59.806" v="154" actId="478"/>
          <ac:picMkLst>
            <pc:docMk/>
            <pc:sldMk cId="2588087799" sldId="268"/>
            <ac:picMk id="1026" creationId="{CFA201D6-2C7B-4536-B569-569D0266AF7F}"/>
          </ac:picMkLst>
        </pc:picChg>
      </pc:sldChg>
      <pc:sldChg chg="addSp delSp modSp add del mod">
        <pc:chgData name="명 지수" userId="b07435be59d152df" providerId="LiveId" clId="{B1EB9216-FF70-4921-A4CE-2F56C1094C86}" dt="2021-03-20T19:02:50.349" v="4008" actId="47"/>
        <pc:sldMkLst>
          <pc:docMk/>
          <pc:sldMk cId="4286941876" sldId="269"/>
        </pc:sldMkLst>
        <pc:spChg chg="del">
          <ac:chgData name="명 지수" userId="b07435be59d152df" providerId="LiveId" clId="{B1EB9216-FF70-4921-A4CE-2F56C1094C86}" dt="2021-03-20T17:35:38.832" v="2092" actId="478"/>
          <ac:spMkLst>
            <pc:docMk/>
            <pc:sldMk cId="4286941876" sldId="269"/>
            <ac:spMk id="13" creationId="{C86CA1AD-9331-4902-9B08-13D9D6018707}"/>
          </ac:spMkLst>
        </pc:spChg>
        <pc:spChg chg="mod">
          <ac:chgData name="명 지수" userId="b07435be59d152df" providerId="LiveId" clId="{B1EB9216-FF70-4921-A4CE-2F56C1094C86}" dt="2021-03-20T17:35:39.027" v="2093"/>
          <ac:spMkLst>
            <pc:docMk/>
            <pc:sldMk cId="4286941876" sldId="269"/>
            <ac:spMk id="15" creationId="{5769A893-63A1-4A90-9BD9-05BB5F9872AD}"/>
          </ac:spMkLst>
        </pc:spChg>
        <pc:spChg chg="mod">
          <ac:chgData name="명 지수" userId="b07435be59d152df" providerId="LiveId" clId="{B1EB9216-FF70-4921-A4CE-2F56C1094C86}" dt="2021-03-20T17:36:20.168" v="2121" actId="20577"/>
          <ac:spMkLst>
            <pc:docMk/>
            <pc:sldMk cId="4286941876" sldId="269"/>
            <ac:spMk id="16" creationId="{006BE2C7-278B-4342-AB86-F506AF39230E}"/>
          </ac:spMkLst>
        </pc:spChg>
        <pc:spChg chg="add del mod">
          <ac:chgData name="명 지수" userId="b07435be59d152df" providerId="LiveId" clId="{B1EB9216-FF70-4921-A4CE-2F56C1094C86}" dt="2021-03-20T17:40:25.939" v="2255" actId="20577"/>
          <ac:spMkLst>
            <pc:docMk/>
            <pc:sldMk cId="4286941876" sldId="269"/>
            <ac:spMk id="17" creationId="{17668403-8F74-44D4-8394-24F0C0AE012D}"/>
          </ac:spMkLst>
        </pc:spChg>
        <pc:spChg chg="mod">
          <ac:chgData name="명 지수" userId="b07435be59d152df" providerId="LiveId" clId="{B1EB9216-FF70-4921-A4CE-2F56C1094C86}" dt="2021-03-20T17:38:43.678" v="2200"/>
          <ac:spMkLst>
            <pc:docMk/>
            <pc:sldMk cId="4286941876" sldId="269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7:35:38.832" v="2092" actId="478"/>
          <ac:grpSpMkLst>
            <pc:docMk/>
            <pc:sldMk cId="4286941876" sldId="269"/>
            <ac:grpSpMk id="10" creationId="{5D60A720-904B-48D9-BE9E-16011BDEEE45}"/>
          </ac:grpSpMkLst>
        </pc:grpChg>
        <pc:grpChg chg="add del mod">
          <ac:chgData name="명 지수" userId="b07435be59d152df" providerId="LiveId" clId="{B1EB9216-FF70-4921-A4CE-2F56C1094C86}" dt="2021-03-20T17:39:59.931" v="2253" actId="478"/>
          <ac:grpSpMkLst>
            <pc:docMk/>
            <pc:sldMk cId="4286941876" sldId="269"/>
            <ac:grpSpMk id="14" creationId="{56A166B8-C0DA-4C26-88DB-655DADB982D4}"/>
          </ac:grpSpMkLst>
        </pc:grpChg>
        <pc:grpChg chg="add del mod">
          <ac:chgData name="명 지수" userId="b07435be59d152df" providerId="LiveId" clId="{B1EB9216-FF70-4921-A4CE-2F56C1094C86}" dt="2021-03-20T18:51:10.273" v="3814" actId="478"/>
          <ac:grpSpMkLst>
            <pc:docMk/>
            <pc:sldMk cId="4286941876" sldId="269"/>
            <ac:grpSpMk id="20" creationId="{1DF8858F-E4B1-4744-8552-64600B06DB08}"/>
          </ac:grpSpMkLst>
        </pc:grpChg>
        <pc:picChg chg="add del">
          <ac:chgData name="명 지수" userId="b07435be59d152df" providerId="LiveId" clId="{B1EB9216-FF70-4921-A4CE-2F56C1094C86}" dt="2021-03-20T18:45:54.944" v="3798" actId="22"/>
          <ac:picMkLst>
            <pc:docMk/>
            <pc:sldMk cId="4286941876" sldId="269"/>
            <ac:picMk id="3" creationId="{C0415D6D-6303-42D5-96D4-57C23471A7F2}"/>
          </ac:picMkLst>
        </pc:picChg>
        <pc:picChg chg="add mod topLvl">
          <ac:chgData name="명 지수" userId="b07435be59d152df" providerId="LiveId" clId="{B1EB9216-FF70-4921-A4CE-2F56C1094C86}" dt="2021-03-20T18:51:16.041" v="3815" actId="1076"/>
          <ac:picMkLst>
            <pc:docMk/>
            <pc:sldMk cId="4286941876" sldId="269"/>
            <ac:picMk id="7" creationId="{CB7D6F91-7850-4747-A232-804B64F3DDFE}"/>
          </ac:picMkLst>
        </pc:picChg>
        <pc:picChg chg="add del mod">
          <ac:chgData name="명 지수" userId="b07435be59d152df" providerId="LiveId" clId="{B1EB9216-FF70-4921-A4CE-2F56C1094C86}" dt="2021-03-20T18:51:06.862" v="3811" actId="478"/>
          <ac:picMkLst>
            <pc:docMk/>
            <pc:sldMk cId="4286941876" sldId="269"/>
            <ac:picMk id="9" creationId="{B9EE4494-6947-4132-AD23-6439D7A4F77F}"/>
          </ac:picMkLst>
        </pc:picChg>
        <pc:picChg chg="add del mod topLvl">
          <ac:chgData name="명 지수" userId="b07435be59d152df" providerId="LiveId" clId="{B1EB9216-FF70-4921-A4CE-2F56C1094C86}" dt="2021-03-20T18:51:10.273" v="3814" actId="478"/>
          <ac:picMkLst>
            <pc:docMk/>
            <pc:sldMk cId="4286941876" sldId="269"/>
            <ac:picMk id="19" creationId="{C007B534-6B8B-4A35-B528-BF099401A2AF}"/>
          </ac:picMkLst>
        </pc:picChg>
        <pc:picChg chg="add mod">
          <ac:chgData name="명 지수" userId="b07435be59d152df" providerId="LiveId" clId="{B1EB9216-FF70-4921-A4CE-2F56C1094C86}" dt="2021-03-20T19:01:43.657" v="3984"/>
          <ac:picMkLst>
            <pc:docMk/>
            <pc:sldMk cId="4286941876" sldId="269"/>
            <ac:picMk id="32" creationId="{9B0121BE-07D8-43B0-890C-0E0873C996F5}"/>
          </ac:picMkLst>
        </pc:picChg>
      </pc:sldChg>
      <pc:sldChg chg="addSp delSp modSp add mod ord">
        <pc:chgData name="명 지수" userId="b07435be59d152df" providerId="LiveId" clId="{B1EB9216-FF70-4921-A4CE-2F56C1094C86}" dt="2021-03-21T12:30:10.375" v="7585" actId="20577"/>
        <pc:sldMkLst>
          <pc:docMk/>
          <pc:sldMk cId="3098368476" sldId="270"/>
        </pc:sldMkLst>
        <pc:spChg chg="mod">
          <ac:chgData name="명 지수" userId="b07435be59d152df" providerId="LiveId" clId="{B1EB9216-FF70-4921-A4CE-2F56C1094C86}" dt="2021-03-20T16:27:04.802" v="1515" actId="1076"/>
          <ac:spMkLst>
            <pc:docMk/>
            <pc:sldMk cId="3098368476" sldId="270"/>
            <ac:spMk id="5" creationId="{3449A2A3-5C83-4996-8EA1-2D54ABDBD2D9}"/>
          </ac:spMkLst>
        </pc:spChg>
        <pc:spChg chg="del">
          <ac:chgData name="명 지수" userId="b07435be59d152df" providerId="LiveId" clId="{B1EB9216-FF70-4921-A4CE-2F56C1094C86}" dt="2021-03-20T17:37:27.753" v="2161" actId="478"/>
          <ac:spMkLst>
            <pc:docMk/>
            <pc:sldMk cId="3098368476" sldId="270"/>
            <ac:spMk id="13" creationId="{C86CA1AD-9331-4902-9B08-13D9D6018707}"/>
          </ac:spMkLst>
        </pc:spChg>
        <pc:spChg chg="add del mod">
          <ac:chgData name="명 지수" userId="b07435be59d152df" providerId="LiveId" clId="{B1EB9216-FF70-4921-A4CE-2F56C1094C86}" dt="2021-03-20T16:32:02.074" v="1585" actId="478"/>
          <ac:spMkLst>
            <pc:docMk/>
            <pc:sldMk cId="3098368476" sldId="270"/>
            <ac:spMk id="14" creationId="{CC695D81-9F0C-45FA-A868-1FF562A6CA40}"/>
          </ac:spMkLst>
        </pc:spChg>
        <pc:spChg chg="add mod">
          <ac:chgData name="명 지수" userId="b07435be59d152df" providerId="LiveId" clId="{B1EB9216-FF70-4921-A4CE-2F56C1094C86}" dt="2021-03-21T12:30:10.375" v="7585" actId="20577"/>
          <ac:spMkLst>
            <pc:docMk/>
            <pc:sldMk cId="3098368476" sldId="270"/>
            <ac:spMk id="17" creationId="{5674D082-092F-415A-B5BD-626F824276DE}"/>
          </ac:spMkLst>
        </pc:spChg>
        <pc:spChg chg="mod">
          <ac:chgData name="명 지수" userId="b07435be59d152df" providerId="LiveId" clId="{B1EB9216-FF70-4921-A4CE-2F56C1094C86}" dt="2021-03-20T17:37:25.885" v="2160"/>
          <ac:spMkLst>
            <pc:docMk/>
            <pc:sldMk cId="3098368476" sldId="270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7:37:27.753" v="2161" actId="478"/>
          <ac:grpSpMkLst>
            <pc:docMk/>
            <pc:sldMk cId="3098368476" sldId="270"/>
            <ac:grpSpMk id="10" creationId="{5D60A720-904B-48D9-BE9E-16011BDEEE45}"/>
          </ac:grpSpMkLst>
        </pc:grpChg>
        <pc:picChg chg="add mod modCrop">
          <ac:chgData name="명 지수" userId="b07435be59d152df" providerId="LiveId" clId="{B1EB9216-FF70-4921-A4CE-2F56C1094C86}" dt="2021-03-20T19:00:40.344" v="3976" actId="1076"/>
          <ac:picMkLst>
            <pc:docMk/>
            <pc:sldMk cId="3098368476" sldId="270"/>
            <ac:picMk id="3" creationId="{B31691B9-25FE-4C3C-8179-393C65FEB7D8}"/>
          </ac:picMkLst>
        </pc:picChg>
        <pc:picChg chg="add del mod">
          <ac:chgData name="명 지수" userId="b07435be59d152df" providerId="LiveId" clId="{B1EB9216-FF70-4921-A4CE-2F56C1094C86}" dt="2021-03-20T19:01:42.370" v="3983" actId="21"/>
          <ac:picMkLst>
            <pc:docMk/>
            <pc:sldMk cId="3098368476" sldId="270"/>
            <ac:picMk id="7" creationId="{271B1D9E-905B-4013-9198-81C6040807AC}"/>
          </ac:picMkLst>
        </pc:picChg>
      </pc:sldChg>
      <pc:sldChg chg="delSp modSp add del mod replId">
        <pc:chgData name="명 지수" userId="b07435be59d152df" providerId="LiveId" clId="{B1EB9216-FF70-4921-A4CE-2F56C1094C86}" dt="2021-03-21T07:48:52.764" v="5121" actId="2696"/>
        <pc:sldMkLst>
          <pc:docMk/>
          <pc:sldMk cId="2153515677" sldId="271"/>
        </pc:sldMkLst>
        <pc:spChg chg="del">
          <ac:chgData name="명 지수" userId="b07435be59d152df" providerId="LiveId" clId="{B1EB9216-FF70-4921-A4CE-2F56C1094C86}" dt="2021-03-20T17:35:09.813" v="2089" actId="478"/>
          <ac:spMkLst>
            <pc:docMk/>
            <pc:sldMk cId="2153515677" sldId="271"/>
            <ac:spMk id="13" creationId="{C86CA1AD-9331-4902-9B08-13D9D6018707}"/>
          </ac:spMkLst>
        </pc:spChg>
        <pc:spChg chg="mod">
          <ac:chgData name="명 지수" userId="b07435be59d152df" providerId="LiveId" clId="{B1EB9216-FF70-4921-A4CE-2F56C1094C86}" dt="2021-03-20T17:42:57.673" v="2268" actId="20577"/>
          <ac:spMkLst>
            <pc:docMk/>
            <pc:sldMk cId="2153515677" sldId="271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7:35:09.813" v="2089" actId="478"/>
          <ac:grpSpMkLst>
            <pc:docMk/>
            <pc:sldMk cId="2153515677" sldId="271"/>
            <ac:grpSpMk id="10" creationId="{5D60A720-904B-48D9-BE9E-16011BDEEE45}"/>
          </ac:grpSpMkLst>
        </pc:grpChg>
      </pc:sldChg>
      <pc:sldChg chg="addSp delSp modSp add mod">
        <pc:chgData name="명 지수" userId="b07435be59d152df" providerId="LiveId" clId="{B1EB9216-FF70-4921-A4CE-2F56C1094C86}" dt="2021-03-20T17:47:16.724" v="2415" actId="20577"/>
        <pc:sldMkLst>
          <pc:docMk/>
          <pc:sldMk cId="253071944" sldId="272"/>
        </pc:sldMkLst>
        <pc:spChg chg="mod">
          <ac:chgData name="명 지수" userId="b07435be59d152df" providerId="LiveId" clId="{B1EB9216-FF70-4921-A4CE-2F56C1094C86}" dt="2021-03-20T16:21:14.243" v="1321" actId="1076"/>
          <ac:spMkLst>
            <pc:docMk/>
            <pc:sldMk cId="253071944" sldId="272"/>
            <ac:spMk id="5" creationId="{3449A2A3-5C83-4996-8EA1-2D54ABDBD2D9}"/>
          </ac:spMkLst>
        </pc:spChg>
        <pc:spChg chg="del">
          <ac:chgData name="명 지수" userId="b07435be59d152df" providerId="LiveId" clId="{B1EB9216-FF70-4921-A4CE-2F56C1094C86}" dt="2021-03-20T16:12:20.514" v="1204" actId="478"/>
          <ac:spMkLst>
            <pc:docMk/>
            <pc:sldMk cId="253071944" sldId="272"/>
            <ac:spMk id="6" creationId="{86BF476A-7899-4D92-9ECB-5668251C9DF7}"/>
          </ac:spMkLst>
        </pc:spChg>
        <pc:spChg chg="add del mod">
          <ac:chgData name="명 지수" userId="b07435be59d152df" providerId="LiveId" clId="{B1EB9216-FF70-4921-A4CE-2F56C1094C86}" dt="2021-03-20T16:26:37.267" v="1510" actId="21"/>
          <ac:spMkLst>
            <pc:docMk/>
            <pc:sldMk cId="253071944" sldId="272"/>
            <ac:spMk id="13" creationId="{F17DEE2D-2634-44F4-9882-DA8BE1015A87}"/>
          </ac:spMkLst>
        </pc:spChg>
        <pc:spChg chg="del">
          <ac:chgData name="명 지수" userId="b07435be59d152df" providerId="LiveId" clId="{B1EB9216-FF70-4921-A4CE-2F56C1094C86}" dt="2021-03-20T16:35:22.883" v="1647" actId="478"/>
          <ac:spMkLst>
            <pc:docMk/>
            <pc:sldMk cId="253071944" sldId="272"/>
            <ac:spMk id="20" creationId="{C102C38C-F39C-4895-9442-9AEC93056981}"/>
          </ac:spMkLst>
        </pc:spChg>
        <pc:spChg chg="add mod">
          <ac:chgData name="명 지수" userId="b07435be59d152df" providerId="LiveId" clId="{B1EB9216-FF70-4921-A4CE-2F56C1094C86}" dt="2021-03-20T17:47:16.724" v="2415" actId="20577"/>
          <ac:spMkLst>
            <pc:docMk/>
            <pc:sldMk cId="253071944" sldId="272"/>
            <ac:spMk id="26" creationId="{07F8D024-AE01-479E-807E-A315FC7901C7}"/>
          </ac:spMkLst>
        </pc:spChg>
        <pc:spChg chg="add mod">
          <ac:chgData name="명 지수" userId="b07435be59d152df" providerId="LiveId" clId="{B1EB9216-FF70-4921-A4CE-2F56C1094C86}" dt="2021-03-20T16:35:41.222" v="1653" actId="1076"/>
          <ac:spMkLst>
            <pc:docMk/>
            <pc:sldMk cId="253071944" sldId="272"/>
            <ac:spMk id="32" creationId="{A803200F-C427-42A1-8DA3-9DEAA1251A4D}"/>
          </ac:spMkLst>
        </pc:spChg>
        <pc:spChg chg="add mod">
          <ac:chgData name="명 지수" userId="b07435be59d152df" providerId="LiveId" clId="{B1EB9216-FF70-4921-A4CE-2F56C1094C86}" dt="2021-03-20T17:21:45.315" v="1669" actId="20577"/>
          <ac:spMkLst>
            <pc:docMk/>
            <pc:sldMk cId="253071944" sldId="272"/>
            <ac:spMk id="33" creationId="{6C7CC93C-6783-484D-BF50-E99FFDF3487E}"/>
          </ac:spMkLst>
        </pc:spChg>
        <pc:grpChg chg="add mod">
          <ac:chgData name="명 지수" userId="b07435be59d152df" providerId="LiveId" clId="{B1EB9216-FF70-4921-A4CE-2F56C1094C86}" dt="2021-03-20T16:35:37.870" v="1652" actId="14100"/>
          <ac:grpSpMkLst>
            <pc:docMk/>
            <pc:sldMk cId="253071944" sldId="272"/>
            <ac:grpSpMk id="7" creationId="{79651930-5150-4280-9FF8-1566666A9EB0}"/>
          </ac:grpSpMkLst>
        </pc:grpChg>
        <pc:picChg chg="add mod">
          <ac:chgData name="명 지수" userId="b07435be59d152df" providerId="LiveId" clId="{B1EB9216-FF70-4921-A4CE-2F56C1094C86}" dt="2021-03-20T16:35:37.870" v="1652" actId="14100"/>
          <ac:picMkLst>
            <pc:docMk/>
            <pc:sldMk cId="253071944" sldId="272"/>
            <ac:picMk id="23" creationId="{45D610DD-FA81-46BC-AA20-9B8E535CF9F9}"/>
          </ac:picMkLst>
        </pc:picChg>
        <pc:picChg chg="del">
          <ac:chgData name="명 지수" userId="b07435be59d152df" providerId="LiveId" clId="{B1EB9216-FF70-4921-A4CE-2F56C1094C86}" dt="2021-03-20T16:12:17.850" v="1203" actId="478"/>
          <ac:picMkLst>
            <pc:docMk/>
            <pc:sldMk cId="253071944" sldId="272"/>
            <ac:picMk id="25" creationId="{3093BF74-9EB4-46CE-866C-E2C4E5A00B21}"/>
          </ac:picMkLst>
        </pc:picChg>
        <pc:picChg chg="del">
          <ac:chgData name="명 지수" userId="b07435be59d152df" providerId="LiveId" clId="{B1EB9216-FF70-4921-A4CE-2F56C1094C86}" dt="2021-03-20T16:11:17.672" v="1184" actId="478"/>
          <ac:picMkLst>
            <pc:docMk/>
            <pc:sldMk cId="253071944" sldId="272"/>
            <ac:picMk id="1028" creationId="{203A670F-DE6F-4405-9D9B-7D8B64776D22}"/>
          </ac:picMkLst>
        </pc:picChg>
        <pc:picChg chg="add mod">
          <ac:chgData name="명 지수" userId="b07435be59d152df" providerId="LiveId" clId="{B1EB9216-FF70-4921-A4CE-2F56C1094C86}" dt="2021-03-20T17:21:26.442" v="1657" actId="1076"/>
          <ac:picMkLst>
            <pc:docMk/>
            <pc:sldMk cId="253071944" sldId="272"/>
            <ac:picMk id="6146" creationId="{F8EA9CDF-4F94-4B4F-A600-EAD804A6897F}"/>
          </ac:picMkLst>
        </pc:picChg>
        <pc:cxnChg chg="mod">
          <ac:chgData name="명 지수" userId="b07435be59d152df" providerId="LiveId" clId="{B1EB9216-FF70-4921-A4CE-2F56C1094C86}" dt="2021-03-20T16:21:14.243" v="1321" actId="1076"/>
          <ac:cxnSpMkLst>
            <pc:docMk/>
            <pc:sldMk cId="253071944" sldId="272"/>
            <ac:cxnSpMk id="8" creationId="{08319FDE-82CD-44A8-9C67-6657F8740043}"/>
          </ac:cxnSpMkLst>
        </pc:cxnChg>
      </pc:sldChg>
      <pc:sldChg chg="addSp delSp modSp add mod">
        <pc:chgData name="명 지수" userId="b07435be59d152df" providerId="LiveId" clId="{B1EB9216-FF70-4921-A4CE-2F56C1094C86}" dt="2021-03-21T12:14:35.333" v="7471" actId="1037"/>
        <pc:sldMkLst>
          <pc:docMk/>
          <pc:sldMk cId="1608185" sldId="273"/>
        </pc:sldMkLst>
        <pc:spChg chg="add del mod">
          <ac:chgData name="명 지수" userId="b07435be59d152df" providerId="LiveId" clId="{B1EB9216-FF70-4921-A4CE-2F56C1094C86}" dt="2021-03-20T17:23:01.630" v="1670" actId="21"/>
          <ac:spMkLst>
            <pc:docMk/>
            <pc:sldMk cId="1608185" sldId="273"/>
            <ac:spMk id="3" creationId="{97CDB03E-BE5A-4218-BB6E-26DDB3441A41}"/>
          </ac:spMkLst>
        </pc:spChg>
        <pc:spChg chg="mod">
          <ac:chgData name="명 지수" userId="b07435be59d152df" providerId="LiveId" clId="{B1EB9216-FF70-4921-A4CE-2F56C1094C86}" dt="2021-03-20T16:32:43.726" v="1614" actId="1076"/>
          <ac:spMkLst>
            <pc:docMk/>
            <pc:sldMk cId="1608185" sldId="273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1T08:20:07.345" v="5443" actId="1038"/>
          <ac:spMkLst>
            <pc:docMk/>
            <pc:sldMk cId="1608185" sldId="273"/>
            <ac:spMk id="6" creationId="{694F15AF-FD65-4F5C-B1C8-D3BE654AE947}"/>
          </ac:spMkLst>
        </pc:spChg>
        <pc:spChg chg="mod">
          <ac:chgData name="명 지수" userId="b07435be59d152df" providerId="LiveId" clId="{B1EB9216-FF70-4921-A4CE-2F56C1094C86}" dt="2021-03-20T16:30:33.295" v="1571" actId="1038"/>
          <ac:spMkLst>
            <pc:docMk/>
            <pc:sldMk cId="1608185" sldId="273"/>
            <ac:spMk id="12" creationId="{03E541CF-98C2-44E3-B575-2E317EA5B5DF}"/>
          </ac:spMkLst>
        </pc:spChg>
        <pc:spChg chg="mod">
          <ac:chgData name="명 지수" userId="b07435be59d152df" providerId="LiveId" clId="{B1EB9216-FF70-4921-A4CE-2F56C1094C86}" dt="2021-03-21T07:52:29.541" v="5256" actId="20577"/>
          <ac:spMkLst>
            <pc:docMk/>
            <pc:sldMk cId="1608185" sldId="273"/>
            <ac:spMk id="13" creationId="{C86CA1AD-9331-4902-9B08-13D9D6018707}"/>
          </ac:spMkLst>
        </pc:spChg>
        <pc:spChg chg="del mod">
          <ac:chgData name="명 지수" userId="b07435be59d152df" providerId="LiveId" clId="{B1EB9216-FF70-4921-A4CE-2F56C1094C86}" dt="2021-03-20T17:23:01.630" v="1670" actId="21"/>
          <ac:spMkLst>
            <pc:docMk/>
            <pc:sldMk cId="1608185" sldId="273"/>
            <ac:spMk id="14" creationId="{CC695D81-9F0C-45FA-A868-1FF562A6CA40}"/>
          </ac:spMkLst>
        </pc:spChg>
        <pc:spChg chg="mod">
          <ac:chgData name="명 지수" userId="b07435be59d152df" providerId="LiveId" clId="{B1EB9216-FF70-4921-A4CE-2F56C1094C86}" dt="2021-03-20T16:32:57.599" v="1622" actId="1036"/>
          <ac:spMkLst>
            <pc:docMk/>
            <pc:sldMk cId="1608185" sldId="273"/>
            <ac:spMk id="17" creationId="{41B9FB19-363A-43CC-BBEC-4B9C097C0E9B}"/>
          </ac:spMkLst>
        </pc:spChg>
        <pc:spChg chg="add mod">
          <ac:chgData name="명 지수" userId="b07435be59d152df" providerId="LiveId" clId="{B1EB9216-FF70-4921-A4CE-2F56C1094C86}" dt="2021-03-21T08:07:15.908" v="5341" actId="20577"/>
          <ac:spMkLst>
            <pc:docMk/>
            <pc:sldMk cId="1608185" sldId="273"/>
            <ac:spMk id="17" creationId="{F98B9AE6-EAA9-43F2-9181-6A98014DD8F4}"/>
          </ac:spMkLst>
        </pc:spChg>
        <pc:spChg chg="add mod">
          <ac:chgData name="명 지수" userId="b07435be59d152df" providerId="LiveId" clId="{B1EB9216-FF70-4921-A4CE-2F56C1094C86}" dt="2021-03-21T08:12:37.783" v="5380" actId="113"/>
          <ac:spMkLst>
            <pc:docMk/>
            <pc:sldMk cId="1608185" sldId="273"/>
            <ac:spMk id="18" creationId="{ED438E48-B186-486C-B17D-0B5769B3F1E0}"/>
          </ac:spMkLst>
        </pc:spChg>
        <pc:spChg chg="add del mod">
          <ac:chgData name="명 지수" userId="b07435be59d152df" providerId="LiveId" clId="{B1EB9216-FF70-4921-A4CE-2F56C1094C86}" dt="2021-03-20T17:23:01.630" v="1670" actId="21"/>
          <ac:spMkLst>
            <pc:docMk/>
            <pc:sldMk cId="1608185" sldId="273"/>
            <ac:spMk id="19" creationId="{43D7D2C5-FDD0-483B-8433-4095CE7A106E}"/>
          </ac:spMkLst>
        </pc:spChg>
        <pc:spChg chg="add mod">
          <ac:chgData name="명 지수" userId="b07435be59d152df" providerId="LiveId" clId="{B1EB9216-FF70-4921-A4CE-2F56C1094C86}" dt="2021-03-21T08:15:24.222" v="5385" actId="1076"/>
          <ac:spMkLst>
            <pc:docMk/>
            <pc:sldMk cId="1608185" sldId="273"/>
            <ac:spMk id="24" creationId="{922646B2-3B88-43F1-9B9A-84EE3A25EE03}"/>
          </ac:spMkLst>
        </pc:spChg>
        <pc:spChg chg="add mod">
          <ac:chgData name="명 지수" userId="b07435be59d152df" providerId="LiveId" clId="{B1EB9216-FF70-4921-A4CE-2F56C1094C86}" dt="2021-03-21T08:15:37.254" v="5389" actId="14100"/>
          <ac:spMkLst>
            <pc:docMk/>
            <pc:sldMk cId="1608185" sldId="273"/>
            <ac:spMk id="25" creationId="{932580C6-92E0-4592-9239-D2494B16B823}"/>
          </ac:spMkLst>
        </pc:spChg>
        <pc:spChg chg="mod">
          <ac:chgData name="명 지수" userId="b07435be59d152df" providerId="LiveId" clId="{B1EB9216-FF70-4921-A4CE-2F56C1094C86}" dt="2021-03-20T17:39:33.352" v="2250" actId="20577"/>
          <ac:spMkLst>
            <pc:docMk/>
            <pc:sldMk cId="1608185" sldId="273"/>
            <ac:spMk id="27" creationId="{EBE36CAF-DE84-44E0-A9B4-BBCDAB1A9DF5}"/>
          </ac:spMkLst>
        </pc:spChg>
        <pc:grpChg chg="mod">
          <ac:chgData name="명 지수" userId="b07435be59d152df" providerId="LiveId" clId="{B1EB9216-FF70-4921-A4CE-2F56C1094C86}" dt="2021-03-20T16:30:21.831" v="1565" actId="14100"/>
          <ac:grpSpMkLst>
            <pc:docMk/>
            <pc:sldMk cId="1608185" sldId="273"/>
            <ac:grpSpMk id="10" creationId="{5D60A720-904B-48D9-BE9E-16011BDEEE45}"/>
          </ac:grpSpMkLst>
        </pc:grpChg>
        <pc:grpChg chg="add del mod">
          <ac:chgData name="명 지수" userId="b07435be59d152df" providerId="LiveId" clId="{B1EB9216-FF70-4921-A4CE-2F56C1094C86}" dt="2021-03-20T17:23:01.630" v="1670" actId="21"/>
          <ac:grpSpMkLst>
            <pc:docMk/>
            <pc:sldMk cId="1608185" sldId="273"/>
            <ac:grpSpMk id="15" creationId="{BA6C0000-71D2-48ED-8EA6-B19B43117946}"/>
          </ac:grpSpMkLst>
        </pc:grpChg>
        <pc:picChg chg="add del mod modCrop">
          <ac:chgData name="명 지수" userId="b07435be59d152df" providerId="LiveId" clId="{B1EB9216-FF70-4921-A4CE-2F56C1094C86}" dt="2021-03-21T08:05:36.620" v="5280" actId="21"/>
          <ac:picMkLst>
            <pc:docMk/>
            <pc:sldMk cId="1608185" sldId="273"/>
            <ac:picMk id="3" creationId="{A48C481A-91E4-4903-9BCD-F3A566FBE863}"/>
          </ac:picMkLst>
        </pc:picChg>
        <pc:picChg chg="add del mod modCrop">
          <ac:chgData name="명 지수" userId="b07435be59d152df" providerId="LiveId" clId="{B1EB9216-FF70-4921-A4CE-2F56C1094C86}" dt="2021-03-21T08:12:04.057" v="5356" actId="21"/>
          <ac:picMkLst>
            <pc:docMk/>
            <pc:sldMk cId="1608185" sldId="273"/>
            <ac:picMk id="8" creationId="{C1CA329B-8982-43AA-9B1F-095D0E4DEAA2}"/>
          </ac:picMkLst>
        </pc:picChg>
        <pc:picChg chg="add del mod">
          <ac:chgData name="명 지수" userId="b07435be59d152df" providerId="LiveId" clId="{B1EB9216-FF70-4921-A4CE-2F56C1094C86}" dt="2021-03-21T08:19:45.146" v="5429" actId="21"/>
          <ac:picMkLst>
            <pc:docMk/>
            <pc:sldMk cId="1608185" sldId="273"/>
            <ac:picMk id="15" creationId="{303536CC-FF61-42CE-945A-8A8842F7A5C9}"/>
          </ac:picMkLst>
        </pc:picChg>
        <pc:picChg chg="add del mod">
          <ac:chgData name="명 지수" userId="b07435be59d152df" providerId="LiveId" clId="{B1EB9216-FF70-4921-A4CE-2F56C1094C86}" dt="2021-03-21T08:12:05.754" v="5357" actId="478"/>
          <ac:picMkLst>
            <pc:docMk/>
            <pc:sldMk cId="1608185" sldId="273"/>
            <ac:picMk id="16" creationId="{8E4D5129-628F-4A66-9EDE-C321C63E9CA8}"/>
          </ac:picMkLst>
        </pc:picChg>
        <pc:picChg chg="mod">
          <ac:chgData name="명 지수" userId="b07435be59d152df" providerId="LiveId" clId="{B1EB9216-FF70-4921-A4CE-2F56C1094C86}" dt="2021-03-20T16:32:57.599" v="1622" actId="1036"/>
          <ac:picMkLst>
            <pc:docMk/>
            <pc:sldMk cId="1608185" sldId="273"/>
            <ac:picMk id="16" creationId="{A3D7C8AC-B044-4868-A6B9-5A7C060AAA4B}"/>
          </ac:picMkLst>
        </pc:picChg>
        <pc:picChg chg="add del">
          <ac:chgData name="명 지수" userId="b07435be59d152df" providerId="LiveId" clId="{B1EB9216-FF70-4921-A4CE-2F56C1094C86}" dt="2021-03-21T12:13:16.369" v="7432" actId="21"/>
          <ac:picMkLst>
            <pc:docMk/>
            <pc:sldMk cId="1608185" sldId="273"/>
            <ac:picMk id="20" creationId="{ED576C09-8B35-4E39-A29F-2590247851FA}"/>
          </ac:picMkLst>
        </pc:picChg>
        <pc:picChg chg="add del mod ord">
          <ac:chgData name="명 지수" userId="b07435be59d152df" providerId="LiveId" clId="{B1EB9216-FF70-4921-A4CE-2F56C1094C86}" dt="2021-03-21T08:19:46.431" v="5430" actId="478"/>
          <ac:picMkLst>
            <pc:docMk/>
            <pc:sldMk cId="1608185" sldId="273"/>
            <ac:picMk id="22" creationId="{53E06C4A-CA93-43B9-A99A-A8C2FE386718}"/>
          </ac:picMkLst>
        </pc:picChg>
        <pc:picChg chg="add del mod ord modCrop">
          <ac:chgData name="명 지수" userId="b07435be59d152df" providerId="LiveId" clId="{B1EB9216-FF70-4921-A4CE-2F56C1094C86}" dt="2021-03-21T12:14:22.207" v="7451" actId="478"/>
          <ac:picMkLst>
            <pc:docMk/>
            <pc:sldMk cId="1608185" sldId="273"/>
            <ac:picMk id="32" creationId="{359DC30D-568B-48F7-BCF1-1D4EEEFC8F87}"/>
          </ac:picMkLst>
        </pc:picChg>
        <pc:picChg chg="add del mod modCrop">
          <ac:chgData name="명 지수" userId="b07435be59d152df" providerId="LiveId" clId="{B1EB9216-FF70-4921-A4CE-2F56C1094C86}" dt="2021-03-21T12:14:20.685" v="7450" actId="21"/>
          <ac:picMkLst>
            <pc:docMk/>
            <pc:sldMk cId="1608185" sldId="273"/>
            <ac:picMk id="33" creationId="{7C874854-595B-4510-AB74-F75FB04F4ABA}"/>
          </ac:picMkLst>
        </pc:picChg>
        <pc:picChg chg="add mod ord">
          <ac:chgData name="명 지수" userId="b07435be59d152df" providerId="LiveId" clId="{B1EB9216-FF70-4921-A4CE-2F56C1094C86}" dt="2021-03-21T12:14:35.333" v="7471" actId="1037"/>
          <ac:picMkLst>
            <pc:docMk/>
            <pc:sldMk cId="1608185" sldId="273"/>
            <ac:picMk id="34" creationId="{4E40707B-F72A-40FF-8013-C0A39AB02086}"/>
          </ac:picMkLst>
        </pc:picChg>
      </pc:sldChg>
      <pc:sldChg chg="addSp delSp modSp add mod">
        <pc:chgData name="명 지수" userId="b07435be59d152df" providerId="LiveId" clId="{B1EB9216-FF70-4921-A4CE-2F56C1094C86}" dt="2021-03-21T07:37:16.710" v="5035" actId="1035"/>
        <pc:sldMkLst>
          <pc:docMk/>
          <pc:sldMk cId="3743086882" sldId="274"/>
        </pc:sldMkLst>
        <pc:spChg chg="mod">
          <ac:chgData name="명 지수" userId="b07435be59d152df" providerId="LiveId" clId="{B1EB9216-FF70-4921-A4CE-2F56C1094C86}" dt="2021-03-21T07:35:10.721" v="4971" actId="1076"/>
          <ac:spMkLst>
            <pc:docMk/>
            <pc:sldMk cId="3743086882" sldId="274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1T07:37:16.710" v="5035" actId="1035"/>
          <ac:spMkLst>
            <pc:docMk/>
            <pc:sldMk cId="3743086882" sldId="274"/>
            <ac:spMk id="6" creationId="{1F3F35EE-FDEE-4F45-AFAB-122DE77AA3B9}"/>
          </ac:spMkLst>
        </pc:spChg>
        <pc:spChg chg="mod">
          <ac:chgData name="명 지수" userId="b07435be59d152df" providerId="LiveId" clId="{B1EB9216-FF70-4921-A4CE-2F56C1094C86}" dt="2021-03-20T17:24:15.373" v="1720" actId="1037"/>
          <ac:spMkLst>
            <pc:docMk/>
            <pc:sldMk cId="3743086882" sldId="274"/>
            <ac:spMk id="11" creationId="{E99631C4-B17E-4C6C-9EA5-7FB47E5A2826}"/>
          </ac:spMkLst>
        </pc:spChg>
        <pc:spChg chg="mod">
          <ac:chgData name="명 지수" userId="b07435be59d152df" providerId="LiveId" clId="{B1EB9216-FF70-4921-A4CE-2F56C1094C86}" dt="2021-03-21T07:27:52.613" v="4793" actId="1076"/>
          <ac:spMkLst>
            <pc:docMk/>
            <pc:sldMk cId="3743086882" sldId="274"/>
            <ac:spMk id="19" creationId="{49A1564F-53B5-4DC7-AFA4-E5195620A82B}"/>
          </ac:spMkLst>
        </pc:spChg>
        <pc:spChg chg="mod">
          <ac:chgData name="명 지수" userId="b07435be59d152df" providerId="LiveId" clId="{B1EB9216-FF70-4921-A4CE-2F56C1094C86}" dt="2021-03-21T07:34:27.546" v="4897" actId="1076"/>
          <ac:spMkLst>
            <pc:docMk/>
            <pc:sldMk cId="3743086882" sldId="274"/>
            <ac:spMk id="20" creationId="{1C8D1A58-EB94-47C5-9ACA-8452567B9211}"/>
          </ac:spMkLst>
        </pc:spChg>
        <pc:spChg chg="del mod">
          <ac:chgData name="명 지수" userId="b07435be59d152df" providerId="LiveId" clId="{B1EB9216-FF70-4921-A4CE-2F56C1094C86}" dt="2021-03-21T07:33:57.936" v="4889" actId="21"/>
          <ac:spMkLst>
            <pc:docMk/>
            <pc:sldMk cId="3743086882" sldId="274"/>
            <ac:spMk id="22" creationId="{A92800E0-CB39-4948-9CF9-2FD3481F3A65}"/>
          </ac:spMkLst>
        </pc:spChg>
        <pc:spChg chg="add mod">
          <ac:chgData name="명 지수" userId="b07435be59d152df" providerId="LiveId" clId="{B1EB9216-FF70-4921-A4CE-2F56C1094C86}" dt="2021-03-21T07:34:46.605" v="4955" actId="1036"/>
          <ac:spMkLst>
            <pc:docMk/>
            <pc:sldMk cId="3743086882" sldId="274"/>
            <ac:spMk id="23" creationId="{00B23F1D-FB6E-4A0B-BE08-9056FC4A51A0}"/>
          </ac:spMkLst>
        </pc:spChg>
        <pc:spChg chg="add mod">
          <ac:chgData name="명 지수" userId="b07435be59d152df" providerId="LiveId" clId="{B1EB9216-FF70-4921-A4CE-2F56C1094C86}" dt="2021-03-21T07:37:13.159" v="5028" actId="1035"/>
          <ac:spMkLst>
            <pc:docMk/>
            <pc:sldMk cId="3743086882" sldId="274"/>
            <ac:spMk id="25" creationId="{185A0367-B6D0-4D65-B393-46B2E8B0014E}"/>
          </ac:spMkLst>
        </pc:spChg>
        <pc:spChg chg="add mod">
          <ac:chgData name="명 지수" userId="b07435be59d152df" providerId="LiveId" clId="{B1EB9216-FF70-4921-A4CE-2F56C1094C86}" dt="2021-03-21T07:34:32.445" v="4898" actId="164"/>
          <ac:spMkLst>
            <pc:docMk/>
            <pc:sldMk cId="3743086882" sldId="274"/>
            <ac:spMk id="26" creationId="{06295F92-5B3D-4087-966D-57E4D44BC1A2}"/>
          </ac:spMkLst>
        </pc:spChg>
        <pc:spChg chg="add del mod">
          <ac:chgData name="명 지수" userId="b07435be59d152df" providerId="LiveId" clId="{B1EB9216-FF70-4921-A4CE-2F56C1094C86}" dt="2021-03-21T07:32:10.056" v="4861"/>
          <ac:spMkLst>
            <pc:docMk/>
            <pc:sldMk cId="3743086882" sldId="274"/>
            <ac:spMk id="32" creationId="{28AA5D21-BBAC-4E0C-A139-6A2CA27B9DA0}"/>
          </ac:spMkLst>
        </pc:spChg>
        <pc:spChg chg="add mod">
          <ac:chgData name="명 지수" userId="b07435be59d152df" providerId="LiveId" clId="{B1EB9216-FF70-4921-A4CE-2F56C1094C86}" dt="2021-03-21T07:34:32.445" v="4898" actId="164"/>
          <ac:spMkLst>
            <pc:docMk/>
            <pc:sldMk cId="3743086882" sldId="274"/>
            <ac:spMk id="33" creationId="{7F8398C8-D9D9-48FB-93D3-E4C2726FCB32}"/>
          </ac:spMkLst>
        </pc:spChg>
        <pc:grpChg chg="mod">
          <ac:chgData name="명 지수" userId="b07435be59d152df" providerId="LiveId" clId="{B1EB9216-FF70-4921-A4CE-2F56C1094C86}" dt="2021-03-20T17:24:12.161" v="1717" actId="14100"/>
          <ac:grpSpMkLst>
            <pc:docMk/>
            <pc:sldMk cId="3743086882" sldId="274"/>
            <ac:grpSpMk id="3" creationId="{2506A1A0-1442-4CDC-9E91-614686037598}"/>
          </ac:grpSpMkLst>
        </pc:grpChg>
        <pc:grpChg chg="add mod">
          <ac:chgData name="명 지수" userId="b07435be59d152df" providerId="LiveId" clId="{B1EB9216-FF70-4921-A4CE-2F56C1094C86}" dt="2021-03-21T07:36:54.308" v="4999" actId="1036"/>
          <ac:grpSpMkLst>
            <pc:docMk/>
            <pc:sldMk cId="3743086882" sldId="274"/>
            <ac:grpSpMk id="7" creationId="{16E696C4-23EE-4CDC-AEB1-7FB589B19C1E}"/>
          </ac:grpSpMkLst>
        </pc:grpChg>
        <pc:grpChg chg="add del mod">
          <ac:chgData name="명 지수" userId="b07435be59d152df" providerId="LiveId" clId="{B1EB9216-FF70-4921-A4CE-2F56C1094C86}" dt="2021-03-21T07:27:52.613" v="4793" actId="1076"/>
          <ac:grpSpMkLst>
            <pc:docMk/>
            <pc:sldMk cId="3743086882" sldId="274"/>
            <ac:grpSpMk id="17" creationId="{5EA68DCD-1A43-48B2-928E-27B8D465B3A8}"/>
          </ac:grpSpMkLst>
        </pc:grpChg>
        <pc:picChg chg="mod">
          <ac:chgData name="명 지수" userId="b07435be59d152df" providerId="LiveId" clId="{B1EB9216-FF70-4921-A4CE-2F56C1094C86}" dt="2021-03-21T07:27:52.613" v="4793" actId="1076"/>
          <ac:picMkLst>
            <pc:docMk/>
            <pc:sldMk cId="3743086882" sldId="274"/>
            <ac:picMk id="18" creationId="{932AD37F-3B07-4AA7-B2C3-A4234CFEE2A2}"/>
          </ac:picMkLst>
        </pc:picChg>
        <pc:cxnChg chg="add mod">
          <ac:chgData name="명 지수" userId="b07435be59d152df" providerId="LiveId" clId="{B1EB9216-FF70-4921-A4CE-2F56C1094C86}" dt="2021-03-21T07:16:29.451" v="4661"/>
          <ac:cxnSpMkLst>
            <pc:docMk/>
            <pc:sldMk cId="3743086882" sldId="274"/>
            <ac:cxnSpMk id="24" creationId="{97E2F759-E8B9-423A-AE98-67984634D884}"/>
          </ac:cxnSpMkLst>
        </pc:cxnChg>
      </pc:sldChg>
      <pc:sldChg chg="addSp delSp modSp add mod">
        <pc:chgData name="명 지수" userId="b07435be59d152df" providerId="LiveId" clId="{B1EB9216-FF70-4921-A4CE-2F56C1094C86}" dt="2021-03-21T12:30:24.276" v="7586" actId="20577"/>
        <pc:sldMkLst>
          <pc:docMk/>
          <pc:sldMk cId="1239921364" sldId="275"/>
        </pc:sldMkLst>
        <pc:spChg chg="mod">
          <ac:chgData name="명 지수" userId="b07435be59d152df" providerId="LiveId" clId="{B1EB9216-FF70-4921-A4CE-2F56C1094C86}" dt="2021-03-20T18:10:21.113" v="3585" actId="1076"/>
          <ac:spMkLst>
            <pc:docMk/>
            <pc:sldMk cId="1239921364" sldId="275"/>
            <ac:spMk id="5" creationId="{3449A2A3-5C83-4996-8EA1-2D54ABDBD2D9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9" creationId="{9ED64F24-C54C-4389-B71A-51C36313DBC1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10" creationId="{E94CA13C-12A1-46C9-90E4-DB50E700A52A}"/>
          </ac:spMkLst>
        </pc:spChg>
        <pc:spChg chg="del">
          <ac:chgData name="명 지수" userId="b07435be59d152df" providerId="LiveId" clId="{B1EB9216-FF70-4921-A4CE-2F56C1094C86}" dt="2021-03-20T17:32:31.810" v="2033" actId="478"/>
          <ac:spMkLst>
            <pc:docMk/>
            <pc:sldMk cId="1239921364" sldId="275"/>
            <ac:spMk id="15" creationId="{2142C36E-EC4D-4627-9679-7C3EE0154327}"/>
          </ac:spMkLst>
        </pc:spChg>
        <pc:spChg chg="add mod ord">
          <ac:chgData name="명 지수" userId="b07435be59d152df" providerId="LiveId" clId="{B1EB9216-FF70-4921-A4CE-2F56C1094C86}" dt="2021-03-20T18:11:46.488" v="3658" actId="171"/>
          <ac:spMkLst>
            <pc:docMk/>
            <pc:sldMk cId="1239921364" sldId="275"/>
            <ac:spMk id="17" creationId="{06D29A78-2A4B-4754-9F55-C491B8FB1A7F}"/>
          </ac:spMkLst>
        </pc:spChg>
        <pc:spChg chg="del">
          <ac:chgData name="명 지수" userId="b07435be59d152df" providerId="LiveId" clId="{B1EB9216-FF70-4921-A4CE-2F56C1094C86}" dt="2021-03-20T17:32:32.854" v="2034" actId="478"/>
          <ac:spMkLst>
            <pc:docMk/>
            <pc:sldMk cId="1239921364" sldId="275"/>
            <ac:spMk id="22" creationId="{A2B56FA3-872E-4EDF-83DF-7C6BDB2C1B51}"/>
          </ac:spMkLst>
        </pc:spChg>
        <pc:spChg chg="mod">
          <ac:chgData name="명 지수" userId="b07435be59d152df" providerId="LiveId" clId="{B1EB9216-FF70-4921-A4CE-2F56C1094C86}" dt="2021-03-21T12:30:24.276" v="7586" actId="20577"/>
          <ac:spMkLst>
            <pc:docMk/>
            <pc:sldMk cId="1239921364" sldId="275"/>
            <ac:spMk id="23" creationId="{0AECA567-9182-4C41-A483-6094E5C241BB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24" creationId="{C0EB0A27-DA68-459F-8927-15C6B141AF68}"/>
          </ac:spMkLst>
        </pc:spChg>
        <pc:spChg chg="add mod">
          <ac:chgData name="명 지수" userId="b07435be59d152df" providerId="LiveId" clId="{B1EB9216-FF70-4921-A4CE-2F56C1094C86}" dt="2021-03-20T18:10:46.779" v="3610" actId="1036"/>
          <ac:spMkLst>
            <pc:docMk/>
            <pc:sldMk cId="1239921364" sldId="275"/>
            <ac:spMk id="26" creationId="{C99A6790-1250-4DF5-8253-CCD4E323D470}"/>
          </ac:spMkLst>
        </pc:spChg>
        <pc:spChg chg="add mod">
          <ac:chgData name="명 지수" userId="b07435be59d152df" providerId="LiveId" clId="{B1EB9216-FF70-4921-A4CE-2F56C1094C86}" dt="2021-03-20T18:11:19.639" v="3656" actId="1038"/>
          <ac:spMkLst>
            <pc:docMk/>
            <pc:sldMk cId="1239921364" sldId="275"/>
            <ac:spMk id="32" creationId="{6C935743-C30E-423E-B0DB-36FA3F4CCD88}"/>
          </ac:spMkLst>
        </pc:spChg>
        <pc:grpChg chg="del">
          <ac:chgData name="명 지수" userId="b07435be59d152df" providerId="LiveId" clId="{B1EB9216-FF70-4921-A4CE-2F56C1094C86}" dt="2021-03-20T17:32:33.570" v="2035" actId="478"/>
          <ac:grpSpMkLst>
            <pc:docMk/>
            <pc:sldMk cId="1239921364" sldId="275"/>
            <ac:grpSpMk id="8" creationId="{2FB37B5E-21A7-445F-A43F-004D1F8F62A8}"/>
          </ac:grpSpMkLst>
        </pc:grpChg>
        <pc:grpChg chg="add mod">
          <ac:chgData name="명 지수" userId="b07435be59d152df" providerId="LiveId" clId="{B1EB9216-FF70-4921-A4CE-2F56C1094C86}" dt="2021-03-20T17:59:43.093" v="3163" actId="164"/>
          <ac:grpSpMkLst>
            <pc:docMk/>
            <pc:sldMk cId="1239921364" sldId="275"/>
            <ac:grpSpMk id="13" creationId="{4B91D7C3-9375-4EE0-A4D1-DA562CEAD9FE}"/>
          </ac:grpSpMkLst>
        </pc:grpChg>
        <pc:grpChg chg="add mod">
          <ac:chgData name="명 지수" userId="b07435be59d152df" providerId="LiveId" clId="{B1EB9216-FF70-4921-A4CE-2F56C1094C86}" dt="2021-03-20T18:10:42.537" v="3598" actId="164"/>
          <ac:grpSpMkLst>
            <pc:docMk/>
            <pc:sldMk cId="1239921364" sldId="275"/>
            <ac:grpSpMk id="14" creationId="{295829D1-3723-45F7-AD73-F9AD45CE5390}"/>
          </ac:grpSpMkLst>
        </pc:grpChg>
        <pc:grpChg chg="add mod">
          <ac:chgData name="명 지수" userId="b07435be59d152df" providerId="LiveId" clId="{B1EB9216-FF70-4921-A4CE-2F56C1094C86}" dt="2021-03-20T18:10:50.159" v="3624" actId="1036"/>
          <ac:grpSpMkLst>
            <pc:docMk/>
            <pc:sldMk cId="1239921364" sldId="275"/>
            <ac:grpSpMk id="19" creationId="{013693D4-3031-49A4-ADA9-6DD7136682B6}"/>
          </ac:grpSpMkLst>
        </pc:grpChg>
      </pc:sldChg>
      <pc:sldChg chg="addSp delSp modSp add del mod">
        <pc:chgData name="명 지수" userId="b07435be59d152df" providerId="LiveId" clId="{B1EB9216-FF70-4921-A4CE-2F56C1094C86}" dt="2021-03-21T07:49:05.744" v="5124" actId="2696"/>
        <pc:sldMkLst>
          <pc:docMk/>
          <pc:sldMk cId="179014620" sldId="276"/>
        </pc:sldMkLst>
        <pc:spChg chg="add del">
          <ac:chgData name="명 지수" userId="b07435be59d152df" providerId="LiveId" clId="{B1EB9216-FF70-4921-A4CE-2F56C1094C86}" dt="2021-03-21T07:47:24.871" v="5104" actId="478"/>
          <ac:spMkLst>
            <pc:docMk/>
            <pc:sldMk cId="179014620" sldId="276"/>
            <ac:spMk id="5" creationId="{3449A2A3-5C83-4996-8EA1-2D54ABDBD2D9}"/>
          </ac:spMkLst>
        </pc:spChg>
        <pc:spChg chg="mod">
          <ac:chgData name="명 지수" userId="b07435be59d152df" providerId="LiveId" clId="{B1EB9216-FF70-4921-A4CE-2F56C1094C86}" dt="2021-03-21T07:47:11.788" v="5101"/>
          <ac:spMkLst>
            <pc:docMk/>
            <pc:sldMk cId="179014620" sldId="276"/>
            <ac:spMk id="11" creationId="{B4345C5D-713F-49CC-8672-0850432B63A4}"/>
          </ac:spMkLst>
        </pc:spChg>
        <pc:spChg chg="mod">
          <ac:chgData name="명 지수" userId="b07435be59d152df" providerId="LiveId" clId="{B1EB9216-FF70-4921-A4CE-2F56C1094C86}" dt="2021-03-21T07:47:11.788" v="5101"/>
          <ac:spMkLst>
            <pc:docMk/>
            <pc:sldMk cId="179014620" sldId="276"/>
            <ac:spMk id="12" creationId="{683C5171-36A3-486E-AC7F-36E1B2E117AD}"/>
          </ac:spMkLst>
        </pc:spChg>
        <pc:spChg chg="add del mod">
          <ac:chgData name="명 지수" userId="b07435be59d152df" providerId="LiveId" clId="{B1EB9216-FF70-4921-A4CE-2F56C1094C86}" dt="2021-03-21T07:47:27.332" v="5105" actId="478"/>
          <ac:spMkLst>
            <pc:docMk/>
            <pc:sldMk cId="179014620" sldId="276"/>
            <ac:spMk id="13" creationId="{7231EEF6-6206-4AA4-85A0-0B9B1BA2CC34}"/>
          </ac:spMkLst>
        </pc:spChg>
        <pc:spChg chg="del">
          <ac:chgData name="명 지수" userId="b07435be59d152df" providerId="LiveId" clId="{B1EB9216-FF70-4921-A4CE-2F56C1094C86}" dt="2021-03-20T17:39:46.738" v="2251" actId="478"/>
          <ac:spMkLst>
            <pc:docMk/>
            <pc:sldMk cId="179014620" sldId="276"/>
            <ac:spMk id="17" creationId="{17668403-8F74-44D4-8394-24F0C0AE012D}"/>
          </ac:spMkLst>
        </pc:spChg>
        <pc:spChg chg="mod">
          <ac:chgData name="명 지수" userId="b07435be59d152df" providerId="LiveId" clId="{B1EB9216-FF70-4921-A4CE-2F56C1094C86}" dt="2021-03-21T07:48:57.398" v="5123" actId="20577"/>
          <ac:spMkLst>
            <pc:docMk/>
            <pc:sldMk cId="179014620" sldId="276"/>
            <ac:spMk id="27" creationId="{EBE36CAF-DE84-44E0-A9B4-BBCDAB1A9DF5}"/>
          </ac:spMkLst>
        </pc:spChg>
        <pc:grpChg chg="add del mod">
          <ac:chgData name="명 지수" userId="b07435be59d152df" providerId="LiveId" clId="{B1EB9216-FF70-4921-A4CE-2F56C1094C86}" dt="2021-03-21T07:47:22.596" v="5102" actId="478"/>
          <ac:grpSpMkLst>
            <pc:docMk/>
            <pc:sldMk cId="179014620" sldId="276"/>
            <ac:grpSpMk id="10" creationId="{889A29A8-EB4C-4306-BB34-E7C878F9B47A}"/>
          </ac:grpSpMkLst>
        </pc:grpChg>
        <pc:grpChg chg="del">
          <ac:chgData name="명 지수" userId="b07435be59d152df" providerId="LiveId" clId="{B1EB9216-FF70-4921-A4CE-2F56C1094C86}" dt="2021-03-20T17:39:46.738" v="2251" actId="478"/>
          <ac:grpSpMkLst>
            <pc:docMk/>
            <pc:sldMk cId="179014620" sldId="276"/>
            <ac:grpSpMk id="14" creationId="{56A166B8-C0DA-4C26-88DB-655DADB982D4}"/>
          </ac:grpSpMkLst>
        </pc:grpChg>
        <pc:grpChg chg="add del mod">
          <ac:chgData name="명 지수" userId="b07435be59d152df" providerId="LiveId" clId="{B1EB9216-FF70-4921-A4CE-2F56C1094C86}" dt="2021-03-20T19:14:20.299" v="4279" actId="478"/>
          <ac:grpSpMkLst>
            <pc:docMk/>
            <pc:sldMk cId="179014620" sldId="276"/>
            <ac:grpSpMk id="18" creationId="{9BB32B40-4CB1-450E-A0F7-9AA02E58073A}"/>
          </ac:grpSpMkLst>
        </pc:grpChg>
        <pc:picChg chg="mod">
          <ac:chgData name="명 지수" userId="b07435be59d152df" providerId="LiveId" clId="{B1EB9216-FF70-4921-A4CE-2F56C1094C86}" dt="2021-03-20T18:51:02.249" v="3810"/>
          <ac:picMkLst>
            <pc:docMk/>
            <pc:sldMk cId="179014620" sldId="276"/>
            <ac:picMk id="19" creationId="{F8E51FC3-B581-4DFC-BD16-293D92688201}"/>
          </ac:picMkLst>
        </pc:picChg>
        <pc:picChg chg="mod">
          <ac:chgData name="명 지수" userId="b07435be59d152df" providerId="LiveId" clId="{B1EB9216-FF70-4921-A4CE-2F56C1094C86}" dt="2021-03-20T18:51:02.249" v="3810"/>
          <ac:picMkLst>
            <pc:docMk/>
            <pc:sldMk cId="179014620" sldId="276"/>
            <ac:picMk id="20" creationId="{59DE5031-0643-43F6-8EE5-9ABA12E563D8}"/>
          </ac:picMkLst>
        </pc:picChg>
        <pc:picChg chg="mod">
          <ac:chgData name="명 지수" userId="b07435be59d152df" providerId="LiveId" clId="{B1EB9216-FF70-4921-A4CE-2F56C1094C86}" dt="2021-03-20T18:51:02.249" v="3810"/>
          <ac:picMkLst>
            <pc:docMk/>
            <pc:sldMk cId="179014620" sldId="276"/>
            <ac:picMk id="22" creationId="{3B2C4796-D502-430D-8614-FD6D4B1D3F53}"/>
          </ac:picMkLst>
        </pc:picChg>
      </pc:sldChg>
      <pc:sldChg chg="add del">
        <pc:chgData name="명 지수" userId="b07435be59d152df" providerId="LiveId" clId="{B1EB9216-FF70-4921-A4CE-2F56C1094C86}" dt="2021-03-20T17:40:48.005" v="2259" actId="47"/>
        <pc:sldMkLst>
          <pc:docMk/>
          <pc:sldMk cId="1823024886" sldId="277"/>
        </pc:sldMkLst>
      </pc:sldChg>
      <pc:sldChg chg="addSp delSp modSp add del mod">
        <pc:chgData name="명 지수" userId="b07435be59d152df" providerId="LiveId" clId="{B1EB9216-FF70-4921-A4CE-2F56C1094C86}" dt="2021-03-21T12:29:08.513" v="7580" actId="1076"/>
        <pc:sldMkLst>
          <pc:docMk/>
          <pc:sldMk cId="3571741629" sldId="277"/>
        </pc:sldMkLst>
        <pc:spChg chg="mod">
          <ac:chgData name="명 지수" userId="b07435be59d152df" providerId="LiveId" clId="{B1EB9216-FF70-4921-A4CE-2F56C1094C86}" dt="2021-03-20T17:44:47.132" v="2375" actId="20577"/>
          <ac:spMkLst>
            <pc:docMk/>
            <pc:sldMk cId="3571741629" sldId="277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51:03.151" v="5225" actId="20577"/>
          <ac:spMkLst>
            <pc:docMk/>
            <pc:sldMk cId="3571741629" sldId="277"/>
            <ac:spMk id="15" creationId="{A3FEC48A-B114-483D-9EA7-8BB3537CF17F}"/>
          </ac:spMkLst>
        </pc:spChg>
        <pc:picChg chg="add del mod">
          <ac:chgData name="명 지수" userId="b07435be59d152df" providerId="LiveId" clId="{B1EB9216-FF70-4921-A4CE-2F56C1094C86}" dt="2021-03-21T11:20:21.021" v="6274" actId="21"/>
          <ac:picMkLst>
            <pc:docMk/>
            <pc:sldMk cId="3571741629" sldId="277"/>
            <ac:picMk id="3" creationId="{33E2B6DA-3538-488C-B2A6-C178B7BE455F}"/>
          </ac:picMkLst>
        </pc:picChg>
        <pc:picChg chg="add mod modCrop">
          <ac:chgData name="명 지수" userId="b07435be59d152df" providerId="LiveId" clId="{B1EB9216-FF70-4921-A4CE-2F56C1094C86}" dt="2021-03-21T12:29:08.513" v="7580" actId="1076"/>
          <ac:picMkLst>
            <pc:docMk/>
            <pc:sldMk cId="3571741629" sldId="277"/>
            <ac:picMk id="7" creationId="{615FACAE-2E83-4731-A9FB-B02AC01CBAD0}"/>
          </ac:picMkLst>
        </pc:picChg>
        <pc:picChg chg="add del mod modCrop">
          <ac:chgData name="명 지수" userId="b07435be59d152df" providerId="LiveId" clId="{B1EB9216-FF70-4921-A4CE-2F56C1094C86}" dt="2021-03-21T11:15:44.985" v="6270" actId="478"/>
          <ac:picMkLst>
            <pc:docMk/>
            <pc:sldMk cId="3571741629" sldId="277"/>
            <ac:picMk id="16" creationId="{664463ED-753C-4B71-A6B2-4795C9CA8F09}"/>
          </ac:picMkLst>
        </pc:picChg>
        <pc:picChg chg="add del mod modCrop">
          <ac:chgData name="명 지수" userId="b07435be59d152df" providerId="LiveId" clId="{B1EB9216-FF70-4921-A4CE-2F56C1094C86}" dt="2021-03-21T11:34:12.206" v="6383" actId="478"/>
          <ac:picMkLst>
            <pc:docMk/>
            <pc:sldMk cId="3571741629" sldId="277"/>
            <ac:picMk id="17" creationId="{67B36638-582D-4915-9225-23A4CDC17659}"/>
          </ac:picMkLst>
        </pc:picChg>
        <pc:picChg chg="add del mod modCrop">
          <ac:chgData name="명 지수" userId="b07435be59d152df" providerId="LiveId" clId="{B1EB9216-FF70-4921-A4CE-2F56C1094C86}" dt="2021-03-21T12:23:57.652" v="7557" actId="478"/>
          <ac:picMkLst>
            <pc:docMk/>
            <pc:sldMk cId="3571741629" sldId="277"/>
            <ac:picMk id="18" creationId="{8CE6BEA8-B035-445D-96D1-0269C7BD4600}"/>
          </ac:picMkLst>
        </pc:picChg>
        <pc:picChg chg="add del mod modCrop">
          <ac:chgData name="명 지수" userId="b07435be59d152df" providerId="LiveId" clId="{B1EB9216-FF70-4921-A4CE-2F56C1094C86}" dt="2021-03-21T12:25:30.533" v="7565" actId="21"/>
          <ac:picMkLst>
            <pc:docMk/>
            <pc:sldMk cId="3571741629" sldId="277"/>
            <ac:picMk id="21" creationId="{39E5ACD1-6D52-46A9-8D8C-7BB0043054A7}"/>
          </ac:picMkLst>
        </pc:picChg>
      </pc:sldChg>
      <pc:sldChg chg="add del">
        <pc:chgData name="명 지수" userId="b07435be59d152df" providerId="LiveId" clId="{B1EB9216-FF70-4921-A4CE-2F56C1094C86}" dt="2021-03-20T17:40:37.227" v="2257" actId="47"/>
        <pc:sldMkLst>
          <pc:docMk/>
          <pc:sldMk cId="3679564240" sldId="277"/>
        </pc:sldMkLst>
      </pc:sldChg>
      <pc:sldChg chg="addSp delSp modSp add mod">
        <pc:chgData name="명 지수" userId="b07435be59d152df" providerId="LiveId" clId="{B1EB9216-FF70-4921-A4CE-2F56C1094C86}" dt="2021-03-21T14:11:17.681" v="9887" actId="478"/>
        <pc:sldMkLst>
          <pc:docMk/>
          <pc:sldMk cId="1899047519" sldId="278"/>
        </pc:sldMkLst>
        <pc:spChg chg="mod">
          <ac:chgData name="명 지수" userId="b07435be59d152df" providerId="LiveId" clId="{B1EB9216-FF70-4921-A4CE-2F56C1094C86}" dt="2021-03-20T17:45:26.457" v="2400" actId="20577"/>
          <ac:spMkLst>
            <pc:docMk/>
            <pc:sldMk cId="1899047519" sldId="278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52:04.953" v="5254" actId="20577"/>
          <ac:spMkLst>
            <pc:docMk/>
            <pc:sldMk cId="1899047519" sldId="278"/>
            <ac:spMk id="15" creationId="{A3FEC48A-B114-483D-9EA7-8BB3537CF17F}"/>
          </ac:spMkLst>
        </pc:spChg>
        <pc:spChg chg="add mod">
          <ac:chgData name="명 지수" userId="b07435be59d152df" providerId="LiveId" clId="{B1EB9216-FF70-4921-A4CE-2F56C1094C86}" dt="2021-03-21T14:02:17.049" v="9843" actId="164"/>
          <ac:spMkLst>
            <pc:docMk/>
            <pc:sldMk cId="1899047519" sldId="278"/>
            <ac:spMk id="17" creationId="{F0BD1FB2-8FDC-4D71-A256-9D17D9AC9952}"/>
          </ac:spMkLst>
        </pc:spChg>
        <pc:grpChg chg="add mod">
          <ac:chgData name="명 지수" userId="b07435be59d152df" providerId="LiveId" clId="{B1EB9216-FF70-4921-A4CE-2F56C1094C86}" dt="2021-03-21T14:02:17.049" v="9843" actId="164"/>
          <ac:grpSpMkLst>
            <pc:docMk/>
            <pc:sldMk cId="1899047519" sldId="278"/>
            <ac:grpSpMk id="2" creationId="{D793B8D0-A293-419D-98F6-D8C3A9F340BC}"/>
          </ac:grpSpMkLst>
        </pc:grpChg>
        <pc:grpChg chg="add mod">
          <ac:chgData name="명 지수" userId="b07435be59d152df" providerId="LiveId" clId="{B1EB9216-FF70-4921-A4CE-2F56C1094C86}" dt="2021-03-21T14:02:20.134" v="9864" actId="1036"/>
          <ac:grpSpMkLst>
            <pc:docMk/>
            <pc:sldMk cId="1899047519" sldId="278"/>
            <ac:grpSpMk id="20" creationId="{04FC8EEF-76E3-4284-9647-08AEC8ADFFB5}"/>
          </ac:grpSpMkLst>
        </pc:grpChg>
        <pc:picChg chg="add mod">
          <ac:chgData name="명 지수" userId="b07435be59d152df" providerId="LiveId" clId="{B1EB9216-FF70-4921-A4CE-2F56C1094C86}" dt="2021-03-21T12:20:11.464" v="7553" actId="1076"/>
          <ac:picMkLst>
            <pc:docMk/>
            <pc:sldMk cId="1899047519" sldId="278"/>
            <ac:picMk id="3" creationId="{61B2B785-6469-49F8-AE46-358105F7ECCA}"/>
          </ac:picMkLst>
        </pc:picChg>
        <pc:picChg chg="add mod modCrop">
          <ac:chgData name="명 지수" userId="b07435be59d152df" providerId="LiveId" clId="{B1EB9216-FF70-4921-A4CE-2F56C1094C86}" dt="2021-03-21T12:20:16.618" v="7556" actId="1036"/>
          <ac:picMkLst>
            <pc:docMk/>
            <pc:sldMk cId="1899047519" sldId="278"/>
            <ac:picMk id="16" creationId="{690EA636-BE49-4CCA-9E38-F3E685BB02BB}"/>
          </ac:picMkLst>
        </pc:picChg>
        <pc:picChg chg="add del mod">
          <ac:chgData name="명 지수" userId="b07435be59d152df" providerId="LiveId" clId="{B1EB9216-FF70-4921-A4CE-2F56C1094C86}" dt="2021-03-21T12:19:11.208" v="7542" actId="478"/>
          <ac:picMkLst>
            <pc:docMk/>
            <pc:sldMk cId="1899047519" sldId="278"/>
            <ac:picMk id="17" creationId="{F4898F0E-0DA0-4F23-BA5B-44DDE37582B4}"/>
          </ac:picMkLst>
        </pc:picChg>
        <pc:picChg chg="add mod modCrop">
          <ac:chgData name="명 지수" userId="b07435be59d152df" providerId="LiveId" clId="{B1EB9216-FF70-4921-A4CE-2F56C1094C86}" dt="2021-03-21T13:54:49.875" v="9298" actId="732"/>
          <ac:picMkLst>
            <pc:docMk/>
            <pc:sldMk cId="1899047519" sldId="278"/>
            <ac:picMk id="18" creationId="{FB0AA9A8-7011-4D98-9FDC-12D94DF16589}"/>
          </ac:picMkLst>
        </pc:picChg>
        <pc:picChg chg="add mod modCrop">
          <ac:chgData name="명 지수" userId="b07435be59d152df" providerId="LiveId" clId="{B1EB9216-FF70-4921-A4CE-2F56C1094C86}" dt="2021-03-21T13:54:30.072" v="9294" actId="164"/>
          <ac:picMkLst>
            <pc:docMk/>
            <pc:sldMk cId="1899047519" sldId="278"/>
            <ac:picMk id="19" creationId="{701B9E43-A923-4F11-B539-D5D26D3F800D}"/>
          </ac:picMkLst>
        </pc:picChg>
        <pc:picChg chg="add del mod">
          <ac:chgData name="명 지수" userId="b07435be59d152df" providerId="LiveId" clId="{B1EB9216-FF70-4921-A4CE-2F56C1094C86}" dt="2021-03-21T14:11:17.681" v="9887" actId="478"/>
          <ac:picMkLst>
            <pc:docMk/>
            <pc:sldMk cId="1899047519" sldId="278"/>
            <ac:picMk id="21" creationId="{271C3D32-6998-4669-B8AA-44C1B01B6C49}"/>
          </ac:picMkLst>
        </pc:picChg>
        <pc:cxnChg chg="add del mod">
          <ac:chgData name="명 지수" userId="b07435be59d152df" providerId="LiveId" clId="{B1EB9216-FF70-4921-A4CE-2F56C1094C86}" dt="2021-03-21T13:59:06.442" v="9579" actId="478"/>
          <ac:cxnSpMkLst>
            <pc:docMk/>
            <pc:sldMk cId="1899047519" sldId="278"/>
            <ac:cxnSpMk id="7" creationId="{C2404E65-5FDE-43A0-888D-0F0D4B01AB9E}"/>
          </ac:cxnSpMkLst>
        </pc:cxnChg>
        <pc:cxnChg chg="add del mod">
          <ac:chgData name="명 지수" userId="b07435be59d152df" providerId="LiveId" clId="{B1EB9216-FF70-4921-A4CE-2F56C1094C86}" dt="2021-03-21T13:59:02.541" v="9577" actId="478"/>
          <ac:cxnSpMkLst>
            <pc:docMk/>
            <pc:sldMk cId="1899047519" sldId="278"/>
            <ac:cxnSpMk id="28" creationId="{F72D584A-9558-43FA-B797-EB7790A39C28}"/>
          </ac:cxnSpMkLst>
        </pc:cxnChg>
        <pc:cxnChg chg="add del mod">
          <ac:chgData name="명 지수" userId="b07435be59d152df" providerId="LiveId" clId="{B1EB9216-FF70-4921-A4CE-2F56C1094C86}" dt="2021-03-21T13:59:02.541" v="9577" actId="478"/>
          <ac:cxnSpMkLst>
            <pc:docMk/>
            <pc:sldMk cId="1899047519" sldId="278"/>
            <ac:cxnSpMk id="29" creationId="{DA178946-1DDE-4401-94A6-4BA62676ED0D}"/>
          </ac:cxnSpMkLst>
        </pc:cxnChg>
        <pc:cxnChg chg="add del mod">
          <ac:chgData name="명 지수" userId="b07435be59d152df" providerId="LiveId" clId="{B1EB9216-FF70-4921-A4CE-2F56C1094C86}" dt="2021-03-21T13:59:04.704" v="9578" actId="478"/>
          <ac:cxnSpMkLst>
            <pc:docMk/>
            <pc:sldMk cId="1899047519" sldId="278"/>
            <ac:cxnSpMk id="30" creationId="{320E20C7-C097-45FC-B3BB-8F837BE13158}"/>
          </ac:cxnSpMkLst>
        </pc:cxnChg>
      </pc:sldChg>
      <pc:sldChg chg="modSp add del mod">
        <pc:chgData name="명 지수" userId="b07435be59d152df" providerId="LiveId" clId="{B1EB9216-FF70-4921-A4CE-2F56C1094C86}" dt="2021-03-21T11:07:25.876" v="6259" actId="2696"/>
        <pc:sldMkLst>
          <pc:docMk/>
          <pc:sldMk cId="3158134513" sldId="279"/>
        </pc:sldMkLst>
        <pc:spChg chg="mod">
          <ac:chgData name="명 지수" userId="b07435be59d152df" providerId="LiveId" clId="{B1EB9216-FF70-4921-A4CE-2F56C1094C86}" dt="2021-03-20T18:18:24.978" v="3783"/>
          <ac:spMkLst>
            <pc:docMk/>
            <pc:sldMk cId="3158134513" sldId="279"/>
            <ac:spMk id="5" creationId="{3449A2A3-5C83-4996-8EA1-2D54ABDBD2D9}"/>
          </ac:spMkLst>
        </pc:spChg>
      </pc:sldChg>
      <pc:sldChg chg="addSp delSp modSp add mod">
        <pc:chgData name="명 지수" userId="b07435be59d152df" providerId="LiveId" clId="{B1EB9216-FF70-4921-A4CE-2F56C1094C86}" dt="2021-03-21T10:58:18.148" v="6127" actId="1035"/>
        <pc:sldMkLst>
          <pc:docMk/>
          <pc:sldMk cId="3214100332" sldId="280"/>
        </pc:sldMkLst>
        <pc:spChg chg="add del mod">
          <ac:chgData name="명 지수" userId="b07435be59d152df" providerId="LiveId" clId="{B1EB9216-FF70-4921-A4CE-2F56C1094C86}" dt="2021-03-21T10:58:14.704" v="6112" actId="21"/>
          <ac:spMkLst>
            <pc:docMk/>
            <pc:sldMk cId="3214100332" sldId="280"/>
            <ac:spMk id="18" creationId="{6C00C9B4-9A55-43E4-B590-3AD913DB00D9}"/>
          </ac:spMkLst>
        </pc:spChg>
        <pc:spChg chg="add del mod">
          <ac:chgData name="명 지수" userId="b07435be59d152df" providerId="LiveId" clId="{B1EB9216-FF70-4921-A4CE-2F56C1094C86}" dt="2021-03-21T10:57:40.291" v="6039" actId="21"/>
          <ac:spMkLst>
            <pc:docMk/>
            <pc:sldMk cId="3214100332" sldId="280"/>
            <ac:spMk id="19" creationId="{DAAA28F9-B9BD-4363-8D6A-0ABDC85BB5E0}"/>
          </ac:spMkLst>
        </pc:spChg>
        <pc:picChg chg="add del mod">
          <ac:chgData name="명 지수" userId="b07435be59d152df" providerId="LiveId" clId="{B1EB9216-FF70-4921-A4CE-2F56C1094C86}" dt="2021-03-20T19:02:46.748" v="4007" actId="21"/>
          <ac:picMkLst>
            <pc:docMk/>
            <pc:sldMk cId="3214100332" sldId="280"/>
            <ac:picMk id="7" creationId="{CB7D6F91-7850-4747-A232-804B64F3DDFE}"/>
          </ac:picMkLst>
        </pc:picChg>
        <pc:picChg chg="add del mod">
          <ac:chgData name="명 지수" userId="b07435be59d152df" providerId="LiveId" clId="{B1EB9216-FF70-4921-A4CE-2F56C1094C86}" dt="2021-03-20T19:12:02.633" v="4261" actId="21"/>
          <ac:picMkLst>
            <pc:docMk/>
            <pc:sldMk cId="3214100332" sldId="280"/>
            <ac:picMk id="18" creationId="{BACB696D-F34B-4754-A7FA-199AA1F74FD7}"/>
          </ac:picMkLst>
        </pc:picChg>
        <pc:picChg chg="mod modCrop">
          <ac:chgData name="명 지수" userId="b07435be59d152df" providerId="LiveId" clId="{B1EB9216-FF70-4921-A4CE-2F56C1094C86}" dt="2021-03-21T10:58:18.148" v="6127" actId="1035"/>
          <ac:picMkLst>
            <pc:docMk/>
            <pc:sldMk cId="3214100332" sldId="280"/>
            <ac:picMk id="32" creationId="{9B0121BE-07D8-43B0-890C-0E0873C996F5}"/>
          </ac:picMkLst>
        </pc:picChg>
      </pc:sldChg>
      <pc:sldChg chg="addSp delSp modSp add mod">
        <pc:chgData name="명 지수" userId="b07435be59d152df" providerId="LiveId" clId="{B1EB9216-FF70-4921-A4CE-2F56C1094C86}" dt="2021-03-21T07:43:18.125" v="5091" actId="20577"/>
        <pc:sldMkLst>
          <pc:docMk/>
          <pc:sldMk cId="2997925284" sldId="281"/>
        </pc:sldMkLst>
        <pc:spChg chg="add mod">
          <ac:chgData name="명 지수" userId="b07435be59d152df" providerId="LiveId" clId="{B1EB9216-FF70-4921-A4CE-2F56C1094C86}" dt="2021-03-20T19:04:16.885" v="4030" actId="164"/>
          <ac:spMkLst>
            <pc:docMk/>
            <pc:sldMk cId="2997925284" sldId="281"/>
            <ac:spMk id="2" creationId="{0234AEA2-729B-4A0B-A62A-ABE16E774439}"/>
          </ac:spMkLst>
        </pc:spChg>
        <pc:spChg chg="add mod">
          <ac:chgData name="명 지수" userId="b07435be59d152df" providerId="LiveId" clId="{B1EB9216-FF70-4921-A4CE-2F56C1094C86}" dt="2021-03-20T19:05:42.508" v="4150"/>
          <ac:spMkLst>
            <pc:docMk/>
            <pc:sldMk cId="2997925284" sldId="281"/>
            <ac:spMk id="20" creationId="{CEBFF6A5-45AA-4ADB-B1FA-0B9DBEBCB6CD}"/>
          </ac:spMkLst>
        </pc:spChg>
        <pc:spChg chg="mod">
          <ac:chgData name="명 지수" userId="b07435be59d152df" providerId="LiveId" clId="{B1EB9216-FF70-4921-A4CE-2F56C1094C86}" dt="2021-03-21T07:43:18.125" v="5091" actId="20577"/>
          <ac:spMkLst>
            <pc:docMk/>
            <pc:sldMk cId="2997925284" sldId="281"/>
            <ac:spMk id="27" creationId="{EBE36CAF-DE84-44E0-A9B4-BBCDAB1A9DF5}"/>
          </ac:spMkLst>
        </pc:spChg>
        <pc:grpChg chg="add mod">
          <ac:chgData name="명 지수" userId="b07435be59d152df" providerId="LiveId" clId="{B1EB9216-FF70-4921-A4CE-2F56C1094C86}" dt="2021-03-20T19:05:11.898" v="4068" actId="1035"/>
          <ac:grpSpMkLst>
            <pc:docMk/>
            <pc:sldMk cId="2997925284" sldId="281"/>
            <ac:grpSpMk id="3" creationId="{657DD94D-3B3D-43B1-8F29-7F583ECD6B8C}"/>
          </ac:grpSpMkLst>
        </pc:grpChg>
        <pc:picChg chg="add mod">
          <ac:chgData name="명 지수" userId="b07435be59d152df" providerId="LiveId" clId="{B1EB9216-FF70-4921-A4CE-2F56C1094C86}" dt="2021-03-20T19:04:16.885" v="4030" actId="164"/>
          <ac:picMkLst>
            <pc:docMk/>
            <pc:sldMk cId="2997925284" sldId="281"/>
            <ac:picMk id="18" creationId="{A1AB0266-8416-4489-ADCD-BF84E356B4A9}"/>
          </ac:picMkLst>
        </pc:picChg>
        <pc:picChg chg="add mod modCrop">
          <ac:chgData name="명 지수" userId="b07435be59d152df" providerId="LiveId" clId="{B1EB9216-FF70-4921-A4CE-2F56C1094C86}" dt="2021-03-20T19:05:13.976" v="4078" actId="1036"/>
          <ac:picMkLst>
            <pc:docMk/>
            <pc:sldMk cId="2997925284" sldId="281"/>
            <ac:picMk id="19" creationId="{43F974C1-06C1-4B56-A2B8-9E08168F1044}"/>
          </ac:picMkLst>
        </pc:picChg>
        <pc:picChg chg="del">
          <ac:chgData name="명 지수" userId="b07435be59d152df" providerId="LiveId" clId="{B1EB9216-FF70-4921-A4CE-2F56C1094C86}" dt="2021-03-20T19:03:03.057" v="4010" actId="478"/>
          <ac:picMkLst>
            <pc:docMk/>
            <pc:sldMk cId="2997925284" sldId="281"/>
            <ac:picMk id="32" creationId="{9B0121BE-07D8-43B0-890C-0E0873C996F5}"/>
          </ac:picMkLst>
        </pc:picChg>
      </pc:sldChg>
      <pc:sldChg chg="modSp add del mod">
        <pc:chgData name="명 지수" userId="b07435be59d152df" providerId="LiveId" clId="{B1EB9216-FF70-4921-A4CE-2F56C1094C86}" dt="2021-03-20T19:07:10.557" v="4154" actId="47"/>
        <pc:sldMkLst>
          <pc:docMk/>
          <pc:sldMk cId="175583270" sldId="282"/>
        </pc:sldMkLst>
        <pc:spChg chg="mod">
          <ac:chgData name="명 지수" userId="b07435be59d152df" providerId="LiveId" clId="{B1EB9216-FF70-4921-A4CE-2F56C1094C86}" dt="2021-03-20T19:06:59.457" v="4153" actId="20577"/>
          <ac:spMkLst>
            <pc:docMk/>
            <pc:sldMk cId="175583270" sldId="282"/>
            <ac:spMk id="17" creationId="{17668403-8F74-44D4-8394-24F0C0AE012D}"/>
          </ac:spMkLst>
        </pc:spChg>
      </pc:sldChg>
      <pc:sldChg chg="addSp delSp modSp add mod">
        <pc:chgData name="명 지수" userId="b07435be59d152df" providerId="LiveId" clId="{B1EB9216-FF70-4921-A4CE-2F56C1094C86}" dt="2021-03-21T08:23:24.177" v="5468" actId="478"/>
        <pc:sldMkLst>
          <pc:docMk/>
          <pc:sldMk cId="3013702099" sldId="282"/>
        </pc:sldMkLst>
        <pc:spChg chg="mod">
          <ac:chgData name="명 지수" userId="b07435be59d152df" providerId="LiveId" clId="{B1EB9216-FF70-4921-A4CE-2F56C1094C86}" dt="2021-03-20T19:08:50.018" v="4197" actId="14100"/>
          <ac:spMkLst>
            <pc:docMk/>
            <pc:sldMk cId="3013702099" sldId="282"/>
            <ac:spMk id="15" creationId="{5769A893-63A1-4A90-9BD9-05BB5F9872AD}"/>
          </ac:spMkLst>
        </pc:spChg>
        <pc:spChg chg="mod">
          <ac:chgData name="명 지수" userId="b07435be59d152df" providerId="LiveId" clId="{B1EB9216-FF70-4921-A4CE-2F56C1094C86}" dt="2021-03-20T19:09:02.600" v="4219" actId="20577"/>
          <ac:spMkLst>
            <pc:docMk/>
            <pc:sldMk cId="3013702099" sldId="282"/>
            <ac:spMk id="16" creationId="{006BE2C7-278B-4342-AB86-F506AF39230E}"/>
          </ac:spMkLst>
        </pc:spChg>
        <pc:spChg chg="mod">
          <ac:chgData name="명 지수" userId="b07435be59d152df" providerId="LiveId" clId="{B1EB9216-FF70-4921-A4CE-2F56C1094C86}" dt="2021-03-20T19:08:53.632" v="4202" actId="20577"/>
          <ac:spMkLst>
            <pc:docMk/>
            <pc:sldMk cId="3013702099" sldId="282"/>
            <ac:spMk id="17" creationId="{17668403-8F74-44D4-8394-24F0C0AE012D}"/>
          </ac:spMkLst>
        </pc:spChg>
        <pc:spChg chg="del">
          <ac:chgData name="명 지수" userId="b07435be59d152df" providerId="LiveId" clId="{B1EB9216-FF70-4921-A4CE-2F56C1094C86}" dt="2021-03-20T19:09:10.671" v="4222" actId="478"/>
          <ac:spMkLst>
            <pc:docMk/>
            <pc:sldMk cId="3013702099" sldId="282"/>
            <ac:spMk id="20" creationId="{CEBFF6A5-45AA-4ADB-B1FA-0B9DBEBCB6CD}"/>
          </ac:spMkLst>
        </pc:spChg>
        <pc:spChg chg="add mod">
          <ac:chgData name="명 지수" userId="b07435be59d152df" providerId="LiveId" clId="{B1EB9216-FF70-4921-A4CE-2F56C1094C86}" dt="2021-03-20T19:10:35.067" v="4245" actId="1076"/>
          <ac:spMkLst>
            <pc:docMk/>
            <pc:sldMk cId="3013702099" sldId="282"/>
            <ac:spMk id="22" creationId="{57FBB1DE-204F-4397-AC32-85E2555FBB81}"/>
          </ac:spMkLst>
        </pc:spChg>
        <pc:spChg chg="add mod">
          <ac:chgData name="명 지수" userId="b07435be59d152df" providerId="LiveId" clId="{B1EB9216-FF70-4921-A4CE-2F56C1094C86}" dt="2021-03-20T19:10:50.239" v="4250" actId="1036"/>
          <ac:spMkLst>
            <pc:docMk/>
            <pc:sldMk cId="3013702099" sldId="282"/>
            <ac:spMk id="23" creationId="{16670A0F-EB9F-47DF-8C03-959BE35CAD2C}"/>
          </ac:spMkLst>
        </pc:spChg>
        <pc:spChg chg="mod">
          <ac:chgData name="명 지수" userId="b07435be59d152df" providerId="LiveId" clId="{B1EB9216-FF70-4921-A4CE-2F56C1094C86}" dt="2021-03-21T07:43:02.335" v="5085" actId="20577"/>
          <ac:spMkLst>
            <pc:docMk/>
            <pc:sldMk cId="3013702099" sldId="282"/>
            <ac:spMk id="27" creationId="{EBE36CAF-DE84-44E0-A9B4-BBCDAB1A9DF5}"/>
          </ac:spMkLst>
        </pc:spChg>
        <pc:grpChg chg="del">
          <ac:chgData name="명 지수" userId="b07435be59d152df" providerId="LiveId" clId="{B1EB9216-FF70-4921-A4CE-2F56C1094C86}" dt="2021-03-20T19:09:08.732" v="4221" actId="478"/>
          <ac:grpSpMkLst>
            <pc:docMk/>
            <pc:sldMk cId="3013702099" sldId="282"/>
            <ac:grpSpMk id="3" creationId="{657DD94D-3B3D-43B1-8F29-7F583ECD6B8C}"/>
          </ac:grpSpMkLst>
        </pc:grpChg>
        <pc:grpChg chg="mod">
          <ac:chgData name="명 지수" userId="b07435be59d152df" providerId="LiveId" clId="{B1EB9216-FF70-4921-A4CE-2F56C1094C86}" dt="2021-03-20T19:08:51.159" v="4200" actId="14100"/>
          <ac:grpSpMkLst>
            <pc:docMk/>
            <pc:sldMk cId="3013702099" sldId="282"/>
            <ac:grpSpMk id="14" creationId="{56A166B8-C0DA-4C26-88DB-655DADB982D4}"/>
          </ac:grpSpMkLst>
        </pc:grpChg>
        <pc:picChg chg="add del mod ord">
          <ac:chgData name="명 지수" userId="b07435be59d152df" providerId="LiveId" clId="{B1EB9216-FF70-4921-A4CE-2F56C1094C86}" dt="2021-03-21T08:23:23.651" v="5467" actId="22"/>
          <ac:picMkLst>
            <pc:docMk/>
            <pc:sldMk cId="3013702099" sldId="282"/>
            <ac:picMk id="3" creationId="{514CB8E2-1C28-4147-B1D7-82ED1FED4071}"/>
          </ac:picMkLst>
        </pc:picChg>
        <pc:picChg chg="add del mod">
          <ac:chgData name="명 지수" userId="b07435be59d152df" providerId="LiveId" clId="{B1EB9216-FF70-4921-A4CE-2F56C1094C86}" dt="2021-03-21T08:23:24.177" v="5468" actId="478"/>
          <ac:picMkLst>
            <pc:docMk/>
            <pc:sldMk cId="3013702099" sldId="282"/>
            <ac:picMk id="7" creationId="{D36AD923-9832-452E-9A7B-EB494C98491E}"/>
          </ac:picMkLst>
        </pc:picChg>
        <pc:picChg chg="del">
          <ac:chgData name="명 지수" userId="b07435be59d152df" providerId="LiveId" clId="{B1EB9216-FF70-4921-A4CE-2F56C1094C86}" dt="2021-03-20T19:09:07.234" v="4220" actId="478"/>
          <ac:picMkLst>
            <pc:docMk/>
            <pc:sldMk cId="3013702099" sldId="282"/>
            <ac:picMk id="19" creationId="{43F974C1-06C1-4B56-A2B8-9E08168F1044}"/>
          </ac:picMkLst>
        </pc:picChg>
      </pc:sldChg>
      <pc:sldChg chg="addSp delSp modSp add mod">
        <pc:chgData name="명 지수" userId="b07435be59d152df" providerId="LiveId" clId="{B1EB9216-FF70-4921-A4CE-2F56C1094C86}" dt="2021-03-21T08:43:03.791" v="5543" actId="21"/>
        <pc:sldMkLst>
          <pc:docMk/>
          <pc:sldMk cId="2812393817" sldId="283"/>
        </pc:sldMkLst>
        <pc:spChg chg="add mod ord">
          <ac:chgData name="명 지수" userId="b07435be59d152df" providerId="LiveId" clId="{B1EB9216-FF70-4921-A4CE-2F56C1094C86}" dt="2021-03-21T07:43:33.256" v="5094" actId="167"/>
          <ac:spMkLst>
            <pc:docMk/>
            <pc:sldMk cId="2812393817" sldId="283"/>
            <ac:spMk id="19" creationId="{6BA8F716-FF8C-4AFA-AA13-3DE1AD6381B9}"/>
          </ac:spMkLst>
        </pc:spChg>
        <pc:spChg chg="del">
          <ac:chgData name="명 지수" userId="b07435be59d152df" providerId="LiveId" clId="{B1EB9216-FF70-4921-A4CE-2F56C1094C86}" dt="2021-03-20T19:11:43.121" v="4254" actId="478"/>
          <ac:spMkLst>
            <pc:docMk/>
            <pc:sldMk cId="2812393817" sldId="283"/>
            <ac:spMk id="22" creationId="{57FBB1DE-204F-4397-AC32-85E2555FBB81}"/>
          </ac:spMkLst>
        </pc:spChg>
        <pc:spChg chg="del">
          <ac:chgData name="명 지수" userId="b07435be59d152df" providerId="LiveId" clId="{B1EB9216-FF70-4921-A4CE-2F56C1094C86}" dt="2021-03-20T19:11:39.473" v="4252" actId="478"/>
          <ac:spMkLst>
            <pc:docMk/>
            <pc:sldMk cId="2812393817" sldId="283"/>
            <ac:spMk id="23" creationId="{16670A0F-EB9F-47DF-8C03-959BE35CAD2C}"/>
          </ac:spMkLst>
        </pc:spChg>
        <pc:spChg chg="del">
          <ac:chgData name="명 지수" userId="b07435be59d152df" providerId="LiveId" clId="{B1EB9216-FF70-4921-A4CE-2F56C1094C86}" dt="2021-03-21T07:43:30.401" v="5092" actId="478"/>
          <ac:spMkLst>
            <pc:docMk/>
            <pc:sldMk cId="2812393817" sldId="283"/>
            <ac:spMk id="27" creationId="{EBE36CAF-DE84-44E0-A9B4-BBCDAB1A9DF5}"/>
          </ac:spMkLst>
        </pc:spChg>
        <pc:picChg chg="add del mod">
          <ac:chgData name="명 지수" userId="b07435be59d152df" providerId="LiveId" clId="{B1EB9216-FF70-4921-A4CE-2F56C1094C86}" dt="2021-03-20T19:11:49.227" v="4257" actId="21"/>
          <ac:picMkLst>
            <pc:docMk/>
            <pc:sldMk cId="2812393817" sldId="283"/>
            <ac:picMk id="3" creationId="{349928D2-8E39-4636-A568-CDDDBD3FC83E}"/>
          </ac:picMkLst>
        </pc:picChg>
        <pc:picChg chg="add del mod">
          <ac:chgData name="명 지수" userId="b07435be59d152df" providerId="LiveId" clId="{B1EB9216-FF70-4921-A4CE-2F56C1094C86}" dt="2021-03-21T08:23:47.329" v="5473" actId="21"/>
          <ac:picMkLst>
            <pc:docMk/>
            <pc:sldMk cId="2812393817" sldId="283"/>
            <ac:picMk id="3" creationId="{35E4DBE4-8E69-44B2-99CF-342C0960DC6B}"/>
          </ac:picMkLst>
        </pc:picChg>
        <pc:picChg chg="add del">
          <ac:chgData name="명 지수" userId="b07435be59d152df" providerId="LiveId" clId="{B1EB9216-FF70-4921-A4CE-2F56C1094C86}" dt="2021-03-21T03:58:39.527" v="4402" actId="21"/>
          <ac:picMkLst>
            <pc:docMk/>
            <pc:sldMk cId="2812393817" sldId="283"/>
            <ac:picMk id="3" creationId="{E98E0A63-3DFC-4807-8B53-C59257110A1C}"/>
          </ac:picMkLst>
        </pc:picChg>
        <pc:picChg chg="add del mod modCrop">
          <ac:chgData name="명 지수" userId="b07435be59d152df" providerId="LiveId" clId="{B1EB9216-FF70-4921-A4CE-2F56C1094C86}" dt="2021-03-21T08:43:03.791" v="5543" actId="21"/>
          <ac:picMkLst>
            <pc:docMk/>
            <pc:sldMk cId="2812393817" sldId="283"/>
            <ac:picMk id="7" creationId="{044BA215-32E5-4E83-9D35-12DDEE76CC82}"/>
          </ac:picMkLst>
        </pc:picChg>
        <pc:picChg chg="del">
          <ac:chgData name="명 지수" userId="b07435be59d152df" providerId="LiveId" clId="{B1EB9216-FF70-4921-A4CE-2F56C1094C86}" dt="2021-03-20T19:11:40.928" v="4253" actId="478"/>
          <ac:picMkLst>
            <pc:docMk/>
            <pc:sldMk cId="2812393817" sldId="283"/>
            <ac:picMk id="7" creationId="{D36AD923-9832-452E-9A7B-EB494C98491E}"/>
          </ac:picMkLst>
        </pc:picChg>
        <pc:picChg chg="add del mod modCrop">
          <ac:chgData name="명 지수" userId="b07435be59d152df" providerId="LiveId" clId="{B1EB9216-FF70-4921-A4CE-2F56C1094C86}" dt="2021-03-21T08:23:48.726" v="5474" actId="478"/>
          <ac:picMkLst>
            <pc:docMk/>
            <pc:sldMk cId="2812393817" sldId="283"/>
            <ac:picMk id="18" creationId="{1DDF49EE-086B-4D91-8061-B88050ADB3BD}"/>
          </ac:picMkLst>
        </pc:picChg>
        <pc:picChg chg="add del mod modCrop">
          <ac:chgData name="명 지수" userId="b07435be59d152df" providerId="LiveId" clId="{B1EB9216-FF70-4921-A4CE-2F56C1094C86}" dt="2021-03-21T03:58:10.402" v="4400" actId="478"/>
          <ac:picMkLst>
            <pc:docMk/>
            <pc:sldMk cId="2812393817" sldId="283"/>
            <ac:picMk id="19" creationId="{8031AAEE-3AD4-434F-AE6D-B45F53642F4D}"/>
          </ac:picMkLst>
        </pc:picChg>
        <pc:picChg chg="add mod modCrop">
          <ac:chgData name="명 지수" userId="b07435be59d152df" providerId="LiveId" clId="{B1EB9216-FF70-4921-A4CE-2F56C1094C86}" dt="2021-03-21T08:24:12.501" v="5516" actId="1035"/>
          <ac:picMkLst>
            <pc:docMk/>
            <pc:sldMk cId="2812393817" sldId="283"/>
            <ac:picMk id="20" creationId="{5D89357C-FC3C-4AD9-9672-C07E54858E49}"/>
          </ac:picMkLst>
        </pc:picChg>
      </pc:sldChg>
      <pc:sldChg chg="addSp delSp modSp add mod">
        <pc:chgData name="명 지수" userId="b07435be59d152df" providerId="LiveId" clId="{B1EB9216-FF70-4921-A4CE-2F56C1094C86}" dt="2021-03-21T08:43:15.395" v="5548"/>
        <pc:sldMkLst>
          <pc:docMk/>
          <pc:sldMk cId="1404301513" sldId="284"/>
        </pc:sldMkLst>
        <pc:spChg chg="add mod ord">
          <ac:chgData name="명 지수" userId="b07435be59d152df" providerId="LiveId" clId="{B1EB9216-FF70-4921-A4CE-2F56C1094C86}" dt="2021-03-21T07:43:48.851" v="5097" actId="167"/>
          <ac:spMkLst>
            <pc:docMk/>
            <pc:sldMk cId="1404301513" sldId="284"/>
            <ac:spMk id="18" creationId="{B1DF90B1-AA00-48C5-8303-58D23596C74B}"/>
          </ac:spMkLst>
        </pc:spChg>
        <pc:spChg chg="del">
          <ac:chgData name="명 지수" userId="b07435be59d152df" providerId="LiveId" clId="{B1EB9216-FF70-4921-A4CE-2F56C1094C86}" dt="2021-03-21T07:43:45.713" v="5095" actId="478"/>
          <ac:spMkLst>
            <pc:docMk/>
            <pc:sldMk cId="1404301513" sldId="284"/>
            <ac:spMk id="27" creationId="{EBE36CAF-DE84-44E0-A9B4-BBCDAB1A9DF5}"/>
          </ac:spMkLst>
        </pc:spChg>
        <pc:picChg chg="add del mod">
          <ac:chgData name="명 지수" userId="b07435be59d152df" providerId="LiveId" clId="{B1EB9216-FF70-4921-A4CE-2F56C1094C86}" dt="2021-03-21T03:58:53.792" v="4406" actId="21"/>
          <ac:picMkLst>
            <pc:docMk/>
            <pc:sldMk cId="1404301513" sldId="284"/>
            <ac:picMk id="18" creationId="{EE3F39B2-5658-4B59-B70D-81078596B237}"/>
          </ac:picMkLst>
        </pc:picChg>
        <pc:picChg chg="add del mod">
          <ac:chgData name="명 지수" userId="b07435be59d152df" providerId="LiveId" clId="{B1EB9216-FF70-4921-A4CE-2F56C1094C86}" dt="2021-03-21T08:05:50.209" v="5284" actId="21"/>
          <ac:picMkLst>
            <pc:docMk/>
            <pc:sldMk cId="1404301513" sldId="284"/>
            <ac:picMk id="19" creationId="{58EAF09D-E8A5-421B-B7CD-4BD175B0EA13}"/>
          </ac:picMkLst>
        </pc:picChg>
        <pc:picChg chg="del mod modCrop">
          <ac:chgData name="명 지수" userId="b07435be59d152df" providerId="LiveId" clId="{B1EB9216-FF70-4921-A4CE-2F56C1094C86}" dt="2021-03-21T03:58:55.126" v="4407" actId="478"/>
          <ac:picMkLst>
            <pc:docMk/>
            <pc:sldMk cId="1404301513" sldId="284"/>
            <ac:picMk id="19" creationId="{8031AAEE-3AD4-434F-AE6D-B45F53642F4D}"/>
          </ac:picMkLst>
        </pc:picChg>
        <pc:picChg chg="add del mod modCrop">
          <ac:chgData name="명 지수" userId="b07435be59d152df" providerId="LiveId" clId="{B1EB9216-FF70-4921-A4CE-2F56C1094C86}" dt="2021-03-21T08:43:15.153" v="5547" actId="478"/>
          <ac:picMkLst>
            <pc:docMk/>
            <pc:sldMk cId="1404301513" sldId="284"/>
            <ac:picMk id="20" creationId="{B06EDCE5-F4A8-4A33-9215-9A7358304256}"/>
          </ac:picMkLst>
        </pc:picChg>
        <pc:picChg chg="add del mod">
          <ac:chgData name="명 지수" userId="b07435be59d152df" providerId="LiveId" clId="{B1EB9216-FF70-4921-A4CE-2F56C1094C86}" dt="2021-03-21T08:43:14.068" v="5546" actId="21"/>
          <ac:picMkLst>
            <pc:docMk/>
            <pc:sldMk cId="1404301513" sldId="284"/>
            <ac:picMk id="22" creationId="{D514C93B-A314-477E-87AB-2FD866CFC511}"/>
          </ac:picMkLst>
        </pc:picChg>
        <pc:picChg chg="add mod">
          <ac:chgData name="명 지수" userId="b07435be59d152df" providerId="LiveId" clId="{B1EB9216-FF70-4921-A4CE-2F56C1094C86}" dt="2021-03-21T08:43:15.395" v="5548"/>
          <ac:picMkLst>
            <pc:docMk/>
            <pc:sldMk cId="1404301513" sldId="284"/>
            <ac:picMk id="23" creationId="{F315EA0F-11F9-41EB-91BD-7899ECD7A2C9}"/>
          </ac:picMkLst>
        </pc:picChg>
      </pc:sldChg>
      <pc:sldChg chg="addSp delSp modSp add mod">
        <pc:chgData name="명 지수" userId="b07435be59d152df" providerId="LiveId" clId="{B1EB9216-FF70-4921-A4CE-2F56C1094C86}" dt="2021-03-21T08:44:05.568" v="5554" actId="1076"/>
        <pc:sldMkLst>
          <pc:docMk/>
          <pc:sldMk cId="2598817119" sldId="285"/>
        </pc:sldMkLst>
        <pc:spChg chg="add mod ord">
          <ac:chgData name="명 지수" userId="b07435be59d152df" providerId="LiveId" clId="{B1EB9216-FF70-4921-A4CE-2F56C1094C86}" dt="2021-03-21T07:44:09.235" v="5100" actId="167"/>
          <ac:spMkLst>
            <pc:docMk/>
            <pc:sldMk cId="2598817119" sldId="285"/>
            <ac:spMk id="18" creationId="{B4FFEB38-821E-489A-B9D9-C4609F67345F}"/>
          </ac:spMkLst>
        </pc:spChg>
        <pc:spChg chg="del">
          <ac:chgData name="명 지수" userId="b07435be59d152df" providerId="LiveId" clId="{B1EB9216-FF70-4921-A4CE-2F56C1094C86}" dt="2021-03-21T07:43:52.612" v="5098" actId="478"/>
          <ac:spMkLst>
            <pc:docMk/>
            <pc:sldMk cId="2598817119" sldId="285"/>
            <ac:spMk id="27" creationId="{EBE36CAF-DE84-44E0-A9B4-BBCDAB1A9DF5}"/>
          </ac:spMkLst>
        </pc:spChg>
        <pc:picChg chg="add del mod">
          <ac:chgData name="명 지수" userId="b07435be59d152df" providerId="LiveId" clId="{B1EB9216-FF70-4921-A4CE-2F56C1094C86}" dt="2021-03-21T08:41:07.823" v="5538" actId="478"/>
          <ac:picMkLst>
            <pc:docMk/>
            <pc:sldMk cId="2598817119" sldId="285"/>
            <ac:picMk id="3" creationId="{42C3A2EF-D679-48BC-BA7D-A1C126536D36}"/>
          </ac:picMkLst>
        </pc:picChg>
        <pc:picChg chg="add del mod">
          <ac:chgData name="명 지수" userId="b07435be59d152df" providerId="LiveId" clId="{B1EB9216-FF70-4921-A4CE-2F56C1094C86}" dt="2021-03-21T03:57:08.243" v="4393" actId="478"/>
          <ac:picMkLst>
            <pc:docMk/>
            <pc:sldMk cId="2598817119" sldId="285"/>
            <ac:picMk id="3" creationId="{910845CA-A9D2-4CC3-B92F-5A3256792E4F}"/>
          </ac:picMkLst>
        </pc:picChg>
        <pc:picChg chg="add del mod">
          <ac:chgData name="명 지수" userId="b07435be59d152df" providerId="LiveId" clId="{B1EB9216-FF70-4921-A4CE-2F56C1094C86}" dt="2021-03-21T08:24:50.041" v="5517" actId="478"/>
          <ac:picMkLst>
            <pc:docMk/>
            <pc:sldMk cId="2598817119" sldId="285"/>
            <ac:picMk id="6" creationId="{F452A5F6-0CA1-49CC-AC4C-D310615C133F}"/>
          </ac:picMkLst>
        </pc:picChg>
        <pc:picChg chg="add mod">
          <ac:chgData name="명 지수" userId="b07435be59d152df" providerId="LiveId" clId="{B1EB9216-FF70-4921-A4CE-2F56C1094C86}" dt="2021-03-21T08:44:05.568" v="5554" actId="1076"/>
          <ac:picMkLst>
            <pc:docMk/>
            <pc:sldMk cId="2598817119" sldId="285"/>
            <ac:picMk id="8" creationId="{06F3A234-72A0-4F66-873E-3F19A80F7D4D}"/>
          </ac:picMkLst>
        </pc:picChg>
        <pc:picChg chg="add del mod">
          <ac:chgData name="명 지수" userId="b07435be59d152df" providerId="LiveId" clId="{B1EB9216-FF70-4921-A4CE-2F56C1094C86}" dt="2021-03-21T03:57:12.597" v="4395"/>
          <ac:picMkLst>
            <pc:docMk/>
            <pc:sldMk cId="2598817119" sldId="285"/>
            <ac:picMk id="18" creationId="{7A3320C8-5C14-4194-9FCA-60D55C0E22C0}"/>
          </ac:picMkLst>
        </pc:picChg>
        <pc:picChg chg="add del mod">
          <ac:chgData name="명 지수" userId="b07435be59d152df" providerId="LiveId" clId="{B1EB9216-FF70-4921-A4CE-2F56C1094C86}" dt="2021-03-21T08:29:10.378" v="5536" actId="21"/>
          <ac:picMkLst>
            <pc:docMk/>
            <pc:sldMk cId="2598817119" sldId="285"/>
            <ac:picMk id="19" creationId="{224E9406-49F8-412B-9CC6-83EB44242570}"/>
          </ac:picMkLst>
        </pc:picChg>
        <pc:picChg chg="del">
          <ac:chgData name="명 지수" userId="b07435be59d152df" providerId="LiveId" clId="{B1EB9216-FF70-4921-A4CE-2F56C1094C86}" dt="2021-03-20T19:12:40.831" v="4269" actId="478"/>
          <ac:picMkLst>
            <pc:docMk/>
            <pc:sldMk cId="2598817119" sldId="285"/>
            <ac:picMk id="19" creationId="{8031AAEE-3AD4-434F-AE6D-B45F53642F4D}"/>
          </ac:picMkLst>
        </pc:picChg>
      </pc:sldChg>
      <pc:sldChg chg="addSp delSp modSp add mod">
        <pc:chgData name="명 지수" userId="b07435be59d152df" providerId="LiveId" clId="{B1EB9216-FF70-4921-A4CE-2F56C1094C86}" dt="2021-03-21T14:14:54.920" v="9919" actId="1036"/>
        <pc:sldMkLst>
          <pc:docMk/>
          <pc:sldMk cId="3578798185" sldId="286"/>
        </pc:sldMkLst>
        <pc:spChg chg="mod">
          <ac:chgData name="명 지수" userId="b07435be59d152df" providerId="LiveId" clId="{B1EB9216-FF70-4921-A4CE-2F56C1094C86}" dt="2021-03-21T07:50:27.624" v="5185" actId="2711"/>
          <ac:spMkLst>
            <pc:docMk/>
            <pc:sldMk cId="3578798185" sldId="286"/>
            <ac:spMk id="12" creationId="{B226ACA7-0E2A-4A61-937A-39CF6C3D90D0}"/>
          </ac:spMkLst>
        </pc:spChg>
        <pc:spChg chg="mod">
          <ac:chgData name="명 지수" userId="b07435be59d152df" providerId="LiveId" clId="{B1EB9216-FF70-4921-A4CE-2F56C1094C86}" dt="2021-03-21T07:50:46.549" v="5223"/>
          <ac:spMkLst>
            <pc:docMk/>
            <pc:sldMk cId="3578798185" sldId="286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48:19.809" v="5114" actId="20577"/>
          <ac:spMkLst>
            <pc:docMk/>
            <pc:sldMk cId="3578798185" sldId="286"/>
            <ac:spMk id="15" creationId="{A3FEC48A-B114-483D-9EA7-8BB3537CF17F}"/>
          </ac:spMkLst>
        </pc:spChg>
        <pc:spChg chg="del mod">
          <ac:chgData name="명 지수" userId="b07435be59d152df" providerId="LiveId" clId="{B1EB9216-FF70-4921-A4CE-2F56C1094C86}" dt="2021-03-21T07:48:40.264" v="5120"/>
          <ac:spMkLst>
            <pc:docMk/>
            <pc:sldMk cId="3578798185" sldId="286"/>
            <ac:spMk id="16" creationId="{A637D5DC-216F-43D5-AB48-F590F7C9F162}"/>
          </ac:spMkLst>
        </pc:spChg>
        <pc:spChg chg="add mod">
          <ac:chgData name="명 지수" userId="b07435be59d152df" providerId="LiveId" clId="{B1EB9216-FF70-4921-A4CE-2F56C1094C86}" dt="2021-03-21T14:14:35.087" v="9902" actId="1037"/>
          <ac:spMkLst>
            <pc:docMk/>
            <pc:sldMk cId="3578798185" sldId="286"/>
            <ac:spMk id="28" creationId="{F80D5F27-DE1C-4D0B-B1F6-2A37E761CEA3}"/>
          </ac:spMkLst>
        </pc:spChg>
        <pc:spChg chg="add mod">
          <ac:chgData name="명 지수" userId="b07435be59d152df" providerId="LiveId" clId="{B1EB9216-FF70-4921-A4CE-2F56C1094C86}" dt="2021-03-21T14:14:48.149" v="9908" actId="14100"/>
          <ac:spMkLst>
            <pc:docMk/>
            <pc:sldMk cId="3578798185" sldId="286"/>
            <ac:spMk id="29" creationId="{DDFD2FE7-662F-479B-BD5A-4AAEAF31E907}"/>
          </ac:spMkLst>
        </pc:spChg>
        <pc:spChg chg="add mod">
          <ac:chgData name="명 지수" userId="b07435be59d152df" providerId="LiveId" clId="{B1EB9216-FF70-4921-A4CE-2F56C1094C86}" dt="2021-03-21T14:14:54.920" v="9919" actId="1036"/>
          <ac:spMkLst>
            <pc:docMk/>
            <pc:sldMk cId="3578798185" sldId="286"/>
            <ac:spMk id="30" creationId="{E6A0C9FE-5121-4E6D-9CF6-26D46573AED1}"/>
          </ac:spMkLst>
        </pc:spChg>
        <pc:spChg chg="add mod">
          <ac:chgData name="명 지수" userId="b07435be59d152df" providerId="LiveId" clId="{B1EB9216-FF70-4921-A4CE-2F56C1094C86}" dt="2021-03-21T11:58:34.745" v="6633" actId="1076"/>
          <ac:spMkLst>
            <pc:docMk/>
            <pc:sldMk cId="3578798185" sldId="286"/>
            <ac:spMk id="31" creationId="{6A0F2B5C-264E-444F-8751-6ED709F72DEA}"/>
          </ac:spMkLst>
        </pc:spChg>
        <pc:grpChg chg="mod">
          <ac:chgData name="명 지수" userId="b07435be59d152df" providerId="LiveId" clId="{B1EB9216-FF70-4921-A4CE-2F56C1094C86}" dt="2021-03-21T07:48:39.388" v="5118" actId="14100"/>
          <ac:grpSpMkLst>
            <pc:docMk/>
            <pc:sldMk cId="3578798185" sldId="286"/>
            <ac:grpSpMk id="11" creationId="{8A8CAEBB-14CD-457E-9231-C57D9EABEAA0}"/>
          </ac:grpSpMkLst>
        </pc:grpChg>
        <pc:picChg chg="add mod ord">
          <ac:chgData name="명 지수" userId="b07435be59d152df" providerId="LiveId" clId="{B1EB9216-FF70-4921-A4CE-2F56C1094C86}" dt="2021-03-21T14:14:27.346" v="9898" actId="171"/>
          <ac:picMkLst>
            <pc:docMk/>
            <pc:sldMk cId="3578798185" sldId="286"/>
            <ac:picMk id="3" creationId="{1EC8A913-02F1-4C4E-92B6-DE5132FCB6A5}"/>
          </ac:picMkLst>
        </pc:picChg>
        <pc:picChg chg="add del mod">
          <ac:chgData name="명 지수" userId="b07435be59d152df" providerId="LiveId" clId="{B1EB9216-FF70-4921-A4CE-2F56C1094C86}" dt="2021-03-21T11:04:26.347" v="6237" actId="478"/>
          <ac:picMkLst>
            <pc:docMk/>
            <pc:sldMk cId="3578798185" sldId="286"/>
            <ac:picMk id="3" creationId="{B9BBD768-FB5A-4465-8CF2-74073AFD891D}"/>
          </ac:picMkLst>
        </pc:picChg>
        <pc:picChg chg="add del mod modCrop">
          <ac:chgData name="명 지수" userId="b07435be59d152df" providerId="LiveId" clId="{B1EB9216-FF70-4921-A4CE-2F56C1094C86}" dt="2021-03-21T11:05:17.002" v="6246" actId="478"/>
          <ac:picMkLst>
            <pc:docMk/>
            <pc:sldMk cId="3578798185" sldId="286"/>
            <ac:picMk id="7" creationId="{25272BE6-122F-4046-9C2B-0F600637E31C}"/>
          </ac:picMkLst>
        </pc:picChg>
        <pc:picChg chg="add del mod">
          <ac:chgData name="명 지수" userId="b07435be59d152df" providerId="LiveId" clId="{B1EB9216-FF70-4921-A4CE-2F56C1094C86}" dt="2021-03-21T11:05:38.600" v="6254" actId="478"/>
          <ac:picMkLst>
            <pc:docMk/>
            <pc:sldMk cId="3578798185" sldId="286"/>
            <ac:picMk id="9" creationId="{703E39AB-B7B2-466F-BD4B-8A44D0C063B7}"/>
          </ac:picMkLst>
        </pc:picChg>
        <pc:picChg chg="add del mod">
          <ac:chgData name="명 지수" userId="b07435be59d152df" providerId="LiveId" clId="{B1EB9216-FF70-4921-A4CE-2F56C1094C86}" dt="2021-03-21T11:20:41.658" v="6278" actId="21"/>
          <ac:picMkLst>
            <pc:docMk/>
            <pc:sldMk cId="3578798185" sldId="286"/>
            <ac:picMk id="13" creationId="{D30FD81C-E9FA-4DF2-BAF4-561DC1E6D0FC}"/>
          </ac:picMkLst>
        </pc:picChg>
        <pc:picChg chg="add del mod">
          <ac:chgData name="명 지수" userId="b07435be59d152df" providerId="LiveId" clId="{B1EB9216-FF70-4921-A4CE-2F56C1094C86}" dt="2021-03-21T09:03:22.727" v="5588" actId="478"/>
          <ac:picMkLst>
            <pc:docMk/>
            <pc:sldMk cId="3578798185" sldId="286"/>
            <ac:picMk id="17" creationId="{77292E77-1625-410B-BB0C-866FC1CB9881}"/>
          </ac:picMkLst>
        </pc:picChg>
        <pc:picChg chg="add del mod">
          <ac:chgData name="명 지수" userId="b07435be59d152df" providerId="LiveId" clId="{B1EB9216-FF70-4921-A4CE-2F56C1094C86}" dt="2021-03-21T11:13:49.169" v="6263" actId="21"/>
          <ac:picMkLst>
            <pc:docMk/>
            <pc:sldMk cId="3578798185" sldId="286"/>
            <ac:picMk id="19" creationId="{1851F42E-6AD8-44DE-9BA0-D2C63968E63D}"/>
          </ac:picMkLst>
        </pc:picChg>
        <pc:picChg chg="add del mod modCrop">
          <ac:chgData name="명 지수" userId="b07435be59d152df" providerId="LiveId" clId="{B1EB9216-FF70-4921-A4CE-2F56C1094C86}" dt="2021-03-21T14:14:11.126" v="9888" actId="478"/>
          <ac:picMkLst>
            <pc:docMk/>
            <pc:sldMk cId="3578798185" sldId="286"/>
            <ac:picMk id="21" creationId="{73A6A3D0-F415-4DA5-A97B-928F21C60EBD}"/>
          </ac:picMkLst>
        </pc:picChg>
      </pc:sldChg>
      <pc:sldChg chg="addSp delSp modSp add mod ord">
        <pc:chgData name="명 지수" userId="b07435be59d152df" providerId="LiveId" clId="{B1EB9216-FF70-4921-A4CE-2F56C1094C86}" dt="2021-03-21T14:11:06.239" v="9885" actId="1035"/>
        <pc:sldMkLst>
          <pc:docMk/>
          <pc:sldMk cId="3837832019" sldId="287"/>
        </pc:sldMkLst>
        <pc:spChg chg="mod">
          <ac:chgData name="명 지수" userId="b07435be59d152df" providerId="LiveId" clId="{B1EB9216-FF70-4921-A4CE-2F56C1094C86}" dt="2021-03-21T07:51:46.180" v="5251" actId="20577"/>
          <ac:spMkLst>
            <pc:docMk/>
            <pc:sldMk cId="3837832019" sldId="287"/>
            <ac:spMk id="14" creationId="{DFAE17BA-2786-4E09-9401-343E2775269B}"/>
          </ac:spMkLst>
        </pc:spChg>
        <pc:spChg chg="mod">
          <ac:chgData name="명 지수" userId="b07435be59d152df" providerId="LiveId" clId="{B1EB9216-FF70-4921-A4CE-2F56C1094C86}" dt="2021-03-21T07:51:22.902" v="5232" actId="20577"/>
          <ac:spMkLst>
            <pc:docMk/>
            <pc:sldMk cId="3837832019" sldId="287"/>
            <ac:spMk id="15" creationId="{A3FEC48A-B114-483D-9EA7-8BB3537CF17F}"/>
          </ac:spMkLst>
        </pc:spChg>
        <pc:spChg chg="add mod topLvl">
          <ac:chgData name="명 지수" userId="b07435be59d152df" providerId="LiveId" clId="{B1EB9216-FF70-4921-A4CE-2F56C1094C86}" dt="2021-03-21T14:10:58.929" v="9878" actId="1076"/>
          <ac:spMkLst>
            <pc:docMk/>
            <pc:sldMk cId="3837832019" sldId="287"/>
            <ac:spMk id="18" creationId="{3CC39A62-B6CE-4D03-87A6-BF29D5DE26B6}"/>
          </ac:spMkLst>
        </pc:spChg>
        <pc:spChg chg="add mod topLvl">
          <ac:chgData name="명 지수" userId="b07435be59d152df" providerId="LiveId" clId="{B1EB9216-FF70-4921-A4CE-2F56C1094C86}" dt="2021-03-21T14:10:55.113" v="9877" actId="1076"/>
          <ac:spMkLst>
            <pc:docMk/>
            <pc:sldMk cId="3837832019" sldId="287"/>
            <ac:spMk id="19" creationId="{EC328F98-A458-4827-8666-DA42F371BAEF}"/>
          </ac:spMkLst>
        </pc:spChg>
        <pc:spChg chg="add mod topLvl">
          <ac:chgData name="명 지수" userId="b07435be59d152df" providerId="LiveId" clId="{B1EB9216-FF70-4921-A4CE-2F56C1094C86}" dt="2021-03-21T14:11:06.239" v="9885" actId="1035"/>
          <ac:spMkLst>
            <pc:docMk/>
            <pc:sldMk cId="3837832019" sldId="287"/>
            <ac:spMk id="20" creationId="{6736EFAE-E446-4573-A612-1D6F9E609A24}"/>
          </ac:spMkLst>
        </pc:spChg>
        <pc:spChg chg="add mod">
          <ac:chgData name="명 지수" userId="b07435be59d152df" providerId="LiveId" clId="{B1EB9216-FF70-4921-A4CE-2F56C1094C86}" dt="2021-03-21T12:18:31.439" v="7541" actId="1036"/>
          <ac:spMkLst>
            <pc:docMk/>
            <pc:sldMk cId="3837832019" sldId="287"/>
            <ac:spMk id="21" creationId="{E15549FB-4DCB-4443-9AA4-7A49E88A3F07}"/>
          </ac:spMkLst>
        </pc:spChg>
        <pc:grpChg chg="add del mod">
          <ac:chgData name="명 지수" userId="b07435be59d152df" providerId="LiveId" clId="{B1EB9216-FF70-4921-A4CE-2F56C1094C86}" dt="2021-03-21T12:17:23.898" v="7479" actId="165"/>
          <ac:grpSpMkLst>
            <pc:docMk/>
            <pc:sldMk cId="3837832019" sldId="287"/>
            <ac:grpSpMk id="6" creationId="{ABC71B0A-8FC7-4C44-B6BF-D49047BF2617}"/>
          </ac:grpSpMkLst>
        </pc:grpChg>
        <pc:grpChg chg="add mod topLvl">
          <ac:chgData name="명 지수" userId="b07435be59d152df" providerId="LiveId" clId="{B1EB9216-FF70-4921-A4CE-2F56C1094C86}" dt="2021-03-21T14:10:23.959" v="9865" actId="478"/>
          <ac:grpSpMkLst>
            <pc:docMk/>
            <pc:sldMk cId="3837832019" sldId="287"/>
            <ac:grpSpMk id="9" creationId="{474A5C42-6B40-415D-B0D5-3D92499F5D11}"/>
          </ac:grpSpMkLst>
        </pc:grpChg>
        <pc:grpChg chg="add del mod">
          <ac:chgData name="명 지수" userId="b07435be59d152df" providerId="LiveId" clId="{B1EB9216-FF70-4921-A4CE-2F56C1094C86}" dt="2021-03-21T14:10:23.959" v="9865" actId="478"/>
          <ac:grpSpMkLst>
            <pc:docMk/>
            <pc:sldMk cId="3837832019" sldId="287"/>
            <ac:grpSpMk id="10" creationId="{F9CDB9A0-97AA-4B61-B0B5-9B1B9FC4CFC8}"/>
          </ac:grpSpMkLst>
        </pc:grpChg>
        <pc:grpChg chg="mod">
          <ac:chgData name="명 지수" userId="b07435be59d152df" providerId="LiveId" clId="{B1EB9216-FF70-4921-A4CE-2F56C1094C86}" dt="2021-03-21T07:51:50.781" v="5252" actId="14100"/>
          <ac:grpSpMkLst>
            <pc:docMk/>
            <pc:sldMk cId="3837832019" sldId="287"/>
            <ac:grpSpMk id="11" creationId="{8A8CAEBB-14CD-457E-9231-C57D9EABEAA0}"/>
          </ac:grpSpMkLst>
        </pc:grpChg>
        <pc:picChg chg="add del mod">
          <ac:chgData name="명 지수" userId="b07435be59d152df" providerId="LiveId" clId="{B1EB9216-FF70-4921-A4CE-2F56C1094C86}" dt="2021-03-21T11:43:14.716" v="6408" actId="21"/>
          <ac:picMkLst>
            <pc:docMk/>
            <pc:sldMk cId="3837832019" sldId="287"/>
            <ac:picMk id="3" creationId="{1584EE7B-0BDB-4A6F-B253-18E93D3F28AF}"/>
          </ac:picMkLst>
        </pc:picChg>
        <pc:picChg chg="add mod ord">
          <ac:chgData name="명 지수" userId="b07435be59d152df" providerId="LiveId" clId="{B1EB9216-FF70-4921-A4CE-2F56C1094C86}" dt="2021-03-21T14:10:46.536" v="9876" actId="1076"/>
          <ac:picMkLst>
            <pc:docMk/>
            <pc:sldMk cId="3837832019" sldId="287"/>
            <ac:picMk id="3" creationId="{3FA1175A-B3E8-44E9-A7E9-935274648B75}"/>
          </ac:picMkLst>
        </pc:picChg>
        <pc:picChg chg="add del mod ord topLvl">
          <ac:chgData name="명 지수" userId="b07435be59d152df" providerId="LiveId" clId="{B1EB9216-FF70-4921-A4CE-2F56C1094C86}" dt="2021-03-21T14:10:23.959" v="9865" actId="478"/>
          <ac:picMkLst>
            <pc:docMk/>
            <pc:sldMk cId="3837832019" sldId="287"/>
            <ac:picMk id="8" creationId="{0FDD86D5-FCCA-4BBC-9ECB-8D872996DBB6}"/>
          </ac:picMkLst>
        </pc:picChg>
        <pc:picChg chg="add del mod">
          <ac:chgData name="명 지수" userId="b07435be59d152df" providerId="LiveId" clId="{B1EB9216-FF70-4921-A4CE-2F56C1094C86}" dt="2021-03-21T11:20:48.483" v="6280" actId="21"/>
          <ac:picMkLst>
            <pc:docMk/>
            <pc:sldMk cId="3837832019" sldId="287"/>
            <ac:picMk id="16" creationId="{4F84DB0F-9CBB-431D-978D-2B79D0913462}"/>
          </ac:picMkLst>
        </pc:picChg>
        <pc:picChg chg="add del mod topLvl modCrop">
          <ac:chgData name="명 지수" userId="b07435be59d152df" providerId="LiveId" clId="{B1EB9216-FF70-4921-A4CE-2F56C1094C86}" dt="2021-03-21T12:17:26.990" v="7480" actId="478"/>
          <ac:picMkLst>
            <pc:docMk/>
            <pc:sldMk cId="3837832019" sldId="287"/>
            <ac:picMk id="17" creationId="{0C8B2D59-1ECC-4528-86AA-12C2A5F038EF}"/>
          </ac:picMkLst>
        </pc:picChg>
      </pc:sldChg>
      <pc:sldChg chg="addSp delSp modSp add mod ord">
        <pc:chgData name="명 지수" userId="b07435be59d152df" providerId="LiveId" clId="{B1EB9216-FF70-4921-A4CE-2F56C1094C86}" dt="2021-03-21T12:29:44.249" v="7583" actId="20577"/>
        <pc:sldMkLst>
          <pc:docMk/>
          <pc:sldMk cId="3700446071" sldId="288"/>
        </pc:sldMkLst>
        <pc:spChg chg="mod">
          <ac:chgData name="명 지수" userId="b07435be59d152df" providerId="LiveId" clId="{B1EB9216-FF70-4921-A4CE-2F56C1094C86}" dt="2021-03-21T07:55:21.149" v="5275"/>
          <ac:spMkLst>
            <pc:docMk/>
            <pc:sldMk cId="3700446071" sldId="288"/>
            <ac:spMk id="16" creationId="{006BE2C7-278B-4342-AB86-F506AF39230E}"/>
          </ac:spMkLst>
        </pc:spChg>
        <pc:spChg chg="mod">
          <ac:chgData name="명 지수" userId="b07435be59d152df" providerId="LiveId" clId="{B1EB9216-FF70-4921-A4CE-2F56C1094C86}" dt="2021-03-21T07:52:54.517" v="5273" actId="20577"/>
          <ac:spMkLst>
            <pc:docMk/>
            <pc:sldMk cId="3700446071" sldId="288"/>
            <ac:spMk id="19" creationId="{6BA8F716-FF8C-4AFA-AA13-3DE1AD6381B9}"/>
          </ac:spMkLst>
        </pc:spChg>
        <pc:spChg chg="add mod">
          <ac:chgData name="명 지수" userId="b07435be59d152df" providerId="LiveId" clId="{B1EB9216-FF70-4921-A4CE-2F56C1094C86}" dt="2021-03-21T12:11:46.496" v="7428" actId="14100"/>
          <ac:spMkLst>
            <pc:docMk/>
            <pc:sldMk cId="3700446071" sldId="288"/>
            <ac:spMk id="20" creationId="{8428377D-587E-4897-8199-DAFFA6D3B723}"/>
          </ac:spMkLst>
        </pc:spChg>
        <pc:spChg chg="add mod">
          <ac:chgData name="명 지수" userId="b07435be59d152df" providerId="LiveId" clId="{B1EB9216-FF70-4921-A4CE-2F56C1094C86}" dt="2021-03-21T12:29:44.249" v="7583" actId="20577"/>
          <ac:spMkLst>
            <pc:docMk/>
            <pc:sldMk cId="3700446071" sldId="288"/>
            <ac:spMk id="22" creationId="{10855136-B3E3-4B17-95AE-7A6054366221}"/>
          </ac:spMkLst>
        </pc:spChg>
        <pc:grpChg chg="mod">
          <ac:chgData name="명 지수" userId="b07435be59d152df" providerId="LiveId" clId="{B1EB9216-FF70-4921-A4CE-2F56C1094C86}" dt="2021-03-21T07:55:25.134" v="5276" actId="14100"/>
          <ac:grpSpMkLst>
            <pc:docMk/>
            <pc:sldMk cId="3700446071" sldId="288"/>
            <ac:grpSpMk id="14" creationId="{56A166B8-C0DA-4C26-88DB-655DADB982D4}"/>
          </ac:grpSpMkLst>
        </pc:grpChg>
        <pc:picChg chg="add del mod">
          <ac:chgData name="명 지수" userId="b07435be59d152df" providerId="LiveId" clId="{B1EB9216-FF70-4921-A4CE-2F56C1094C86}" dt="2021-03-21T08:20:39.495" v="5444" actId="478"/>
          <ac:picMkLst>
            <pc:docMk/>
            <pc:sldMk cId="3700446071" sldId="288"/>
            <ac:picMk id="3" creationId="{A5169051-AA7D-451C-89A7-145D1AA59BC0}"/>
          </ac:picMkLst>
        </pc:picChg>
        <pc:picChg chg="add del mod ord">
          <ac:chgData name="명 지수" userId="b07435be59d152df" providerId="LiveId" clId="{B1EB9216-FF70-4921-A4CE-2F56C1094C86}" dt="2021-03-21T12:13:19.167" v="7433" actId="478"/>
          <ac:picMkLst>
            <pc:docMk/>
            <pc:sldMk cId="3700446071" sldId="288"/>
            <ac:picMk id="7" creationId="{028690DD-34B3-415A-9A26-720670AB3909}"/>
          </ac:picMkLst>
        </pc:picChg>
        <pc:picChg chg="del">
          <ac:chgData name="명 지수" userId="b07435be59d152df" providerId="LiveId" clId="{B1EB9216-FF70-4921-A4CE-2F56C1094C86}" dt="2021-03-21T07:55:04.872" v="5274" actId="478"/>
          <ac:picMkLst>
            <pc:docMk/>
            <pc:sldMk cId="3700446071" sldId="288"/>
            <ac:picMk id="18" creationId="{1DDF49EE-086B-4D91-8061-B88050ADB3BD}"/>
          </ac:picMkLst>
        </pc:picChg>
        <pc:picChg chg="add mod ord modCrop">
          <ac:chgData name="명 지수" userId="b07435be59d152df" providerId="LiveId" clId="{B1EB9216-FF70-4921-A4CE-2F56C1094C86}" dt="2021-03-21T12:13:31.049" v="7438" actId="171"/>
          <ac:picMkLst>
            <pc:docMk/>
            <pc:sldMk cId="3700446071" sldId="288"/>
            <ac:picMk id="23" creationId="{CDFDFAAD-E959-4EFC-B7CD-37E13A5FE212}"/>
          </ac:picMkLst>
        </pc:picChg>
        <pc:picChg chg="add del mod modCrop">
          <ac:chgData name="명 지수" userId="b07435be59d152df" providerId="LiveId" clId="{B1EB9216-FF70-4921-A4CE-2F56C1094C86}" dt="2021-03-21T12:13:57.646" v="7444" actId="21"/>
          <ac:picMkLst>
            <pc:docMk/>
            <pc:sldMk cId="3700446071" sldId="288"/>
            <ac:picMk id="24" creationId="{CA3F55B7-5C8A-4C5D-90E2-22A807538D3C}"/>
          </ac:picMkLst>
        </pc:picChg>
      </pc:sldChg>
      <pc:sldChg chg="addSp delSp modSp add mod">
        <pc:chgData name="명 지수" userId="b07435be59d152df" providerId="LiveId" clId="{B1EB9216-FF70-4921-A4CE-2F56C1094C86}" dt="2021-03-21T12:29:04.763" v="7578" actId="1036"/>
        <pc:sldMkLst>
          <pc:docMk/>
          <pc:sldMk cId="1783614387" sldId="289"/>
        </pc:sldMkLst>
        <pc:spChg chg="mod">
          <ac:chgData name="명 지수" userId="b07435be59d152df" providerId="LiveId" clId="{B1EB9216-FF70-4921-A4CE-2F56C1094C86}" dt="2021-03-21T08:18:35.131" v="5423" actId="1076"/>
          <ac:spMkLst>
            <pc:docMk/>
            <pc:sldMk cId="1783614387" sldId="289"/>
            <ac:spMk id="5" creationId="{3449A2A3-5C83-4996-8EA1-2D54ABDBD2D9}"/>
          </ac:spMkLst>
        </pc:spChg>
        <pc:spChg chg="del">
          <ac:chgData name="명 지수" userId="b07435be59d152df" providerId="LiveId" clId="{B1EB9216-FF70-4921-A4CE-2F56C1094C86}" dt="2021-03-21T08:18:37.278" v="5424" actId="478"/>
          <ac:spMkLst>
            <pc:docMk/>
            <pc:sldMk cId="1783614387" sldId="289"/>
            <ac:spMk id="20" creationId="{8428377D-587E-4897-8199-DAFFA6D3B723}"/>
          </ac:spMkLst>
        </pc:spChg>
        <pc:spChg chg="del">
          <ac:chgData name="명 지수" userId="b07435be59d152df" providerId="LiveId" clId="{B1EB9216-FF70-4921-A4CE-2F56C1094C86}" dt="2021-03-21T08:18:37.278" v="5424" actId="478"/>
          <ac:spMkLst>
            <pc:docMk/>
            <pc:sldMk cId="1783614387" sldId="289"/>
            <ac:spMk id="22" creationId="{10855136-B3E3-4B17-95AE-7A6054366221}"/>
          </ac:spMkLst>
        </pc:spChg>
        <pc:picChg chg="del">
          <ac:chgData name="명 지수" userId="b07435be59d152df" providerId="LiveId" clId="{B1EB9216-FF70-4921-A4CE-2F56C1094C86}" dt="2021-03-21T08:18:33.204" v="5421" actId="478"/>
          <ac:picMkLst>
            <pc:docMk/>
            <pc:sldMk cId="1783614387" sldId="289"/>
            <ac:picMk id="3" creationId="{A5169051-AA7D-451C-89A7-145D1AA59BC0}"/>
          </ac:picMkLst>
        </pc:picChg>
        <pc:picChg chg="add del">
          <ac:chgData name="명 지수" userId="b07435be59d152df" providerId="LiveId" clId="{B1EB9216-FF70-4921-A4CE-2F56C1094C86}" dt="2021-03-21T08:28:41.513" v="5525" actId="21"/>
          <ac:picMkLst>
            <pc:docMk/>
            <pc:sldMk cId="1783614387" sldId="289"/>
            <ac:picMk id="6" creationId="{3E2E53B8-3D13-4D26-AF23-5EC38F2C7C36}"/>
          </ac:picMkLst>
        </pc:picChg>
        <pc:picChg chg="add mod">
          <ac:chgData name="명 지수" userId="b07435be59d152df" providerId="LiveId" clId="{B1EB9216-FF70-4921-A4CE-2F56C1094C86}" dt="2021-03-21T12:29:04.763" v="7578" actId="1036"/>
          <ac:picMkLst>
            <pc:docMk/>
            <pc:sldMk cId="1783614387" sldId="289"/>
            <ac:picMk id="8" creationId="{EB142A1D-E68B-4D76-8756-99FF7019134F}"/>
          </ac:picMkLst>
        </pc:picChg>
        <pc:picChg chg="add del mod">
          <ac:chgData name="명 지수" userId="b07435be59d152df" providerId="LiveId" clId="{B1EB9216-FF70-4921-A4CE-2F56C1094C86}" dt="2021-03-21T12:14:51.057" v="7472" actId="478"/>
          <ac:picMkLst>
            <pc:docMk/>
            <pc:sldMk cId="1783614387" sldId="289"/>
            <ac:picMk id="23" creationId="{3AADDD9B-6072-4AD0-A773-C9F8BF88F421}"/>
          </ac:picMkLst>
        </pc:picChg>
      </pc:sldChg>
      <pc:sldChg chg="addSp delSp modSp add mod">
        <pc:chgData name="명 지수" userId="b07435be59d152df" providerId="LiveId" clId="{B1EB9216-FF70-4921-A4CE-2F56C1094C86}" dt="2021-03-21T11:22:28.860" v="6285" actId="21"/>
        <pc:sldMkLst>
          <pc:docMk/>
          <pc:sldMk cId="4140553693" sldId="290"/>
        </pc:sldMkLst>
        <pc:picChg chg="add del mod">
          <ac:chgData name="명 지수" userId="b07435be59d152df" providerId="LiveId" clId="{B1EB9216-FF70-4921-A4CE-2F56C1094C86}" dt="2021-03-21T11:22:28.860" v="6285" actId="21"/>
          <ac:picMkLst>
            <pc:docMk/>
            <pc:sldMk cId="4140553693" sldId="290"/>
            <ac:picMk id="3" creationId="{CB70F508-D95C-4092-B08B-32C094FCE3B9}"/>
          </ac:picMkLst>
        </pc:picChg>
        <pc:picChg chg="del">
          <ac:chgData name="명 지수" userId="b07435be59d152df" providerId="LiveId" clId="{B1EB9216-FF70-4921-A4CE-2F56C1094C86}" dt="2021-03-21T09:03:02.201" v="5585" actId="478"/>
          <ac:picMkLst>
            <pc:docMk/>
            <pc:sldMk cId="4140553693" sldId="290"/>
            <ac:picMk id="8" creationId="{FF5D5CEA-F418-4326-B74C-3C4F38609A23}"/>
          </ac:picMkLst>
        </pc:picChg>
      </pc:sldChg>
      <pc:sldChg chg="addSp delSp modSp add mod">
        <pc:chgData name="명 지수" userId="b07435be59d152df" providerId="LiveId" clId="{B1EB9216-FF70-4921-A4CE-2F56C1094C86}" dt="2021-03-21T11:01:53.381" v="6226" actId="207"/>
        <pc:sldMkLst>
          <pc:docMk/>
          <pc:sldMk cId="2225076540" sldId="291"/>
        </pc:sldMkLst>
        <pc:spChg chg="del">
          <ac:chgData name="명 지수" userId="b07435be59d152df" providerId="LiveId" clId="{B1EB9216-FF70-4921-A4CE-2F56C1094C86}" dt="2021-03-21T10:57:57.273" v="6042" actId="478"/>
          <ac:spMkLst>
            <pc:docMk/>
            <pc:sldMk cId="2225076540" sldId="291"/>
            <ac:spMk id="20" creationId="{CEBFF6A5-45AA-4ADB-B1FA-0B9DBEBCB6CD}"/>
          </ac:spMkLst>
        </pc:spChg>
        <pc:spChg chg="add mod">
          <ac:chgData name="명 지수" userId="b07435be59d152df" providerId="LiveId" clId="{B1EB9216-FF70-4921-A4CE-2F56C1094C86}" dt="2021-03-21T10:58:35.765" v="6168" actId="113"/>
          <ac:spMkLst>
            <pc:docMk/>
            <pc:sldMk cId="2225076540" sldId="291"/>
            <ac:spMk id="22" creationId="{20D67B37-4A2E-4BA2-9E35-8C984FD89203}"/>
          </ac:spMkLst>
        </pc:spChg>
        <pc:spChg chg="add mod">
          <ac:chgData name="명 지수" userId="b07435be59d152df" providerId="LiveId" clId="{B1EB9216-FF70-4921-A4CE-2F56C1094C86}" dt="2021-03-21T11:01:53.381" v="6226" actId="207"/>
          <ac:spMkLst>
            <pc:docMk/>
            <pc:sldMk cId="2225076540" sldId="291"/>
            <ac:spMk id="23" creationId="{11183602-C0BE-49CD-9694-A09D434000F1}"/>
          </ac:spMkLst>
        </pc:spChg>
        <pc:spChg chg="add mod">
          <ac:chgData name="명 지수" userId="b07435be59d152df" providerId="LiveId" clId="{B1EB9216-FF70-4921-A4CE-2F56C1094C86}" dt="2021-03-21T11:01:37.654" v="6212" actId="1035"/>
          <ac:spMkLst>
            <pc:docMk/>
            <pc:sldMk cId="2225076540" sldId="291"/>
            <ac:spMk id="24" creationId="{7D9C814C-89BC-430C-9B06-C59220257357}"/>
          </ac:spMkLst>
        </pc:spChg>
        <pc:grpChg chg="del">
          <ac:chgData name="명 지수" userId="b07435be59d152df" providerId="LiveId" clId="{B1EB9216-FF70-4921-A4CE-2F56C1094C86}" dt="2021-03-21T10:57:56.223" v="6041" actId="478"/>
          <ac:grpSpMkLst>
            <pc:docMk/>
            <pc:sldMk cId="2225076540" sldId="291"/>
            <ac:grpSpMk id="3" creationId="{657DD94D-3B3D-43B1-8F29-7F583ECD6B8C}"/>
          </ac:grpSpMkLst>
        </pc:grpChg>
        <pc:picChg chg="add mod">
          <ac:chgData name="명 지수" userId="b07435be59d152df" providerId="LiveId" clId="{B1EB9216-FF70-4921-A4CE-2F56C1094C86}" dt="2021-03-21T11:01:37.654" v="6212" actId="1035"/>
          <ac:picMkLst>
            <pc:docMk/>
            <pc:sldMk cId="2225076540" sldId="291"/>
            <ac:picMk id="7" creationId="{0A32FD58-DE19-4C1D-9957-BAFCC4ABA026}"/>
          </ac:picMkLst>
        </pc:picChg>
        <pc:picChg chg="del">
          <ac:chgData name="명 지수" userId="b07435be59d152df" providerId="LiveId" clId="{B1EB9216-FF70-4921-A4CE-2F56C1094C86}" dt="2021-03-21T10:57:58.035" v="6043" actId="478"/>
          <ac:picMkLst>
            <pc:docMk/>
            <pc:sldMk cId="2225076540" sldId="291"/>
            <ac:picMk id="19" creationId="{43F974C1-06C1-4B56-A2B8-9E08168F1044}"/>
          </ac:picMkLst>
        </pc:picChg>
      </pc:sldChg>
      <pc:sldChg chg="addSp delSp modSp add mod">
        <pc:chgData name="명 지수" userId="b07435be59d152df" providerId="LiveId" clId="{B1EB9216-FF70-4921-A4CE-2F56C1094C86}" dt="2021-03-21T13:50:46.959" v="9057"/>
        <pc:sldMkLst>
          <pc:docMk/>
          <pc:sldMk cId="2946402123" sldId="292"/>
        </pc:sldMkLst>
        <pc:spChg chg="del">
          <ac:chgData name="명 지수" userId="b07435be59d152df" providerId="LiveId" clId="{B1EB9216-FF70-4921-A4CE-2F56C1094C86}" dt="2021-03-21T13:50:40.665" v="9054" actId="478"/>
          <ac:spMkLst>
            <pc:docMk/>
            <pc:sldMk cId="2946402123" sldId="292"/>
            <ac:spMk id="15" creationId="{A3FEC48A-B114-483D-9EA7-8BB3537CF17F}"/>
          </ac:spMkLst>
        </pc:spChg>
        <pc:spChg chg="add mod">
          <ac:chgData name="명 지수" userId="b07435be59d152df" providerId="LiveId" clId="{B1EB9216-FF70-4921-A4CE-2F56C1094C86}" dt="2021-03-21T13:47:10.793" v="8938" actId="1035"/>
          <ac:spMkLst>
            <pc:docMk/>
            <pc:sldMk cId="2946402123" sldId="292"/>
            <ac:spMk id="17" creationId="{BD73E7A7-C82D-4976-ACE1-82DDB817781E}"/>
          </ac:spMkLst>
        </pc:spChg>
        <pc:spChg chg="mod">
          <ac:chgData name="명 지수" userId="b07435be59d152df" providerId="LiveId" clId="{B1EB9216-FF70-4921-A4CE-2F56C1094C86}" dt="2021-03-21T13:50:40.956" v="9055"/>
          <ac:spMkLst>
            <pc:docMk/>
            <pc:sldMk cId="2946402123" sldId="292"/>
            <ac:spMk id="20" creationId="{7ED5A2C6-ABE4-4886-8576-2D7D20137678}"/>
          </ac:spMkLst>
        </pc:spChg>
        <pc:spChg chg="mod">
          <ac:chgData name="명 지수" userId="b07435be59d152df" providerId="LiveId" clId="{B1EB9216-FF70-4921-A4CE-2F56C1094C86}" dt="2021-03-21T13:50:40.956" v="9055"/>
          <ac:spMkLst>
            <pc:docMk/>
            <pc:sldMk cId="2946402123" sldId="292"/>
            <ac:spMk id="21" creationId="{1BFF43F7-8475-4374-9CE9-70C03534C34B}"/>
          </ac:spMkLst>
        </pc:spChg>
        <pc:spChg chg="add mod">
          <ac:chgData name="명 지수" userId="b07435be59d152df" providerId="LiveId" clId="{B1EB9216-FF70-4921-A4CE-2F56C1094C86}" dt="2021-03-21T13:50:40.956" v="9055"/>
          <ac:spMkLst>
            <pc:docMk/>
            <pc:sldMk cId="2946402123" sldId="292"/>
            <ac:spMk id="28" creationId="{B9A9AC18-456B-424E-AF97-EF57961971BB}"/>
          </ac:spMkLst>
        </pc:spChg>
        <pc:grpChg chg="del">
          <ac:chgData name="명 지수" userId="b07435be59d152df" providerId="LiveId" clId="{B1EB9216-FF70-4921-A4CE-2F56C1094C86}" dt="2021-03-21T13:50:40.665" v="9054" actId="478"/>
          <ac:grpSpMkLst>
            <pc:docMk/>
            <pc:sldMk cId="2946402123" sldId="292"/>
            <ac:grpSpMk id="11" creationId="{8A8CAEBB-14CD-457E-9231-C57D9EABEAA0}"/>
          </ac:grpSpMkLst>
        </pc:grpChg>
        <pc:grpChg chg="add mod">
          <ac:chgData name="명 지수" userId="b07435be59d152df" providerId="LiveId" clId="{B1EB9216-FF70-4921-A4CE-2F56C1094C86}" dt="2021-03-21T13:50:40.956" v="9055"/>
          <ac:grpSpMkLst>
            <pc:docMk/>
            <pc:sldMk cId="2946402123" sldId="292"/>
            <ac:grpSpMk id="19" creationId="{31E3D560-A4C0-4A7A-94A3-99AA2F294605}"/>
          </ac:grpSpMkLst>
        </pc:grpChg>
        <pc:picChg chg="del">
          <ac:chgData name="명 지수" userId="b07435be59d152df" providerId="LiveId" clId="{B1EB9216-FF70-4921-A4CE-2F56C1094C86}" dt="2021-03-21T11:19:54.665" v="6271" actId="478"/>
          <ac:picMkLst>
            <pc:docMk/>
            <pc:sldMk cId="2946402123" sldId="292"/>
            <ac:picMk id="7" creationId="{25272BE6-122F-4046-9C2B-0F600637E31C}"/>
          </ac:picMkLst>
        </pc:picChg>
        <pc:picChg chg="add del mod">
          <ac:chgData name="명 지수" userId="b07435be59d152df" providerId="LiveId" clId="{B1EB9216-FF70-4921-A4CE-2F56C1094C86}" dt="2021-03-21T13:47:04.932" v="8929" actId="478"/>
          <ac:picMkLst>
            <pc:docMk/>
            <pc:sldMk cId="2946402123" sldId="292"/>
            <ac:picMk id="16" creationId="{9221C9F8-919B-4A7A-AF7A-C9B190E85D2A}"/>
          </ac:picMkLst>
        </pc:picChg>
        <pc:picChg chg="add del mod">
          <ac:chgData name="명 지수" userId="b07435be59d152df" providerId="LiveId" clId="{B1EB9216-FF70-4921-A4CE-2F56C1094C86}" dt="2021-03-21T13:50:43.330" v="9056" actId="478"/>
          <ac:picMkLst>
            <pc:docMk/>
            <pc:sldMk cId="2946402123" sldId="292"/>
            <ac:picMk id="18" creationId="{5B82729D-698D-4E10-8390-07FBF94736FE}"/>
          </ac:picMkLst>
        </pc:picChg>
        <pc:picChg chg="add mod">
          <ac:chgData name="명 지수" userId="b07435be59d152df" providerId="LiveId" clId="{B1EB9216-FF70-4921-A4CE-2F56C1094C86}" dt="2021-03-21T13:50:46.959" v="9057"/>
          <ac:picMkLst>
            <pc:docMk/>
            <pc:sldMk cId="2946402123" sldId="292"/>
            <ac:picMk id="29" creationId="{6AD0DE21-D5DA-46D0-A3C3-9C97D17449E1}"/>
          </ac:picMkLst>
        </pc:picChg>
      </pc:sldChg>
      <pc:sldChg chg="addSp delSp modSp add mod">
        <pc:chgData name="명 지수" userId="b07435be59d152df" providerId="LiveId" clId="{B1EB9216-FF70-4921-A4CE-2F56C1094C86}" dt="2021-03-21T13:48:34.051" v="8968" actId="20577"/>
        <pc:sldMkLst>
          <pc:docMk/>
          <pc:sldMk cId="2091180026" sldId="293"/>
        </pc:sldMkLst>
        <pc:spChg chg="add mod">
          <ac:chgData name="명 지수" userId="b07435be59d152df" providerId="LiveId" clId="{B1EB9216-FF70-4921-A4CE-2F56C1094C86}" dt="2021-03-21T13:48:34.051" v="8968" actId="20577"/>
          <ac:spMkLst>
            <pc:docMk/>
            <pc:sldMk cId="2091180026" sldId="293"/>
            <ac:spMk id="18" creationId="{56956F57-92A2-4B7D-A45F-EAF941F4AF11}"/>
          </ac:spMkLst>
        </pc:spChg>
        <pc:picChg chg="add del mod modCrop">
          <ac:chgData name="명 지수" userId="b07435be59d152df" providerId="LiveId" clId="{B1EB9216-FF70-4921-A4CE-2F56C1094C86}" dt="2021-03-21T12:19:16.129" v="7543" actId="478"/>
          <ac:picMkLst>
            <pc:docMk/>
            <pc:sldMk cId="2091180026" sldId="293"/>
            <ac:picMk id="3" creationId="{DC88790B-1A78-4D58-9573-5857E33FED61}"/>
          </ac:picMkLst>
        </pc:picChg>
        <pc:picChg chg="add mod">
          <ac:chgData name="명 지수" userId="b07435be59d152df" providerId="LiveId" clId="{B1EB9216-FF70-4921-A4CE-2F56C1094C86}" dt="2021-03-21T12:19:35.967" v="7545" actId="1076"/>
          <ac:picMkLst>
            <pc:docMk/>
            <pc:sldMk cId="2091180026" sldId="293"/>
            <ac:picMk id="7" creationId="{35C66815-B6CD-45D7-B2BE-C1CB870E08EB}"/>
          </ac:picMkLst>
        </pc:picChg>
        <pc:picChg chg="del">
          <ac:chgData name="명 지수" userId="b07435be59d152df" providerId="LiveId" clId="{B1EB9216-FF70-4921-A4CE-2F56C1094C86}" dt="2021-03-21T11:20:27.103" v="6277" actId="478"/>
          <ac:picMkLst>
            <pc:docMk/>
            <pc:sldMk cId="2091180026" sldId="293"/>
            <ac:picMk id="16" creationId="{4F84DB0F-9CBB-431D-978D-2B79D0913462}"/>
          </ac:picMkLst>
        </pc:picChg>
        <pc:picChg chg="add del mod">
          <ac:chgData name="명 지수" userId="b07435be59d152df" providerId="LiveId" clId="{B1EB9216-FF70-4921-A4CE-2F56C1094C86}" dt="2021-03-21T11:33:02.242" v="6375" actId="478"/>
          <ac:picMkLst>
            <pc:docMk/>
            <pc:sldMk cId="2091180026" sldId="293"/>
            <ac:picMk id="17" creationId="{EA3DDCAC-2CAC-42F3-AEDF-D60846E01344}"/>
          </ac:picMkLst>
        </pc:picChg>
      </pc:sldChg>
      <pc:sldChg chg="addSp delSp modSp add mod">
        <pc:chgData name="명 지수" userId="b07435be59d152df" providerId="LiveId" clId="{B1EB9216-FF70-4921-A4CE-2F56C1094C86}" dt="2021-03-21T12:25:37.120" v="7567" actId="1076"/>
        <pc:sldMkLst>
          <pc:docMk/>
          <pc:sldMk cId="4265723496" sldId="294"/>
        </pc:sldMkLst>
        <pc:picChg chg="add del mod">
          <ac:chgData name="명 지수" userId="b07435be59d152df" providerId="LiveId" clId="{B1EB9216-FF70-4921-A4CE-2F56C1094C86}" dt="2021-03-21T11:37:46.017" v="6391" actId="21"/>
          <ac:picMkLst>
            <pc:docMk/>
            <pc:sldMk cId="4265723496" sldId="294"/>
            <ac:picMk id="3" creationId="{34260B99-B00E-4BE5-A549-5B4C3CF43A47}"/>
          </ac:picMkLst>
        </pc:picChg>
        <pc:picChg chg="del mod modCrop">
          <ac:chgData name="명 지수" userId="b07435be59d152df" providerId="LiveId" clId="{B1EB9216-FF70-4921-A4CE-2F56C1094C86}" dt="2021-03-21T11:34:14.481" v="6384" actId="478"/>
          <ac:picMkLst>
            <pc:docMk/>
            <pc:sldMk cId="4265723496" sldId="294"/>
            <ac:picMk id="17" creationId="{67B36638-582D-4915-9225-23A4CDC17659}"/>
          </ac:picMkLst>
        </pc:picChg>
        <pc:picChg chg="add del mod modCrop">
          <ac:chgData name="명 지수" userId="b07435be59d152df" providerId="LiveId" clId="{B1EB9216-FF70-4921-A4CE-2F56C1094C86}" dt="2021-03-21T12:24:47.116" v="7559" actId="478"/>
          <ac:picMkLst>
            <pc:docMk/>
            <pc:sldMk cId="4265723496" sldId="294"/>
            <ac:picMk id="18" creationId="{69ED9478-AE53-4B61-B9B9-2E65CAD92A4C}"/>
          </ac:picMkLst>
        </pc:picChg>
        <pc:picChg chg="add mod">
          <ac:chgData name="명 지수" userId="b07435be59d152df" providerId="LiveId" clId="{B1EB9216-FF70-4921-A4CE-2F56C1094C86}" dt="2021-03-21T12:25:37.120" v="7567" actId="1076"/>
          <ac:picMkLst>
            <pc:docMk/>
            <pc:sldMk cId="4265723496" sldId="294"/>
            <ac:picMk id="19" creationId="{EDE1E106-D823-4D04-9D32-D38FCB7A599E}"/>
          </ac:picMkLst>
        </pc:picChg>
      </pc:sldChg>
      <pc:sldChg chg="modSp add mod">
        <pc:chgData name="명 지수" userId="b07435be59d152df" providerId="LiveId" clId="{B1EB9216-FF70-4921-A4CE-2F56C1094C86}" dt="2021-03-21T13:34:43.811" v="8188" actId="20577"/>
        <pc:sldMkLst>
          <pc:docMk/>
          <pc:sldMk cId="1107353242" sldId="295"/>
        </pc:sldMkLst>
        <pc:spChg chg="mod">
          <ac:chgData name="명 지수" userId="b07435be59d152df" providerId="LiveId" clId="{B1EB9216-FF70-4921-A4CE-2F56C1094C86}" dt="2021-03-21T13:34:43.811" v="8188" actId="20577"/>
          <ac:spMkLst>
            <pc:docMk/>
            <pc:sldMk cId="1107353242" sldId="295"/>
            <ac:spMk id="18" creationId="{56956F57-92A2-4B7D-A45F-EAF941F4AF11}"/>
          </ac:spMkLst>
        </pc:spChg>
      </pc:sldChg>
      <pc:sldChg chg="add del">
        <pc:chgData name="명 지수" userId="b07435be59d152df" providerId="LiveId" clId="{B1EB9216-FF70-4921-A4CE-2F56C1094C86}" dt="2021-03-21T11:53:23.637" v="6455"/>
        <pc:sldMkLst>
          <pc:docMk/>
          <pc:sldMk cId="1609680761" sldId="295"/>
        </pc:sldMkLst>
      </pc:sldChg>
      <pc:sldChg chg="modSp add mod">
        <pc:chgData name="명 지수" userId="b07435be59d152df" providerId="LiveId" clId="{B1EB9216-FF70-4921-A4CE-2F56C1094C86}" dt="2021-03-21T13:51:07.168" v="9058" actId="113"/>
        <pc:sldMkLst>
          <pc:docMk/>
          <pc:sldMk cId="2817761350" sldId="296"/>
        </pc:sldMkLst>
        <pc:spChg chg="mod">
          <ac:chgData name="명 지수" userId="b07435be59d152df" providerId="LiveId" clId="{B1EB9216-FF70-4921-A4CE-2F56C1094C86}" dt="2021-03-21T13:51:07.168" v="9058" actId="113"/>
          <ac:spMkLst>
            <pc:docMk/>
            <pc:sldMk cId="2817761350" sldId="296"/>
            <ac:spMk id="17" creationId="{BD73E7A7-C82D-4976-ACE1-82DDB817781E}"/>
          </ac:spMkLst>
        </pc:spChg>
        <pc:grpChg chg="mod">
          <ac:chgData name="명 지수" userId="b07435be59d152df" providerId="LiveId" clId="{B1EB9216-FF70-4921-A4CE-2F56C1094C86}" dt="2021-03-21T13:50:13.583" v="9053" actId="14100"/>
          <ac:grpSpMkLst>
            <pc:docMk/>
            <pc:sldMk cId="2817761350" sldId="296"/>
            <ac:grpSpMk id="11" creationId="{8A8CAEBB-14CD-457E-9231-C57D9EABEAA0}"/>
          </ac:grpSpMkLst>
        </pc:grpChg>
        <pc:picChg chg="mod">
          <ac:chgData name="명 지수" userId="b07435be59d152df" providerId="LiveId" clId="{B1EB9216-FF70-4921-A4CE-2F56C1094C86}" dt="2021-03-21T13:50:09.740" v="9052" actId="1076"/>
          <ac:picMkLst>
            <pc:docMk/>
            <pc:sldMk cId="2817761350" sldId="296"/>
            <ac:picMk id="16" creationId="{9221C9F8-919B-4A7A-AF7A-C9B190E85D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170D7-82EF-413E-8970-4A8E414DF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9940A-4A14-4C3C-AA08-30C029E7F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0A151-70CA-4C04-B3AD-AAE5F54C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50BC7-08C8-4404-B960-23CE7B4C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50C2F-FAC3-4C33-9AFD-642DA9E7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2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DBD78-F554-4D9C-82B3-B5BC6723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0B1628-660A-452B-BBA0-916091481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AEB73-40FA-4023-AB08-C7DE38B5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97E59-08B2-4CDD-A9DA-D871C0CE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187B4-8D51-426C-8E7F-6A78C399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1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FEE41-AAF4-4D25-970A-BDF9A096B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B9941-F4C4-43BB-B9C9-A32E5113E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F0EF9-1D8F-42AF-AF95-6E19CC6F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95468-C6E0-46C0-9AF2-684DBEC1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DB171-D9C0-4ADF-883A-19780FA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4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16F3E-EC2B-466E-B8E4-E8AF0EC0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61331-6F6D-4E81-8121-757C8044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12DD4-55C4-42A4-BD16-A633D102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EE2E3-A669-472B-A152-2839CF1B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2D96D-56B6-43E1-AAF5-1D1CC98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5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0361E-1F3D-4122-873F-F4CF57AC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68400-58D0-4ED2-B8C1-A88D8DA6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45E3-19DC-4DE2-82B6-89113284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B52B-BBA5-43D6-BF26-056C8E4E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1D424-6421-4B09-A189-2D14AF48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6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0CCD9-3F23-4E7A-88C4-06F9DF0D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6BD8F-5010-4E76-9B74-4DFA007FE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06E194-C4A4-4D30-9CC6-F55DE8839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9F46CF-637B-4B6A-A402-9CC4E5FE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C702D-99DF-4C9E-BBC5-D220E42B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06FCD-A6AA-4F66-AD97-1F1D296A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9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B03A0-6556-482D-A43F-333298A6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F58CB-D1CD-4260-9902-7640CD9B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9BC97-5178-4AEA-BD3E-332DEA516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1E3A5C-82B7-45B8-A696-BC9852553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38F97-22B3-4B80-8DB2-5EF2B9CA9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A79246-D76B-471A-B47D-68B0199B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10C75E-7676-48BE-BFF8-A5426525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B2277B-C937-48DD-B6C6-D0281FB6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5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96556-F2A5-47B0-A50B-D841D42D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CC5588-5AF7-4F64-9005-D40A654E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1AEB0-CC36-499E-BCA2-5A16D057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7A6D12-23B2-426A-A64D-14B850BE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C95B95-D4AA-4D26-BD62-0E05B783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A868E9-7E6D-483E-9232-5BE1A726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AD291-8341-4CCD-9BDB-E00FE826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9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9A463-E562-4223-905D-7FC40081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23B6D-BDC9-498B-B60B-F5361A45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81673-739B-4922-BB97-153D1BB9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C75A1-A7C3-4347-B6F0-59F25827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DB279-ABC2-49DC-AD7D-73F674C0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20064-D5AC-4CD9-BF42-576E2EC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5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00EA-F2F2-472D-9813-7CD53BAB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1DDCB9-589F-4401-91DA-20913767C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B2953E-53AD-4B3E-85A5-C53E0A38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940C7-4815-4881-A2D4-407D90BB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F17B-0305-4E78-800E-14556F9686A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DBB47-59D1-41CB-8E1C-FE4028EA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6D061-F40C-42D1-AE75-61E0F620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2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CE9913-B315-44CF-8F33-F2438601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3853E-F50D-4BDB-90BF-8A0243AAE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F0DCA-6AAE-49D6-B1E6-4550C771E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F17B-0305-4E78-800E-14556F9686A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61BF4-6A41-46F7-ACAC-27E6E711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501B1-BCE2-4E42-941B-93946BA8B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CFEA-A940-4D62-93ED-D96CBDC0D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2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dnn.tistory.com/135?category=882529" TargetMode="External"/><Relationship Id="rId7" Type="http://schemas.openxmlformats.org/officeDocument/2006/relationships/hyperlink" Target="https://ko.wikipedia.org/wiki/%EC%9D%B4%EB%8F%99%ED%8F%89%EA%B7%A0" TargetMode="External"/><Relationship Id="rId2" Type="http://schemas.openxmlformats.org/officeDocument/2006/relationships/hyperlink" Target="https://m.blog.naver.com/PostView.nhn?blogId=necrojw77&amp;logNo=60107718525&amp;proxyReferer=https:%2F%2Fwww.google.com%2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.blog.naver.com/PostView.nhn?blogId=85mighty&amp;logNo=221154549110&amp;proxyReferer=https:%2F%2Fwww.google.com%2F" TargetMode="External"/><Relationship Id="rId5" Type="http://schemas.openxmlformats.org/officeDocument/2006/relationships/hyperlink" Target="https://eunkyovely.tistory.com/18" TargetMode="External"/><Relationship Id="rId4" Type="http://schemas.openxmlformats.org/officeDocument/2006/relationships/hyperlink" Target="https://en.wikipedia.org/wiki/Low-pass_filter" TargetMode="Externa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10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512C088-85AB-42DC-AD4A-7C3F2E403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0000"/>
                    </a14:imgEffect>
                  </a14:imgLayer>
                </a14:imgProps>
              </a:ext>
            </a:extLst>
          </a:blip>
          <a:srcRect l="16129" r="69286"/>
          <a:stretch/>
        </p:blipFill>
        <p:spPr>
          <a:xfrm rot="10800000">
            <a:off x="11711030" y="3730169"/>
            <a:ext cx="480968" cy="31278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F6B8921-937F-4D62-84ED-829849BB95C7}"/>
              </a:ext>
            </a:extLst>
          </p:cNvPr>
          <p:cNvSpPr txBox="1"/>
          <p:nvPr/>
        </p:nvSpPr>
        <p:spPr>
          <a:xfrm>
            <a:off x="7858693" y="746551"/>
            <a:ext cx="3852337" cy="1824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4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로봇학실험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</a:p>
          <a:p>
            <a:pPr algn="r">
              <a:lnSpc>
                <a:spcPct val="150000"/>
              </a:lnSpc>
            </a:pP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[HW02] Filters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B7BA57-EB8A-47DF-ACD8-3BFC3AF28408}"/>
              </a:ext>
            </a:extLst>
          </p:cNvPr>
          <p:cNvSpPr txBox="1"/>
          <p:nvPr/>
        </p:nvSpPr>
        <p:spPr>
          <a:xfrm>
            <a:off x="7958079" y="2957107"/>
            <a:ext cx="3752951" cy="943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2021.03.21</a:t>
            </a: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로봇학부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2019741034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명지수</a:t>
            </a:r>
          </a:p>
        </p:txBody>
      </p:sp>
    </p:spTree>
    <p:extLst>
      <p:ext uri="{BB962C8B-B14F-4D97-AF65-F5344CB8AC3E}">
        <p14:creationId xmlns:p14="http://schemas.microsoft.com/office/powerpoint/2010/main" val="253258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1) MAF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A166B8-C0DA-4C26-88DB-655DADB982D4}"/>
              </a:ext>
            </a:extLst>
          </p:cNvPr>
          <p:cNvGrpSpPr/>
          <p:nvPr/>
        </p:nvGrpSpPr>
        <p:grpSpPr>
          <a:xfrm>
            <a:off x="1227716" y="1568741"/>
            <a:ext cx="3515734" cy="427839"/>
            <a:chOff x="1227717" y="1568741"/>
            <a:chExt cx="2337604" cy="4278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69A893-63A1-4A90-9BD9-05BB5F9872AD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6BE2C7-278B-4342-AB86-F506AF39230E}"/>
                </a:ext>
              </a:extLst>
            </p:cNvPr>
            <p:cNvSpPr/>
            <p:nvPr/>
          </p:nvSpPr>
          <p:spPr>
            <a:xfrm>
              <a:off x="1247822" y="1602298"/>
              <a:ext cx="2295659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Moving Average Filter </a:t>
              </a:r>
              <a:r>
                <a:rPr lang="ko-KR" altLang="en-US" sz="2000" dirty="0">
                  <a:solidFill>
                    <a:schemeClr val="tx1"/>
                  </a:solidFill>
                </a:rPr>
                <a:t>구현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668403-8F74-44D4-8394-24F0C0AE012D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B0121BE-07D8-43B0-890C-0E0873C996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" b="28799"/>
          <a:stretch/>
        </p:blipFill>
        <p:spPr>
          <a:xfrm>
            <a:off x="1040769" y="2303700"/>
            <a:ext cx="10110451" cy="39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0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1) MAF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A166B8-C0DA-4C26-88DB-655DADB982D4}"/>
              </a:ext>
            </a:extLst>
          </p:cNvPr>
          <p:cNvGrpSpPr/>
          <p:nvPr/>
        </p:nvGrpSpPr>
        <p:grpSpPr>
          <a:xfrm>
            <a:off x="1227716" y="1568741"/>
            <a:ext cx="3515734" cy="427839"/>
            <a:chOff x="1227717" y="1568741"/>
            <a:chExt cx="2337604" cy="4278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69A893-63A1-4A90-9BD9-05BB5F9872AD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6BE2C7-278B-4342-AB86-F506AF39230E}"/>
                </a:ext>
              </a:extLst>
            </p:cNvPr>
            <p:cNvSpPr/>
            <p:nvPr/>
          </p:nvSpPr>
          <p:spPr>
            <a:xfrm>
              <a:off x="1247822" y="1602298"/>
              <a:ext cx="2295659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Moving Average Filter </a:t>
              </a:r>
              <a:r>
                <a:rPr lang="ko-KR" altLang="en-US" sz="2000" dirty="0">
                  <a:solidFill>
                    <a:schemeClr val="tx1"/>
                  </a:solidFill>
                </a:rPr>
                <a:t>구현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668403-8F74-44D4-8394-24F0C0AE012D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3F974C1-06C1-4B56-A2B8-9E08168F10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046" b="-933"/>
          <a:stretch/>
        </p:blipFill>
        <p:spPr>
          <a:xfrm>
            <a:off x="1343754" y="2447525"/>
            <a:ext cx="10110451" cy="142814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57DD94D-3B3D-43B1-8F29-7F583ECD6B8C}"/>
              </a:ext>
            </a:extLst>
          </p:cNvPr>
          <p:cNvGrpSpPr/>
          <p:nvPr/>
        </p:nvGrpSpPr>
        <p:grpSpPr>
          <a:xfrm>
            <a:off x="1695428" y="4126398"/>
            <a:ext cx="8801142" cy="1428143"/>
            <a:chOff x="1695428" y="3897798"/>
            <a:chExt cx="8801142" cy="1428143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1AB0266-8416-4489-ADCD-BF84E356B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5428" y="3897798"/>
              <a:ext cx="8801142" cy="1428143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234AEA2-729B-4A0B-A62A-ABE16E774439}"/>
                </a:ext>
              </a:extLst>
            </p:cNvPr>
            <p:cNvSpPr/>
            <p:nvPr/>
          </p:nvSpPr>
          <p:spPr>
            <a:xfrm>
              <a:off x="3829050" y="4564245"/>
              <a:ext cx="6457950" cy="4459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EBFF6A5-45AA-4ADB-B1FA-0B9DBEBCB6CD}"/>
              </a:ext>
            </a:extLst>
          </p:cNvPr>
          <p:cNvSpPr txBox="1"/>
          <p:nvPr/>
        </p:nvSpPr>
        <p:spPr>
          <a:xfrm>
            <a:off x="929025" y="5798953"/>
            <a:ext cx="103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MAF_Size</a:t>
            </a:r>
            <a:r>
              <a:rPr lang="en-US" altLang="ko-KR" dirty="0"/>
              <a:t> </a:t>
            </a:r>
            <a:r>
              <a:rPr lang="ko-KR" altLang="en-US" dirty="0"/>
              <a:t>만큼의 </a:t>
            </a:r>
            <a:r>
              <a:rPr lang="en-US" altLang="ko-KR" dirty="0"/>
              <a:t>delay </a:t>
            </a:r>
            <a:r>
              <a:rPr lang="ko-KR" altLang="en-US" dirty="0"/>
              <a:t>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792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1) MAF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A166B8-C0DA-4C26-88DB-655DADB982D4}"/>
              </a:ext>
            </a:extLst>
          </p:cNvPr>
          <p:cNvGrpSpPr/>
          <p:nvPr/>
        </p:nvGrpSpPr>
        <p:grpSpPr>
          <a:xfrm>
            <a:off x="1227716" y="1568741"/>
            <a:ext cx="3515734" cy="427839"/>
            <a:chOff x="1227717" y="1568741"/>
            <a:chExt cx="2337604" cy="4278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69A893-63A1-4A90-9BD9-05BB5F9872AD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6BE2C7-278B-4342-AB86-F506AF39230E}"/>
                </a:ext>
              </a:extLst>
            </p:cNvPr>
            <p:cNvSpPr/>
            <p:nvPr/>
          </p:nvSpPr>
          <p:spPr>
            <a:xfrm>
              <a:off x="1247822" y="1602298"/>
              <a:ext cx="2295659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Moving Average Filter </a:t>
              </a:r>
              <a:r>
                <a:rPr lang="ko-KR" altLang="en-US" sz="2000" dirty="0">
                  <a:solidFill>
                    <a:schemeClr val="tx1"/>
                  </a:solidFill>
                </a:rPr>
                <a:t>구현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668403-8F74-44D4-8394-24F0C0AE012D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D67B37-4A2E-4BA2-9E35-8C984FD89203}"/>
              </a:ext>
            </a:extLst>
          </p:cNvPr>
          <p:cNvSpPr txBox="1"/>
          <p:nvPr/>
        </p:nvSpPr>
        <p:spPr>
          <a:xfrm>
            <a:off x="987233" y="2890731"/>
            <a:ext cx="103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3F72"/>
                </a:solidFill>
              </a:rPr>
              <a:t>Ex) </a:t>
            </a:r>
            <a:r>
              <a:rPr lang="en-US" altLang="ko-KR" b="1" dirty="0" err="1">
                <a:solidFill>
                  <a:srgbClr val="003F72"/>
                </a:solidFill>
              </a:rPr>
              <a:t>MAF_Size</a:t>
            </a:r>
            <a:r>
              <a:rPr lang="en-US" altLang="ko-KR" b="1" dirty="0">
                <a:solidFill>
                  <a:srgbClr val="003F72"/>
                </a:solidFill>
              </a:rPr>
              <a:t> = 300 -&gt; </a:t>
            </a:r>
            <a:r>
              <a:rPr lang="en-US" altLang="ko-KR" b="1" dirty="0" err="1">
                <a:solidFill>
                  <a:srgbClr val="003F72"/>
                </a:solidFill>
              </a:rPr>
              <a:t>MAF_Size</a:t>
            </a:r>
            <a:r>
              <a:rPr lang="en-US" altLang="ko-KR" b="1" dirty="0">
                <a:solidFill>
                  <a:srgbClr val="003F72"/>
                </a:solidFill>
              </a:rPr>
              <a:t> = 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83602-C0BE-49CD-9694-A09D434000F1}"/>
              </a:ext>
            </a:extLst>
          </p:cNvPr>
          <p:cNvSpPr txBox="1"/>
          <p:nvPr/>
        </p:nvSpPr>
        <p:spPr>
          <a:xfrm>
            <a:off x="987233" y="2169097"/>
            <a:ext cx="1033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r>
              <a:rPr lang="en-US" altLang="ko-KR" dirty="0"/>
              <a:t> sum(), length()</a:t>
            </a:r>
            <a:r>
              <a:rPr lang="ko-KR" altLang="en-US" dirty="0"/>
              <a:t> 함수 사용시 </a:t>
            </a:r>
            <a:r>
              <a:rPr lang="en-US" altLang="ko-KR" dirty="0" err="1"/>
              <a:t>MAF_Size</a:t>
            </a:r>
            <a:r>
              <a:rPr lang="ko-KR" altLang="en-US" dirty="0"/>
              <a:t>벡터에서 처음부터 많은 데이터를 저장하게 되면 뒤에 남은 데이터들이 초기화 되지 않아</a:t>
            </a:r>
            <a:r>
              <a:rPr lang="en-US" altLang="ko-KR" dirty="0"/>
              <a:t>, </a:t>
            </a:r>
            <a:r>
              <a:rPr lang="ko-KR" altLang="en-US" dirty="0"/>
              <a:t>처리되지 않아야 할 데이터들까지 처리되게 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32FD58-DE19-4C1D-9957-BAFCC4ABA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3564435"/>
            <a:ext cx="10180908" cy="22636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9C814C-89BC-430C-9B06-C59220257357}"/>
              </a:ext>
            </a:extLst>
          </p:cNvPr>
          <p:cNvSpPr/>
          <p:nvPr/>
        </p:nvSpPr>
        <p:spPr>
          <a:xfrm>
            <a:off x="5734050" y="4414589"/>
            <a:ext cx="5280695" cy="551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7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2) MAF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그래프로 나타내기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A166B8-C0DA-4C26-88DB-655DADB982D4}"/>
              </a:ext>
            </a:extLst>
          </p:cNvPr>
          <p:cNvGrpSpPr/>
          <p:nvPr/>
        </p:nvGrpSpPr>
        <p:grpSpPr>
          <a:xfrm>
            <a:off x="1227716" y="1568741"/>
            <a:ext cx="3515734" cy="427839"/>
            <a:chOff x="1227717" y="1568741"/>
            <a:chExt cx="2337605" cy="4278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69A893-63A1-4A90-9BD9-05BB5F9872AD}"/>
                </a:ext>
              </a:extLst>
            </p:cNvPr>
            <p:cNvSpPr/>
            <p:nvPr/>
          </p:nvSpPr>
          <p:spPr>
            <a:xfrm>
              <a:off x="1227717" y="1568741"/>
              <a:ext cx="2337605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6BE2C7-278B-4342-AB86-F506AF39230E}"/>
                </a:ext>
              </a:extLst>
            </p:cNvPr>
            <p:cNvSpPr/>
            <p:nvPr/>
          </p:nvSpPr>
          <p:spPr>
            <a:xfrm>
              <a:off x="1247822" y="1602298"/>
              <a:ext cx="2295660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tx1"/>
                  </a:solidFill>
                </a:rPr>
                <a:t>MAF_Size</a:t>
              </a:r>
              <a:r>
                <a:rPr lang="ko-KR" altLang="en-US" sz="2000" dirty="0">
                  <a:solidFill>
                    <a:schemeClr val="tx1"/>
                  </a:solidFill>
                </a:rPr>
                <a:t>별 그래프 그리기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668403-8F74-44D4-8394-24F0C0AE012D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6AD923-9832-452E-9A7B-EB494C984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49" y="2023377"/>
            <a:ext cx="5320871" cy="4479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FBB1DE-204F-4397-AC32-85E2555FBB81}"/>
              </a:ext>
            </a:extLst>
          </p:cNvPr>
          <p:cNvSpPr txBox="1"/>
          <p:nvPr/>
        </p:nvSpPr>
        <p:spPr>
          <a:xfrm>
            <a:off x="2276259" y="2242823"/>
            <a:ext cx="226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MAF_Size</a:t>
            </a:r>
            <a:r>
              <a:rPr lang="en-US" altLang="ko-KR" dirty="0"/>
              <a:t> =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70A0F-EB9F-47DF-8C03-959BE35CAD2C}"/>
              </a:ext>
            </a:extLst>
          </p:cNvPr>
          <p:cNvSpPr txBox="1"/>
          <p:nvPr/>
        </p:nvSpPr>
        <p:spPr>
          <a:xfrm>
            <a:off x="2276259" y="4557398"/>
            <a:ext cx="226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MAF_Size</a:t>
            </a:r>
            <a:r>
              <a:rPr lang="en-US" altLang="ko-KR" dirty="0"/>
              <a:t> =</a:t>
            </a:r>
            <a:r>
              <a:rPr lang="ko-KR" altLang="en-US" dirty="0"/>
              <a:t> </a:t>
            </a:r>
            <a:r>
              <a:rPr lang="en-US" altLang="ko-KR" dirty="0"/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301370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A8F716-FF8C-4AFA-AA13-3DE1AD6381B9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2) MAF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그래프로 나타내기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A166B8-C0DA-4C26-88DB-655DADB982D4}"/>
              </a:ext>
            </a:extLst>
          </p:cNvPr>
          <p:cNvGrpSpPr/>
          <p:nvPr/>
        </p:nvGrpSpPr>
        <p:grpSpPr>
          <a:xfrm>
            <a:off x="1227716" y="1568741"/>
            <a:ext cx="3515734" cy="427839"/>
            <a:chOff x="1227717" y="1568741"/>
            <a:chExt cx="2337605" cy="4278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69A893-63A1-4A90-9BD9-05BB5F9872AD}"/>
                </a:ext>
              </a:extLst>
            </p:cNvPr>
            <p:cNvSpPr/>
            <p:nvPr/>
          </p:nvSpPr>
          <p:spPr>
            <a:xfrm>
              <a:off x="1227717" y="1568741"/>
              <a:ext cx="2337605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6BE2C7-278B-4342-AB86-F506AF39230E}"/>
                </a:ext>
              </a:extLst>
            </p:cNvPr>
            <p:cNvSpPr/>
            <p:nvPr/>
          </p:nvSpPr>
          <p:spPr>
            <a:xfrm>
              <a:off x="1247822" y="1602298"/>
              <a:ext cx="2295660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tx1"/>
                  </a:solidFill>
                </a:rPr>
                <a:t>MAF_Size</a:t>
              </a:r>
              <a:r>
                <a:rPr lang="ko-KR" altLang="en-US" sz="2000" dirty="0">
                  <a:solidFill>
                    <a:schemeClr val="tx1"/>
                  </a:solidFill>
                </a:rPr>
                <a:t>별 그래프 그리기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668403-8F74-44D4-8394-24F0C0AE012D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D89357C-FC3C-4AD9-9672-C07E54858E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452"/>
          <a:stretch/>
        </p:blipFill>
        <p:spPr>
          <a:xfrm>
            <a:off x="1046108" y="2084810"/>
            <a:ext cx="10114491" cy="43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9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DF90B1-AA00-48C5-8303-58D23596C74B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2) MAF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그래프로 나타내기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A166B8-C0DA-4C26-88DB-655DADB982D4}"/>
              </a:ext>
            </a:extLst>
          </p:cNvPr>
          <p:cNvGrpSpPr/>
          <p:nvPr/>
        </p:nvGrpSpPr>
        <p:grpSpPr>
          <a:xfrm>
            <a:off x="1227716" y="1568741"/>
            <a:ext cx="3515734" cy="427839"/>
            <a:chOff x="1227717" y="1568741"/>
            <a:chExt cx="2337605" cy="4278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69A893-63A1-4A90-9BD9-05BB5F9872AD}"/>
                </a:ext>
              </a:extLst>
            </p:cNvPr>
            <p:cNvSpPr/>
            <p:nvPr/>
          </p:nvSpPr>
          <p:spPr>
            <a:xfrm>
              <a:off x="1227717" y="1568741"/>
              <a:ext cx="2337605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6BE2C7-278B-4342-AB86-F506AF39230E}"/>
                </a:ext>
              </a:extLst>
            </p:cNvPr>
            <p:cNvSpPr/>
            <p:nvPr/>
          </p:nvSpPr>
          <p:spPr>
            <a:xfrm>
              <a:off x="1247822" y="1602298"/>
              <a:ext cx="2295660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tx1"/>
                  </a:solidFill>
                </a:rPr>
                <a:t>MAF_Size</a:t>
              </a:r>
              <a:r>
                <a:rPr lang="ko-KR" altLang="en-US" sz="2000" dirty="0">
                  <a:solidFill>
                    <a:schemeClr val="tx1"/>
                  </a:solidFill>
                </a:rPr>
                <a:t>별 그래프 그리기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668403-8F74-44D4-8394-24F0C0AE012D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315EA0F-11F9-41EB-91BD-7899ECD7A2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823"/>
          <a:stretch/>
        </p:blipFill>
        <p:spPr>
          <a:xfrm>
            <a:off x="1031274" y="3163760"/>
            <a:ext cx="10075168" cy="16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0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FEB38-821E-489A-B9D9-C4609F67345F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2) MAF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그래프로 나타내기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A166B8-C0DA-4C26-88DB-655DADB982D4}"/>
              </a:ext>
            </a:extLst>
          </p:cNvPr>
          <p:cNvGrpSpPr/>
          <p:nvPr/>
        </p:nvGrpSpPr>
        <p:grpSpPr>
          <a:xfrm>
            <a:off x="1227716" y="1568741"/>
            <a:ext cx="3515734" cy="427839"/>
            <a:chOff x="1227717" y="1568741"/>
            <a:chExt cx="2337605" cy="4278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69A893-63A1-4A90-9BD9-05BB5F9872AD}"/>
                </a:ext>
              </a:extLst>
            </p:cNvPr>
            <p:cNvSpPr/>
            <p:nvPr/>
          </p:nvSpPr>
          <p:spPr>
            <a:xfrm>
              <a:off x="1227717" y="1568741"/>
              <a:ext cx="2337605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6BE2C7-278B-4342-AB86-F506AF39230E}"/>
                </a:ext>
              </a:extLst>
            </p:cNvPr>
            <p:cNvSpPr/>
            <p:nvPr/>
          </p:nvSpPr>
          <p:spPr>
            <a:xfrm>
              <a:off x="1247822" y="1602298"/>
              <a:ext cx="2295660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tx1"/>
                  </a:solidFill>
                </a:rPr>
                <a:t>MAF_Size</a:t>
              </a:r>
              <a:r>
                <a:rPr lang="ko-KR" altLang="en-US" sz="2000" dirty="0">
                  <a:solidFill>
                    <a:schemeClr val="tx1"/>
                  </a:solidFill>
                </a:rPr>
                <a:t>별 그래프 그리기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668403-8F74-44D4-8394-24F0C0AE012D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F3A234-72A0-4F66-873E-3F19A80F7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844" y="2034330"/>
            <a:ext cx="7364312" cy="44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1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3) LPF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D60A720-904B-48D9-BE9E-16011BDEEE45}"/>
              </a:ext>
            </a:extLst>
          </p:cNvPr>
          <p:cNvGrpSpPr/>
          <p:nvPr/>
        </p:nvGrpSpPr>
        <p:grpSpPr>
          <a:xfrm>
            <a:off x="1227716" y="1568741"/>
            <a:ext cx="3058533" cy="427839"/>
            <a:chOff x="1227717" y="1568741"/>
            <a:chExt cx="2337604" cy="42783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107F0E-8974-4767-99B4-0499D9CB67DF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3E541CF-98C2-44E3-B575-2E317EA5B5DF}"/>
                </a:ext>
              </a:extLst>
            </p:cNvPr>
            <p:cNvSpPr/>
            <p:nvPr/>
          </p:nvSpPr>
          <p:spPr>
            <a:xfrm>
              <a:off x="1247822" y="1602298"/>
              <a:ext cx="2295659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RC Low pass Filter </a:t>
              </a:r>
              <a:r>
                <a:rPr lang="ko-KR" altLang="en-US" sz="2000" dirty="0">
                  <a:solidFill>
                    <a:schemeClr val="tx1"/>
                  </a:solidFill>
                </a:rPr>
                <a:t>구현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6CA1AD-9331-4902-9B08-13D9D6018707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8B9AE6-EAA9-43F2-9181-6A98014DD8F4}"/>
              </a:ext>
            </a:extLst>
          </p:cNvPr>
          <p:cNvSpPr txBox="1"/>
          <p:nvPr/>
        </p:nvSpPr>
        <p:spPr>
          <a:xfrm>
            <a:off x="4506245" y="1602298"/>
            <a:ext cx="226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이론은 </a:t>
            </a:r>
            <a:r>
              <a:rPr lang="en-US" altLang="ko-KR" dirty="0"/>
              <a:t>8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E40707B-F72A-40FF-8013-C0A39AB020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0" t="141" r="9049" b="63540"/>
          <a:stretch/>
        </p:blipFill>
        <p:spPr>
          <a:xfrm>
            <a:off x="934210" y="2420225"/>
            <a:ext cx="10273248" cy="36618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438E48-B186-486C-B17D-0B5769B3F1E0}"/>
                  </a:ext>
                </a:extLst>
              </p:cNvPr>
              <p:cNvSpPr txBox="1"/>
              <p:nvPr/>
            </p:nvSpPr>
            <p:spPr>
              <a:xfrm>
                <a:off x="8197738" y="4519567"/>
                <a:ext cx="3439275" cy="574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  <m:sSub>
                            <m:sSubPr>
                              <m:ctrlPr>
                                <a:rPr lang="en-US" altLang="ko-KR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𝒐𝒖𝒕</m:t>
                              </m:r>
                            </m:sub>
                          </m:sSub>
                          <m:r>
                            <a:rPr lang="en-US" altLang="ko-KR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altLang="ko-KR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ko-KR" alt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438E48-B186-486C-B17D-0B5769B3F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38" y="4519567"/>
                <a:ext cx="3439275" cy="574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694F15AF-FD65-4F5C-B1C8-D3BE654AE947}"/>
              </a:ext>
            </a:extLst>
          </p:cNvPr>
          <p:cNvSpPr/>
          <p:nvPr/>
        </p:nvSpPr>
        <p:spPr>
          <a:xfrm>
            <a:off x="2332139" y="4672668"/>
            <a:ext cx="5847127" cy="268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2646B2-3B88-43F1-9B9A-84EE3A25EE03}"/>
                  </a:ext>
                </a:extLst>
              </p:cNvPr>
              <p:cNvSpPr txBox="1"/>
              <p:nvPr/>
            </p:nvSpPr>
            <p:spPr>
              <a:xfrm>
                <a:off x="5596582" y="3031187"/>
                <a:ext cx="2107733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l-GR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b="1" dirty="0">
                    <a:solidFill>
                      <a:srgbClr val="00206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𝑹𝑪</m:t>
                    </m:r>
                  </m:oMath>
                </a14:m>
                <a:r>
                  <a:rPr lang="en-US" altLang="ko-KR" sz="1800" b="1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sz="1800" b="1" dirty="0">
                    <a:solidFill>
                      <a:srgbClr val="00206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ko-KR" alt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ko-KR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𝑹𝑪</m:t>
                        </m:r>
                      </m:den>
                    </m:f>
                  </m:oMath>
                </a14:m>
                <a:endParaRPr lang="ko-KR" alt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2646B2-3B88-43F1-9B9A-84EE3A25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582" y="3031187"/>
                <a:ext cx="2107733" cy="492443"/>
              </a:xfrm>
              <a:prstGeom prst="rect">
                <a:avLst/>
              </a:prstGeom>
              <a:blipFill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2580C6-92E0-4592-9239-D2494B16B823}"/>
              </a:ext>
            </a:extLst>
          </p:cNvPr>
          <p:cNvSpPr/>
          <p:nvPr/>
        </p:nvSpPr>
        <p:spPr>
          <a:xfrm>
            <a:off x="1654030" y="3039413"/>
            <a:ext cx="3790426" cy="492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A8F716-FF8C-4AFA-AA13-3DE1AD6381B9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2) LPF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그래프로 나타내기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A166B8-C0DA-4C26-88DB-655DADB982D4}"/>
              </a:ext>
            </a:extLst>
          </p:cNvPr>
          <p:cNvGrpSpPr/>
          <p:nvPr/>
        </p:nvGrpSpPr>
        <p:grpSpPr>
          <a:xfrm>
            <a:off x="1227715" y="1568741"/>
            <a:ext cx="4497223" cy="427839"/>
            <a:chOff x="1227717" y="1568741"/>
            <a:chExt cx="2337605" cy="4278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69A893-63A1-4A90-9BD9-05BB5F9872AD}"/>
                </a:ext>
              </a:extLst>
            </p:cNvPr>
            <p:cNvSpPr/>
            <p:nvPr/>
          </p:nvSpPr>
          <p:spPr>
            <a:xfrm>
              <a:off x="1227717" y="1568741"/>
              <a:ext cx="2337605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6BE2C7-278B-4342-AB86-F506AF39230E}"/>
                </a:ext>
              </a:extLst>
            </p:cNvPr>
            <p:cNvSpPr/>
            <p:nvPr/>
          </p:nvSpPr>
          <p:spPr>
            <a:xfrm>
              <a:off x="1247822" y="1602298"/>
              <a:ext cx="2295660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Cut off frequency</a:t>
              </a:r>
              <a:r>
                <a:rPr lang="ko-KR" altLang="en-US" sz="2000" dirty="0">
                  <a:solidFill>
                    <a:schemeClr val="tx1"/>
                  </a:solidFill>
                </a:rPr>
                <a:t> 별 그래프 그리기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668403-8F74-44D4-8394-24F0C0AE012D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DFDFAAD-E959-4EFC-B7CD-37E13A5FE2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575"/>
          <a:stretch/>
        </p:blipFill>
        <p:spPr>
          <a:xfrm>
            <a:off x="746749" y="2088260"/>
            <a:ext cx="7664363" cy="43496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28377D-587E-4897-8199-DAFFA6D3B723}"/>
              </a:ext>
            </a:extLst>
          </p:cNvPr>
          <p:cNvSpPr txBox="1"/>
          <p:nvPr/>
        </p:nvSpPr>
        <p:spPr>
          <a:xfrm>
            <a:off x="5489136" y="2976123"/>
            <a:ext cx="32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Cut off frequency =</a:t>
            </a:r>
            <a:r>
              <a:rPr lang="ko-KR" altLang="en-US" dirty="0"/>
              <a:t> </a:t>
            </a:r>
            <a:r>
              <a:rPr lang="en-US" altLang="ko-KR" dirty="0"/>
              <a:t>3Hz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855136-B3E3-4B17-95AE-7A6054366221}"/>
              </a:ext>
            </a:extLst>
          </p:cNvPr>
          <p:cNvSpPr txBox="1"/>
          <p:nvPr/>
        </p:nvSpPr>
        <p:spPr>
          <a:xfrm>
            <a:off x="5489136" y="5290698"/>
            <a:ext cx="34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Cut off frequency =</a:t>
            </a:r>
            <a:r>
              <a:rPr lang="ko-KR" altLang="en-US" dirty="0"/>
              <a:t> </a:t>
            </a:r>
            <a:r>
              <a:rPr lang="en-US" altLang="ko-KR" dirty="0"/>
              <a:t>8Hz</a:t>
            </a:r>
          </a:p>
        </p:txBody>
      </p:sp>
    </p:spTree>
    <p:extLst>
      <p:ext uri="{BB962C8B-B14F-4D97-AF65-F5344CB8AC3E}">
        <p14:creationId xmlns:p14="http://schemas.microsoft.com/office/powerpoint/2010/main" val="370044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A8F716-FF8C-4AFA-AA13-3DE1AD6381B9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2) LPF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그래프로 나타내기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A166B8-C0DA-4C26-88DB-655DADB982D4}"/>
              </a:ext>
            </a:extLst>
          </p:cNvPr>
          <p:cNvGrpSpPr/>
          <p:nvPr/>
        </p:nvGrpSpPr>
        <p:grpSpPr>
          <a:xfrm>
            <a:off x="1227715" y="1568741"/>
            <a:ext cx="4497223" cy="427839"/>
            <a:chOff x="1227717" y="1568741"/>
            <a:chExt cx="2337605" cy="42783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69A893-63A1-4A90-9BD9-05BB5F9872AD}"/>
                </a:ext>
              </a:extLst>
            </p:cNvPr>
            <p:cNvSpPr/>
            <p:nvPr/>
          </p:nvSpPr>
          <p:spPr>
            <a:xfrm>
              <a:off x="1227717" y="1568741"/>
              <a:ext cx="2337605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6BE2C7-278B-4342-AB86-F506AF39230E}"/>
                </a:ext>
              </a:extLst>
            </p:cNvPr>
            <p:cNvSpPr/>
            <p:nvPr/>
          </p:nvSpPr>
          <p:spPr>
            <a:xfrm>
              <a:off x="1247822" y="1602298"/>
              <a:ext cx="2295660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Cut off frequency</a:t>
              </a:r>
              <a:r>
                <a:rPr lang="ko-KR" altLang="en-US" sz="2000" dirty="0">
                  <a:solidFill>
                    <a:schemeClr val="tx1"/>
                  </a:solidFill>
                </a:rPr>
                <a:t> 별 그래프 그리기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668403-8F74-44D4-8394-24F0C0AE012D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142A1D-E68B-4D76-8756-99FF70191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96" y="2081025"/>
            <a:ext cx="7273605" cy="436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1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68155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Filter Type 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</a:rPr>
                <a:t>필터의 종류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2B56FA3-872E-4EDF-83DF-7C6BDB2C1B51}"/>
              </a:ext>
            </a:extLst>
          </p:cNvPr>
          <p:cNvSpPr txBox="1"/>
          <p:nvPr/>
        </p:nvSpPr>
        <p:spPr>
          <a:xfrm>
            <a:off x="5472977" y="4221873"/>
            <a:ext cx="6039033" cy="2162130"/>
          </a:xfrm>
          <a:prstGeom prst="rect">
            <a:avLst/>
          </a:prstGeom>
          <a:noFill/>
          <a:ln w="57150">
            <a:solidFill>
              <a:srgbClr val="C8C8C8"/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US" altLang="ko-KR" sz="1050" b="1" dirty="0">
              <a:solidFill>
                <a:srgbClr val="003F72"/>
              </a:solidFill>
            </a:endParaRPr>
          </a:p>
          <a:p>
            <a:pPr marL="800100" lvl="1" indent="-342900">
              <a:buAutoNum type="arabicPeriod"/>
            </a:pPr>
            <a:r>
              <a:rPr lang="en-US" altLang="ko-KR" spc="300" dirty="0"/>
              <a:t>LPF </a:t>
            </a:r>
            <a:r>
              <a:rPr lang="en-US" altLang="ko-KR" sz="1600" spc="300" dirty="0">
                <a:solidFill>
                  <a:schemeClr val="bg2">
                    <a:lumMod val="50000"/>
                  </a:schemeClr>
                </a:solidFill>
              </a:rPr>
              <a:t>Low Pass Filter  </a:t>
            </a:r>
            <a:r>
              <a:rPr lang="en-US" altLang="ko-KR" sz="100" spc="3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600" spc="3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 spc="300" dirty="0" err="1">
                <a:solidFill>
                  <a:schemeClr val="bg2">
                    <a:lumMod val="50000"/>
                  </a:schemeClr>
                </a:solidFill>
              </a:rPr>
              <a:t>저역통과여파기</a:t>
            </a:r>
            <a:endParaRPr lang="en-US" altLang="ko-KR" sz="1600" spc="300" dirty="0">
              <a:solidFill>
                <a:schemeClr val="bg2">
                  <a:lumMod val="50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n-US" altLang="ko-KR" sz="1600" spc="300" dirty="0">
              <a:solidFill>
                <a:schemeClr val="bg2">
                  <a:lumMod val="50000"/>
                </a:schemeClr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spc="300" dirty="0"/>
              <a:t>HPF</a:t>
            </a:r>
            <a:r>
              <a:rPr lang="ko-KR" altLang="en-US" spc="300" dirty="0"/>
              <a:t> </a:t>
            </a:r>
            <a:r>
              <a:rPr lang="en-US" altLang="ko-KR" sz="1600" spc="300" dirty="0">
                <a:solidFill>
                  <a:schemeClr val="bg2">
                    <a:lumMod val="50000"/>
                  </a:schemeClr>
                </a:solidFill>
              </a:rPr>
              <a:t>High Pass Filter : </a:t>
            </a:r>
            <a:r>
              <a:rPr lang="ko-KR" altLang="en-US" sz="1600" spc="300" dirty="0" err="1">
                <a:solidFill>
                  <a:schemeClr val="bg2">
                    <a:lumMod val="50000"/>
                  </a:schemeClr>
                </a:solidFill>
              </a:rPr>
              <a:t>고역통과여파기</a:t>
            </a:r>
            <a:endParaRPr lang="en-US" altLang="ko-KR" spc="300" dirty="0"/>
          </a:p>
          <a:p>
            <a:pPr marL="800100" lvl="1" indent="-342900">
              <a:buAutoNum type="arabicPeriod"/>
            </a:pPr>
            <a:endParaRPr lang="en-US" altLang="ko-KR" spc="300" dirty="0"/>
          </a:p>
          <a:p>
            <a:pPr marL="800100" lvl="1" indent="-342900">
              <a:buAutoNum type="arabicPeriod"/>
            </a:pPr>
            <a:r>
              <a:rPr lang="en-US" altLang="ko-KR" spc="300" dirty="0"/>
              <a:t>BPF</a:t>
            </a:r>
            <a:r>
              <a:rPr lang="en-US" altLang="ko-KR" spc="3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600" spc="300" dirty="0">
                <a:solidFill>
                  <a:schemeClr val="bg2">
                    <a:lumMod val="50000"/>
                  </a:schemeClr>
                </a:solidFill>
              </a:rPr>
              <a:t>Band Pass Filter : </a:t>
            </a:r>
            <a:r>
              <a:rPr lang="ko-KR" altLang="en-US" sz="1600" spc="300" dirty="0" err="1">
                <a:solidFill>
                  <a:schemeClr val="bg2">
                    <a:lumMod val="50000"/>
                  </a:schemeClr>
                </a:solidFill>
              </a:rPr>
              <a:t>대역통과여파기</a:t>
            </a:r>
            <a:endParaRPr lang="en-US" altLang="ko-KR" spc="300" dirty="0"/>
          </a:p>
          <a:p>
            <a:pPr marL="800100" lvl="1" indent="-342900">
              <a:buAutoNum type="arabicPeriod"/>
            </a:pPr>
            <a:endParaRPr lang="en-US" altLang="ko-KR" spc="300" dirty="0"/>
          </a:p>
          <a:p>
            <a:pPr marL="800100" lvl="1" indent="-342900">
              <a:buAutoNum type="arabicPeriod"/>
            </a:pPr>
            <a:r>
              <a:rPr lang="en-US" altLang="ko-KR" spc="300" dirty="0"/>
              <a:t>BSF </a:t>
            </a:r>
            <a:r>
              <a:rPr lang="en-US" altLang="ko-KR" sz="1600" spc="300" dirty="0">
                <a:solidFill>
                  <a:schemeClr val="bg2">
                    <a:lumMod val="50000"/>
                  </a:schemeClr>
                </a:solidFill>
              </a:rPr>
              <a:t>Band Stop Filter : </a:t>
            </a:r>
            <a:r>
              <a:rPr lang="ko-KR" altLang="en-US" sz="1600" spc="300" dirty="0" err="1">
                <a:solidFill>
                  <a:schemeClr val="bg2">
                    <a:lumMod val="50000"/>
                  </a:schemeClr>
                </a:solidFill>
              </a:rPr>
              <a:t>대역저지여파기</a:t>
            </a:r>
            <a:endParaRPr lang="en-US" altLang="ko-KR" spc="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C36E-EC4D-4627-9679-7C3EE0154327}"/>
              </a:ext>
            </a:extLst>
          </p:cNvPr>
          <p:cNvSpPr txBox="1"/>
          <p:nvPr/>
        </p:nvSpPr>
        <p:spPr>
          <a:xfrm>
            <a:off x="772264" y="2161263"/>
            <a:ext cx="10647467" cy="1706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필터</a:t>
            </a:r>
            <a:r>
              <a:rPr lang="en-US" altLang="ko-KR" sz="2000" dirty="0"/>
              <a:t> : </a:t>
            </a:r>
            <a:r>
              <a:rPr lang="ko-KR" altLang="en-US" sz="2000" dirty="0"/>
              <a:t>특정 주파수를 차단시키거나 </a:t>
            </a:r>
            <a:r>
              <a:rPr lang="ko-KR" altLang="en-US" sz="2000" dirty="0" err="1"/>
              <a:t>통과시킴으로서</a:t>
            </a:r>
            <a:r>
              <a:rPr lang="ko-KR" altLang="en-US" sz="2000" dirty="0"/>
              <a:t> 원하는 주파수를 볼 수 있도록 하는 것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ko-KR" sz="2000" dirty="0"/>
              <a:t>→</a:t>
            </a:r>
            <a:r>
              <a:rPr lang="ko-KR" altLang="en-US" sz="2000" dirty="0"/>
              <a:t> </a:t>
            </a:r>
            <a:r>
              <a:rPr lang="en-US" altLang="ko-KR" sz="2000" dirty="0"/>
              <a:t>L</a:t>
            </a:r>
            <a:r>
              <a:rPr lang="ko-KR" altLang="en-US" sz="2000" dirty="0"/>
              <a:t>과 </a:t>
            </a:r>
            <a:r>
              <a:rPr lang="en-US" altLang="ko-KR" sz="2000" dirty="0"/>
              <a:t>C</a:t>
            </a:r>
            <a:r>
              <a:rPr lang="ko-KR" altLang="en-US" sz="2000" dirty="0"/>
              <a:t>를 조합해 구현 가능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003F72"/>
                </a:solidFill>
              </a:rPr>
              <a:t>L </a:t>
            </a:r>
            <a:r>
              <a:rPr lang="en-US" altLang="ko-KR" sz="800" dirty="0">
                <a:solidFill>
                  <a:srgbClr val="003F72"/>
                </a:solidFill>
              </a:rPr>
              <a:t> </a:t>
            </a:r>
            <a:r>
              <a:rPr lang="en-US" altLang="ko-KR" sz="1600" dirty="0">
                <a:solidFill>
                  <a:srgbClr val="003F72"/>
                </a:solidFill>
              </a:rPr>
              <a:t>: </a:t>
            </a:r>
            <a:r>
              <a:rPr lang="ko-KR" altLang="en-US" sz="1600" dirty="0">
                <a:solidFill>
                  <a:srgbClr val="003F72"/>
                </a:solidFill>
              </a:rPr>
              <a:t>주파수가 </a:t>
            </a:r>
            <a:r>
              <a:rPr lang="ko-KR" altLang="en-US" sz="1600" b="1" dirty="0">
                <a:solidFill>
                  <a:srgbClr val="003F72"/>
                </a:solidFill>
              </a:rPr>
              <a:t>올라갈수록</a:t>
            </a:r>
            <a:r>
              <a:rPr lang="ko-KR" altLang="en-US" sz="1600" dirty="0">
                <a:solidFill>
                  <a:srgbClr val="003F72"/>
                </a:solidFill>
              </a:rPr>
              <a:t> 통과가 잘 됨</a:t>
            </a:r>
            <a:endParaRPr lang="en-US" altLang="ko-KR" sz="1600" dirty="0">
              <a:solidFill>
                <a:srgbClr val="003F7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003F72"/>
                </a:solidFill>
              </a:rPr>
              <a:t>C : </a:t>
            </a:r>
            <a:r>
              <a:rPr lang="ko-KR" altLang="en-US" sz="1600" dirty="0">
                <a:solidFill>
                  <a:srgbClr val="003F72"/>
                </a:solidFill>
              </a:rPr>
              <a:t>주파수가 </a:t>
            </a:r>
            <a:r>
              <a:rPr lang="ko-KR" altLang="en-US" sz="1600" b="1" dirty="0">
                <a:solidFill>
                  <a:srgbClr val="003F72"/>
                </a:solidFill>
              </a:rPr>
              <a:t>내려갈수록</a:t>
            </a:r>
            <a:r>
              <a:rPr lang="ko-KR" altLang="en-US" sz="1600" dirty="0">
                <a:solidFill>
                  <a:srgbClr val="003F72"/>
                </a:solidFill>
              </a:rPr>
              <a:t> 통과가 잘 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B37B5E-21A7-445F-A43F-004D1F8F62A8}"/>
              </a:ext>
            </a:extLst>
          </p:cNvPr>
          <p:cNvGrpSpPr/>
          <p:nvPr/>
        </p:nvGrpSpPr>
        <p:grpSpPr>
          <a:xfrm>
            <a:off x="5384064" y="3867948"/>
            <a:ext cx="1503298" cy="438613"/>
            <a:chOff x="5134062" y="3867949"/>
            <a:chExt cx="961938" cy="49432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6E23CCC-E38F-448E-9851-FBF217B707F0}"/>
                </a:ext>
              </a:extLst>
            </p:cNvPr>
            <p:cNvSpPr/>
            <p:nvPr/>
          </p:nvSpPr>
          <p:spPr>
            <a:xfrm>
              <a:off x="5134062" y="3867949"/>
              <a:ext cx="961938" cy="494326"/>
            </a:xfrm>
            <a:prstGeom prst="rect">
              <a:avLst/>
            </a:prstGeom>
            <a:solidFill>
              <a:srgbClr val="003F72"/>
            </a:solidFill>
            <a:ln w="57150">
              <a:solidFill>
                <a:srgbClr val="003F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ko-KR" b="1" dirty="0">
                <a:ln w="12700">
                  <a:solidFill>
                    <a:schemeClr val="bg1"/>
                  </a:solidFill>
                </a:ln>
                <a:solidFill>
                  <a:srgbClr val="003F7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9AEE43-F22A-4F37-9BB9-61D9FDA9B996}"/>
                </a:ext>
              </a:extLst>
            </p:cNvPr>
            <p:cNvSpPr txBox="1"/>
            <p:nvPr/>
          </p:nvSpPr>
          <p:spPr>
            <a:xfrm>
              <a:off x="5157831" y="3904213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n w="9525">
                    <a:solidFill>
                      <a:schemeClr val="bg1"/>
                    </a:solidFill>
                  </a:ln>
                  <a:solidFill>
                    <a:srgbClr val="003F7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종류</a:t>
              </a:r>
              <a:endParaRPr lang="en-US" altLang="ko-KR" sz="2000" b="1" dirty="0">
                <a:ln w="9525">
                  <a:solidFill>
                    <a:schemeClr val="bg1"/>
                  </a:solidFill>
                </a:ln>
                <a:solidFill>
                  <a:srgbClr val="003F7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AECA567-9182-4C41-A483-6094E5C241BB}"/>
              </a:ext>
            </a:extLst>
          </p:cNvPr>
          <p:cNvSpPr txBox="1"/>
          <p:nvPr/>
        </p:nvSpPr>
        <p:spPr>
          <a:xfrm>
            <a:off x="746749" y="4752515"/>
            <a:ext cx="435865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차단주파수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cutoff frequency</a:t>
            </a:r>
          </a:p>
          <a:p>
            <a:endParaRPr lang="en-US" altLang="ko-KR" sz="1200" dirty="0"/>
          </a:p>
          <a:p>
            <a:r>
              <a:rPr lang="ko-KR" altLang="en-US" dirty="0"/>
              <a:t>필터 </a:t>
            </a:r>
            <a:r>
              <a:rPr lang="ko-KR" altLang="en-US" dirty="0" err="1"/>
              <a:t>설계시</a:t>
            </a:r>
            <a:r>
              <a:rPr lang="ko-KR" altLang="en-US" dirty="0"/>
              <a:t> </a:t>
            </a:r>
            <a:r>
              <a:rPr lang="en-US" altLang="ko-KR" dirty="0"/>
              <a:t>-3dB</a:t>
            </a:r>
            <a:r>
              <a:rPr lang="ko-KR" altLang="en-US" dirty="0"/>
              <a:t>이 되는 지점</a:t>
            </a:r>
          </a:p>
        </p:txBody>
      </p:sp>
    </p:spTree>
    <p:extLst>
      <p:ext uri="{BB962C8B-B14F-4D97-AF65-F5344CB8AC3E}">
        <p14:creationId xmlns:p14="http://schemas.microsoft.com/office/powerpoint/2010/main" val="253983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MAF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LPF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FFT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주파수 분석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8CAEBB-14CD-457E-9231-C57D9EABEAA0}"/>
              </a:ext>
            </a:extLst>
          </p:cNvPr>
          <p:cNvGrpSpPr/>
          <p:nvPr/>
        </p:nvGrpSpPr>
        <p:grpSpPr>
          <a:xfrm>
            <a:off x="1227716" y="1568741"/>
            <a:ext cx="2687059" cy="427839"/>
            <a:chOff x="1227717" y="1568741"/>
            <a:chExt cx="2337604" cy="42783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226ACA7-0E2A-4A61-937A-39CF6C3D90D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AE17BA-2786-4E09-9401-343E2775269B}"/>
                </a:ext>
              </a:extLst>
            </p:cNvPr>
            <p:cNvSpPr/>
            <p:nvPr/>
          </p:nvSpPr>
          <p:spPr>
            <a:xfrm>
              <a:off x="1239536" y="1602298"/>
              <a:ext cx="2295659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 MAF</a:t>
              </a:r>
              <a:r>
                <a:rPr lang="ko-KR" altLang="en-US" sz="2000" dirty="0">
                  <a:solidFill>
                    <a:schemeClr val="tx1"/>
                  </a:solidFill>
                </a:rPr>
                <a:t> 주파수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FEC48A-B114-483D-9EA7-8BB3537CF17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4C05CFA-47A4-4867-91BF-9758111091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09"/>
          <a:stretch/>
        </p:blipFill>
        <p:spPr>
          <a:xfrm>
            <a:off x="2028206" y="2599440"/>
            <a:ext cx="8135585" cy="33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22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MAF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LPF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FFT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주파수 분석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8CAEBB-14CD-457E-9231-C57D9EABEAA0}"/>
              </a:ext>
            </a:extLst>
          </p:cNvPr>
          <p:cNvGrpSpPr/>
          <p:nvPr/>
        </p:nvGrpSpPr>
        <p:grpSpPr>
          <a:xfrm>
            <a:off x="1227716" y="1568741"/>
            <a:ext cx="2687059" cy="427839"/>
            <a:chOff x="1227717" y="1568741"/>
            <a:chExt cx="2337604" cy="42783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226ACA7-0E2A-4A61-937A-39CF6C3D90D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AE17BA-2786-4E09-9401-343E2775269B}"/>
                </a:ext>
              </a:extLst>
            </p:cNvPr>
            <p:cNvSpPr/>
            <p:nvPr/>
          </p:nvSpPr>
          <p:spPr>
            <a:xfrm>
              <a:off x="1239536" y="1602298"/>
              <a:ext cx="2295659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 MAF</a:t>
              </a:r>
              <a:r>
                <a:rPr lang="ko-KR" altLang="en-US" sz="2000" dirty="0">
                  <a:solidFill>
                    <a:schemeClr val="tx1"/>
                  </a:solidFill>
                </a:rPr>
                <a:t> 주파수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FEC48A-B114-483D-9EA7-8BB3537CF17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4C05CFA-47A4-4867-91BF-9758111091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09"/>
          <a:stretch/>
        </p:blipFill>
        <p:spPr>
          <a:xfrm>
            <a:off x="2028206" y="2599440"/>
            <a:ext cx="8135585" cy="33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53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MAF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LPF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FFT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주파수 분석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8CAEBB-14CD-457E-9231-C57D9EABEAA0}"/>
              </a:ext>
            </a:extLst>
          </p:cNvPr>
          <p:cNvGrpSpPr/>
          <p:nvPr/>
        </p:nvGrpSpPr>
        <p:grpSpPr>
          <a:xfrm>
            <a:off x="1227716" y="1568741"/>
            <a:ext cx="3672275" cy="427839"/>
            <a:chOff x="1227717" y="1568741"/>
            <a:chExt cx="2337604" cy="42783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226ACA7-0E2A-4A61-937A-39CF6C3D90D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AE17BA-2786-4E09-9401-343E2775269B}"/>
                </a:ext>
              </a:extLst>
            </p:cNvPr>
            <p:cNvSpPr/>
            <p:nvPr/>
          </p:nvSpPr>
          <p:spPr>
            <a:xfrm>
              <a:off x="1239536" y="1602298"/>
              <a:ext cx="2295659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Window</a:t>
              </a:r>
              <a:r>
                <a:rPr lang="ko-KR" altLang="en-US" sz="2000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>
                  <a:solidFill>
                    <a:schemeClr val="tx1"/>
                  </a:solidFill>
                </a:rPr>
                <a:t>Size</a:t>
              </a:r>
              <a:r>
                <a:rPr lang="ko-KR" altLang="en-US" sz="2000" dirty="0">
                  <a:solidFill>
                    <a:schemeClr val="tx1"/>
                  </a:solidFill>
                </a:rPr>
                <a:t> 별 성능 비교</a:t>
              </a:r>
              <a:endParaRPr lang="ko-KR" altLang="en-US" sz="2000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FEC48A-B114-483D-9EA7-8BB3537CF17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C8A913-02F1-4C4E-92B6-DE5132FC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3" y="2035505"/>
            <a:ext cx="7348187" cy="44552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0D5F27-DE1C-4D0B-B1F6-2A37E761CEA3}"/>
              </a:ext>
            </a:extLst>
          </p:cNvPr>
          <p:cNvSpPr/>
          <p:nvPr/>
        </p:nvSpPr>
        <p:spPr>
          <a:xfrm>
            <a:off x="6157518" y="2857788"/>
            <a:ext cx="604007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FD2FE7-662F-479B-BD5A-4AAEAF31E907}"/>
              </a:ext>
            </a:extLst>
          </p:cNvPr>
          <p:cNvSpPr/>
          <p:nvPr/>
        </p:nvSpPr>
        <p:spPr>
          <a:xfrm>
            <a:off x="6140740" y="4214425"/>
            <a:ext cx="686500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A0C9FE-5121-4E6D-9CF6-26D46573AED1}"/>
              </a:ext>
            </a:extLst>
          </p:cNvPr>
          <p:cNvSpPr/>
          <p:nvPr/>
        </p:nvSpPr>
        <p:spPr>
          <a:xfrm>
            <a:off x="5858310" y="5546669"/>
            <a:ext cx="686500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F2B5C-264E-444F-8751-6ED709F72DEA}"/>
              </a:ext>
            </a:extLst>
          </p:cNvPr>
          <p:cNvSpPr txBox="1"/>
          <p:nvPr/>
        </p:nvSpPr>
        <p:spPr>
          <a:xfrm>
            <a:off x="7941580" y="3939940"/>
            <a:ext cx="368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Window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가 증가할수록 </a:t>
            </a:r>
            <a:r>
              <a:rPr lang="en-US" altLang="ko-KR" dirty="0"/>
              <a:t>Noise</a:t>
            </a:r>
            <a:r>
              <a:rPr lang="ko-KR" altLang="en-US" dirty="0"/>
              <a:t>가 잘 걸러진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79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MAF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LPF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FFT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주파수 분석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D73E7A7-C82D-4976-ACE1-82DDB817781E}"/>
              </a:ext>
            </a:extLst>
          </p:cNvPr>
          <p:cNvSpPr txBox="1"/>
          <p:nvPr/>
        </p:nvSpPr>
        <p:spPr>
          <a:xfrm>
            <a:off x="1033243" y="5585320"/>
            <a:ext cx="10125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하지만 위의 그래프에서 알 수 있듯이 </a:t>
            </a:r>
            <a:r>
              <a:rPr lang="en-US" altLang="ko-KR" dirty="0"/>
              <a:t>Window Size</a:t>
            </a:r>
            <a:r>
              <a:rPr lang="ko-KR" altLang="en-US" dirty="0"/>
              <a:t>가 커질 수록 </a:t>
            </a:r>
            <a:r>
              <a:rPr lang="en-US" altLang="ko-KR" dirty="0"/>
              <a:t>delay</a:t>
            </a:r>
            <a:r>
              <a:rPr lang="ko-KR" altLang="en-US" dirty="0"/>
              <a:t>가 길어진다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따라서 현재 시각에 대한 데이터의 정확도가 떨어질 수 있다</a:t>
            </a:r>
            <a:r>
              <a:rPr lang="en-US" altLang="ko-KR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1E3D560-A4C0-4A7A-94A3-99AA2F294605}"/>
              </a:ext>
            </a:extLst>
          </p:cNvPr>
          <p:cNvGrpSpPr/>
          <p:nvPr/>
        </p:nvGrpSpPr>
        <p:grpSpPr>
          <a:xfrm>
            <a:off x="1227716" y="1568741"/>
            <a:ext cx="3403007" cy="427839"/>
            <a:chOff x="1227717" y="1568741"/>
            <a:chExt cx="2337604" cy="42783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D5A2C6-ABE4-4886-8576-2D7D20137678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BFF43F7-8475-4374-9CE9-70C03534C34B}"/>
                </a:ext>
              </a:extLst>
            </p:cNvPr>
            <p:cNvSpPr/>
            <p:nvPr/>
          </p:nvSpPr>
          <p:spPr>
            <a:xfrm>
              <a:off x="1239536" y="1602298"/>
              <a:ext cx="2295659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Window</a:t>
              </a:r>
              <a:r>
                <a:rPr lang="ko-KR" altLang="en-US" sz="2000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>
                  <a:solidFill>
                    <a:schemeClr val="tx1"/>
                  </a:solidFill>
                </a:rPr>
                <a:t>Size</a:t>
              </a:r>
              <a:r>
                <a:rPr lang="ko-KR" altLang="en-US" sz="2000" dirty="0">
                  <a:solidFill>
                    <a:schemeClr val="tx1"/>
                  </a:solidFill>
                </a:rPr>
                <a:t> 별 성능 비교</a:t>
              </a:r>
              <a:endParaRPr lang="ko-KR" altLang="en-US" sz="200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9A9AC18-456B-424E-AF97-EF57961971BB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AD0DE21-D5DA-46D0-A3C3-9C97D1744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25" y="1872418"/>
            <a:ext cx="9856148" cy="353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0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MAF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LPF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FFT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주파수 분석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8CAEBB-14CD-457E-9231-C57D9EABEAA0}"/>
              </a:ext>
            </a:extLst>
          </p:cNvPr>
          <p:cNvGrpSpPr/>
          <p:nvPr/>
        </p:nvGrpSpPr>
        <p:grpSpPr>
          <a:xfrm>
            <a:off x="1227716" y="1568741"/>
            <a:ext cx="3403007" cy="427839"/>
            <a:chOff x="1227717" y="1568741"/>
            <a:chExt cx="2337604" cy="42783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226ACA7-0E2A-4A61-937A-39CF6C3D90D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AE17BA-2786-4E09-9401-343E2775269B}"/>
                </a:ext>
              </a:extLst>
            </p:cNvPr>
            <p:cNvSpPr/>
            <p:nvPr/>
          </p:nvSpPr>
          <p:spPr>
            <a:xfrm>
              <a:off x="1239536" y="1602298"/>
              <a:ext cx="2295659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Window</a:t>
              </a:r>
              <a:r>
                <a:rPr lang="ko-KR" altLang="en-US" sz="2000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>
                  <a:solidFill>
                    <a:schemeClr val="tx1"/>
                  </a:solidFill>
                </a:rPr>
                <a:t>Size</a:t>
              </a:r>
              <a:r>
                <a:rPr lang="ko-KR" altLang="en-US" sz="2000" dirty="0">
                  <a:solidFill>
                    <a:schemeClr val="tx1"/>
                  </a:solidFill>
                </a:rPr>
                <a:t> 별 성능 비교</a:t>
              </a:r>
              <a:endParaRPr lang="ko-KR" altLang="en-US" sz="2000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FEC48A-B114-483D-9EA7-8BB3537CF17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221C9F8-919B-4A7A-AF7A-C9B190E85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25" y="1872418"/>
            <a:ext cx="9856148" cy="35350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73E7A7-C82D-4976-ACE1-82DDB817781E}"/>
              </a:ext>
            </a:extLst>
          </p:cNvPr>
          <p:cNvSpPr txBox="1"/>
          <p:nvPr/>
        </p:nvSpPr>
        <p:spPr>
          <a:xfrm>
            <a:off x="1033243" y="5368026"/>
            <a:ext cx="10125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Window Size</a:t>
            </a:r>
            <a:r>
              <a:rPr lang="ko-KR" altLang="en-US" dirty="0"/>
              <a:t>가 클수록</a:t>
            </a:r>
            <a:r>
              <a:rPr lang="en-US" altLang="ko-KR" dirty="0"/>
              <a:t>, </a:t>
            </a:r>
            <a:r>
              <a:rPr lang="ko-KR" altLang="en-US" dirty="0"/>
              <a:t>위의 그래프에서는 </a:t>
            </a:r>
            <a:r>
              <a:rPr lang="en-US" altLang="ko-KR" dirty="0"/>
              <a:t>300</a:t>
            </a:r>
            <a:r>
              <a:rPr lang="ko-KR" altLang="en-US" dirty="0"/>
              <a:t>이 가장 정상신호와 일치하는 것을 알 수 있지만</a:t>
            </a:r>
            <a:r>
              <a:rPr lang="en-US" altLang="ko-KR" dirty="0"/>
              <a:t>, </a:t>
            </a:r>
            <a:r>
              <a:rPr lang="ko-KR" altLang="en-US" dirty="0"/>
              <a:t>지연시간이 너무 크다는 점에서 그 이점이 떨어진다 생각한다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Window Size</a:t>
            </a:r>
            <a:r>
              <a:rPr lang="ko-KR" altLang="en-US" dirty="0"/>
              <a:t>가 너무 작으면 노이즈가 잘 걸러지지 않았다</a:t>
            </a:r>
            <a:r>
              <a:rPr lang="en-US" altLang="ko-KR" dirty="0"/>
              <a:t>. </a:t>
            </a:r>
            <a:r>
              <a:rPr lang="ko-KR" altLang="en-US" dirty="0"/>
              <a:t>그러므로 세 개의 값 중에 중간인 </a:t>
            </a:r>
            <a:r>
              <a:rPr lang="en-US" altLang="ko-KR" b="1" dirty="0"/>
              <a:t>Window Size 150</a:t>
            </a:r>
            <a:r>
              <a:rPr lang="ko-KR" altLang="en-US" b="1" dirty="0"/>
              <a:t>위의 세 값 가장 적절하다 생각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761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MAF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LPF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FFT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주파수 분석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8CAEBB-14CD-457E-9231-C57D9EABEAA0}"/>
              </a:ext>
            </a:extLst>
          </p:cNvPr>
          <p:cNvGrpSpPr/>
          <p:nvPr/>
        </p:nvGrpSpPr>
        <p:grpSpPr>
          <a:xfrm>
            <a:off x="1227716" y="1568741"/>
            <a:ext cx="2687059" cy="427839"/>
            <a:chOff x="1227717" y="1568741"/>
            <a:chExt cx="2337604" cy="42783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226ACA7-0E2A-4A61-937A-39CF6C3D90D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AE17BA-2786-4E09-9401-343E2775269B}"/>
                </a:ext>
              </a:extLst>
            </p:cNvPr>
            <p:cNvSpPr/>
            <p:nvPr/>
          </p:nvSpPr>
          <p:spPr>
            <a:xfrm>
              <a:off x="1239536" y="1602298"/>
              <a:ext cx="2295659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 LPF</a:t>
              </a:r>
              <a:r>
                <a:rPr lang="ko-KR" altLang="en-US" sz="2000" dirty="0">
                  <a:solidFill>
                    <a:schemeClr val="tx1"/>
                  </a:solidFill>
                </a:rPr>
                <a:t> 주파수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FEC48A-B114-483D-9EA7-8BB3537CF17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5FACAE-2E83-4731-A9FB-B02AC01CBA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199"/>
          <a:stretch/>
        </p:blipFill>
        <p:spPr>
          <a:xfrm>
            <a:off x="1276216" y="2114526"/>
            <a:ext cx="9639566" cy="429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41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MAF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LPF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FFT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주파수 분석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8CAEBB-14CD-457E-9231-C57D9EABEAA0}"/>
              </a:ext>
            </a:extLst>
          </p:cNvPr>
          <p:cNvGrpSpPr/>
          <p:nvPr/>
        </p:nvGrpSpPr>
        <p:grpSpPr>
          <a:xfrm>
            <a:off x="1227716" y="1568741"/>
            <a:ext cx="2687059" cy="427839"/>
            <a:chOff x="1227717" y="1568741"/>
            <a:chExt cx="2337604" cy="42783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226ACA7-0E2A-4A61-937A-39CF6C3D90D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AE17BA-2786-4E09-9401-343E2775269B}"/>
                </a:ext>
              </a:extLst>
            </p:cNvPr>
            <p:cNvSpPr/>
            <p:nvPr/>
          </p:nvSpPr>
          <p:spPr>
            <a:xfrm>
              <a:off x="1239536" y="1602298"/>
              <a:ext cx="2295659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 LPF</a:t>
              </a:r>
              <a:r>
                <a:rPr lang="ko-KR" altLang="en-US" sz="2000" dirty="0">
                  <a:solidFill>
                    <a:schemeClr val="tx1"/>
                  </a:solidFill>
                </a:rPr>
                <a:t> 주파수 분석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FEC48A-B114-483D-9EA7-8BB3537CF17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DE1E106-D823-4D04-9D32-D38FCB7A59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025"/>
          <a:stretch/>
        </p:blipFill>
        <p:spPr>
          <a:xfrm>
            <a:off x="1276216" y="2499800"/>
            <a:ext cx="9639566" cy="35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23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MAF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LPF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FFT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주파수 분석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8CAEBB-14CD-457E-9231-C57D9EABEAA0}"/>
              </a:ext>
            </a:extLst>
          </p:cNvPr>
          <p:cNvGrpSpPr/>
          <p:nvPr/>
        </p:nvGrpSpPr>
        <p:grpSpPr>
          <a:xfrm>
            <a:off x="1227716" y="1568741"/>
            <a:ext cx="4069841" cy="427839"/>
            <a:chOff x="1227717" y="1568741"/>
            <a:chExt cx="2337604" cy="42783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226ACA7-0E2A-4A61-937A-39CF6C3D90D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AE17BA-2786-4E09-9401-343E2775269B}"/>
                </a:ext>
              </a:extLst>
            </p:cNvPr>
            <p:cNvSpPr/>
            <p:nvPr/>
          </p:nvSpPr>
          <p:spPr>
            <a:xfrm>
              <a:off x="1239536" y="1602298"/>
              <a:ext cx="2295659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Cut off frequency</a:t>
              </a:r>
              <a:r>
                <a:rPr lang="ko-KR" altLang="en-US" sz="2000" dirty="0">
                  <a:solidFill>
                    <a:schemeClr val="tx1"/>
                  </a:solidFill>
                </a:rPr>
                <a:t> 별 성능 비교</a:t>
              </a:r>
              <a:endParaRPr lang="ko-KR" altLang="en-US" sz="20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FA1175A-B3E8-44E9-A7E9-935274648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1" y="2182685"/>
            <a:ext cx="7902577" cy="417295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FEC48A-B114-483D-9EA7-8BB3537CF17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74A5C42-6B40-415D-B0D5-3D92499F5D11}"/>
              </a:ext>
            </a:extLst>
          </p:cNvPr>
          <p:cNvGrpSpPr/>
          <p:nvPr/>
        </p:nvGrpSpPr>
        <p:grpSpPr>
          <a:xfrm>
            <a:off x="5973423" y="3039475"/>
            <a:ext cx="771745" cy="2642693"/>
            <a:chOff x="5973423" y="3039475"/>
            <a:chExt cx="771745" cy="264269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CC39A62-B6CE-4D03-87A6-BF29D5DE26B6}"/>
                </a:ext>
              </a:extLst>
            </p:cNvPr>
            <p:cNvSpPr/>
            <p:nvPr/>
          </p:nvSpPr>
          <p:spPr>
            <a:xfrm>
              <a:off x="5973423" y="3039475"/>
              <a:ext cx="763750" cy="2138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C328F98-A458-4827-8666-DA42F371BAEF}"/>
                </a:ext>
              </a:extLst>
            </p:cNvPr>
            <p:cNvSpPr/>
            <p:nvPr/>
          </p:nvSpPr>
          <p:spPr>
            <a:xfrm>
              <a:off x="6052792" y="4237128"/>
              <a:ext cx="692376" cy="2138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36EFAE-E446-4573-A612-1D6F9E609A24}"/>
                </a:ext>
              </a:extLst>
            </p:cNvPr>
            <p:cNvSpPr/>
            <p:nvPr/>
          </p:nvSpPr>
          <p:spPr>
            <a:xfrm>
              <a:off x="6009110" y="5468347"/>
              <a:ext cx="692376" cy="2138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15549FB-4DCB-4443-9AA4-7A49E88A3F07}"/>
              </a:ext>
            </a:extLst>
          </p:cNvPr>
          <p:cNvSpPr txBox="1"/>
          <p:nvPr/>
        </p:nvSpPr>
        <p:spPr>
          <a:xfrm>
            <a:off x="7555686" y="3701739"/>
            <a:ext cx="3688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Cut off frequency</a:t>
            </a:r>
            <a:r>
              <a:rPr lang="ko-KR" altLang="en-US" dirty="0"/>
              <a:t>가 작을수록 </a:t>
            </a:r>
            <a:r>
              <a:rPr lang="en-US" altLang="ko-KR" dirty="0"/>
              <a:t>Noise</a:t>
            </a:r>
            <a:r>
              <a:rPr lang="ko-KR" altLang="en-US" dirty="0"/>
              <a:t>가 잘 걸러진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832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MAF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LPF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FFT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주파수 분석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8CAEBB-14CD-457E-9231-C57D9EABEAA0}"/>
              </a:ext>
            </a:extLst>
          </p:cNvPr>
          <p:cNvGrpSpPr/>
          <p:nvPr/>
        </p:nvGrpSpPr>
        <p:grpSpPr>
          <a:xfrm>
            <a:off x="1227716" y="1568741"/>
            <a:ext cx="4069841" cy="427839"/>
            <a:chOff x="1227717" y="1568741"/>
            <a:chExt cx="2337604" cy="42783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226ACA7-0E2A-4A61-937A-39CF6C3D90D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AE17BA-2786-4E09-9401-343E2775269B}"/>
                </a:ext>
              </a:extLst>
            </p:cNvPr>
            <p:cNvSpPr/>
            <p:nvPr/>
          </p:nvSpPr>
          <p:spPr>
            <a:xfrm>
              <a:off x="1239536" y="1602298"/>
              <a:ext cx="2295659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Cut off frequency</a:t>
              </a:r>
              <a:r>
                <a:rPr lang="ko-KR" altLang="en-US" sz="2000" dirty="0">
                  <a:solidFill>
                    <a:schemeClr val="tx1"/>
                  </a:solidFill>
                </a:rPr>
                <a:t> 별 성능 비교</a:t>
              </a:r>
              <a:endParaRPr lang="ko-KR" altLang="en-US" sz="2000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FEC48A-B114-483D-9EA7-8BB3537CF17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56F57-92A2-4B7D-A45F-EAF941F4AF11}"/>
              </a:ext>
            </a:extLst>
          </p:cNvPr>
          <p:cNvSpPr txBox="1"/>
          <p:nvPr/>
        </p:nvSpPr>
        <p:spPr>
          <a:xfrm>
            <a:off x="1033243" y="5761489"/>
            <a:ext cx="10125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하지만 위의 그래프에서 알 수 있듯이 </a:t>
            </a:r>
            <a:r>
              <a:rPr lang="en-US" altLang="ko-KR" dirty="0"/>
              <a:t>MAF</a:t>
            </a:r>
            <a:r>
              <a:rPr lang="ko-KR" altLang="en-US" dirty="0"/>
              <a:t>와 같이 지연시간이 발생함을 알 수 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이것은 완전응답에 도달하는 시간으로 </a:t>
            </a:r>
            <a:r>
              <a:rPr lang="en-US" altLang="ko-KR" dirty="0"/>
              <a:t>cut off frequency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반비례한다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C66815-B6CD-45D7-B2BE-C1CB870E0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11" y="2155492"/>
            <a:ext cx="12192000" cy="348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80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MAF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LPF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FFT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주파수 분석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8CAEBB-14CD-457E-9231-C57D9EABEAA0}"/>
              </a:ext>
            </a:extLst>
          </p:cNvPr>
          <p:cNvGrpSpPr/>
          <p:nvPr/>
        </p:nvGrpSpPr>
        <p:grpSpPr>
          <a:xfrm>
            <a:off x="1227716" y="1568741"/>
            <a:ext cx="4069841" cy="427839"/>
            <a:chOff x="1227717" y="1568741"/>
            <a:chExt cx="2337604" cy="42783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226ACA7-0E2A-4A61-937A-39CF6C3D90D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AE17BA-2786-4E09-9401-343E2775269B}"/>
                </a:ext>
              </a:extLst>
            </p:cNvPr>
            <p:cNvSpPr/>
            <p:nvPr/>
          </p:nvSpPr>
          <p:spPr>
            <a:xfrm>
              <a:off x="1239536" y="1602298"/>
              <a:ext cx="2295659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Cut off frequency</a:t>
              </a:r>
              <a:r>
                <a:rPr lang="ko-KR" altLang="en-US" sz="2000" dirty="0">
                  <a:solidFill>
                    <a:schemeClr val="tx1"/>
                  </a:solidFill>
                </a:rPr>
                <a:t> 별 성능 비교</a:t>
              </a:r>
              <a:endParaRPr lang="ko-KR" altLang="en-US" sz="2000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FEC48A-B114-483D-9EA7-8BB3537CF17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56F57-92A2-4B7D-A45F-EAF941F4AF11}"/>
              </a:ext>
            </a:extLst>
          </p:cNvPr>
          <p:cNvSpPr txBox="1"/>
          <p:nvPr/>
        </p:nvSpPr>
        <p:spPr>
          <a:xfrm>
            <a:off x="699082" y="5606181"/>
            <a:ext cx="10879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그래서 개인적인 의견으로는 </a:t>
            </a:r>
            <a:r>
              <a:rPr lang="en-US" altLang="ko-KR" dirty="0"/>
              <a:t>3Hz</a:t>
            </a:r>
            <a:r>
              <a:rPr lang="ko-KR" altLang="en-US" dirty="0"/>
              <a:t>가 </a:t>
            </a:r>
            <a:r>
              <a:rPr lang="en-US" altLang="ko-KR" dirty="0"/>
              <a:t>8Hz </a:t>
            </a:r>
            <a:r>
              <a:rPr lang="ko-KR" altLang="en-US" dirty="0"/>
              <a:t>보다는 지연시간도 훨씬 짧으면서 노이즈도 잘 걸러진다는 점</a:t>
            </a:r>
            <a:r>
              <a:rPr lang="en-US" altLang="ko-KR" dirty="0"/>
              <a:t>, </a:t>
            </a:r>
            <a:r>
              <a:rPr lang="ko-KR" altLang="en-US" dirty="0"/>
              <a:t> 그리고 </a:t>
            </a:r>
            <a:r>
              <a:rPr lang="en-US" altLang="ko-KR" dirty="0"/>
              <a:t>1Hz</a:t>
            </a:r>
            <a:r>
              <a:rPr lang="ko-KR" altLang="en-US" dirty="0"/>
              <a:t>와 </a:t>
            </a:r>
            <a:r>
              <a:rPr lang="en-US" altLang="ko-KR" dirty="0"/>
              <a:t>3Hz</a:t>
            </a:r>
            <a:r>
              <a:rPr lang="ko-KR" altLang="en-US" dirty="0"/>
              <a:t>의 지연시간 차가 작다는 점을 고려했을 때 </a:t>
            </a:r>
            <a:r>
              <a:rPr lang="en-US" altLang="ko-KR" b="1" dirty="0"/>
              <a:t>3Hz</a:t>
            </a:r>
            <a:r>
              <a:rPr lang="ko-KR" altLang="en-US" b="1" dirty="0"/>
              <a:t>가 제일 </a:t>
            </a:r>
            <a:r>
              <a:rPr lang="en-US" altLang="ko-KR" b="1" dirty="0"/>
              <a:t>cut off frequency</a:t>
            </a:r>
            <a:r>
              <a:rPr lang="ko-KR" altLang="en-US" b="1" dirty="0"/>
              <a:t>로 적절하다 생각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C66815-B6CD-45D7-B2BE-C1CB870E0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11" y="2155492"/>
            <a:ext cx="12192000" cy="348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5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68155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Filter Type 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</a:rPr>
                <a:t>필터의 종류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AECA567-9182-4C41-A483-6094E5C241BB}"/>
              </a:ext>
            </a:extLst>
          </p:cNvPr>
          <p:cNvSpPr txBox="1"/>
          <p:nvPr/>
        </p:nvSpPr>
        <p:spPr>
          <a:xfrm>
            <a:off x="723417" y="2256965"/>
            <a:ext cx="107256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차단주파수</a:t>
            </a:r>
            <a:r>
              <a:rPr lang="ko-KR" altLang="en-US" sz="1800" dirty="0"/>
              <a:t>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</a:rPr>
              <a:t>cut off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frequency</a:t>
            </a:r>
          </a:p>
          <a:p>
            <a:endParaRPr lang="en-US" altLang="ko-KR" sz="1200" dirty="0"/>
          </a:p>
          <a:p>
            <a:r>
              <a:rPr lang="ko-KR" altLang="en-US" dirty="0"/>
              <a:t>신호가 통과하는 주파수 대역과 통과하지 못하는 주파수 대역의 </a:t>
            </a:r>
            <a:r>
              <a:rPr lang="ko-KR" altLang="en-US" dirty="0" err="1"/>
              <a:t>경계점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이상적인 필터의 경우</a:t>
            </a:r>
            <a:r>
              <a:rPr lang="en-US" altLang="ko-KR" dirty="0"/>
              <a:t>, </a:t>
            </a:r>
            <a:r>
              <a:rPr lang="ko-KR" altLang="en-US" dirty="0"/>
              <a:t>차단 주파수를 정할 때 로그 스케일 그래프에서 세로축을 </a:t>
            </a:r>
            <a:r>
              <a:rPr lang="en-US" altLang="ko-KR" dirty="0"/>
              <a:t>dB</a:t>
            </a:r>
            <a:r>
              <a:rPr lang="ko-KR" altLang="en-US" dirty="0"/>
              <a:t>라 했을 때</a:t>
            </a:r>
            <a:r>
              <a:rPr lang="en-US" altLang="ko-KR" dirty="0"/>
              <a:t>, -3dB</a:t>
            </a:r>
            <a:r>
              <a:rPr lang="ko-KR" altLang="en-US" dirty="0"/>
              <a:t>를 기준으로 잡아 차단 주파수를 결정한다</a:t>
            </a:r>
            <a:r>
              <a:rPr lang="en-US" altLang="ko-KR" dirty="0"/>
              <a:t>. </a:t>
            </a:r>
            <a:r>
              <a:rPr lang="ko-KR" altLang="en-US" dirty="0"/>
              <a:t>그 이유는 </a:t>
            </a:r>
            <a:r>
              <a:rPr lang="ko-KR" altLang="en-US" b="1" dirty="0"/>
              <a:t>입력 에너지가 출력에 전달될 때 </a:t>
            </a:r>
            <a:r>
              <a:rPr lang="en-US" altLang="ko-KR" b="1" dirty="0">
                <a:solidFill>
                  <a:srgbClr val="FF0000"/>
                </a:solidFill>
              </a:rPr>
              <a:t>50%</a:t>
            </a:r>
            <a:r>
              <a:rPr lang="en-US" altLang="ko-KR" b="1" dirty="0"/>
              <a:t> </a:t>
            </a:r>
            <a:r>
              <a:rPr lang="ko-KR" altLang="en-US" b="1" dirty="0"/>
              <a:t>이상 감소한다면 그 신호는 차단되었다고 정의</a:t>
            </a:r>
            <a:r>
              <a:rPr lang="ko-KR" altLang="en-US" dirty="0"/>
              <a:t>하고 입력의 힘이나 파워가 출력으로 전달됐을 때 절반으로 줄어드는 지점을 차단 시점으로 정하기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9A6790-1250-4DF5-8253-CCD4E323D470}"/>
                  </a:ext>
                </a:extLst>
              </p:cNvPr>
              <p:cNvSpPr txBox="1"/>
              <p:nvPr/>
            </p:nvSpPr>
            <p:spPr>
              <a:xfrm>
                <a:off x="813423" y="5470952"/>
                <a:ext cx="10568951" cy="781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ko-KR" altLang="en-US" dirty="0"/>
                  <a:t> 이기 때문에 입력 전압이나 전류는 출력으로 전달되었을 때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0.707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배 감소하는 지점</a:t>
                </a:r>
                <a:r>
                  <a:rPr lang="ko-KR" altLang="en-US" dirty="0"/>
                  <a:t>이 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9A6790-1250-4DF5-8253-CCD4E323D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23" y="5470952"/>
                <a:ext cx="10568951" cy="781624"/>
              </a:xfrm>
              <a:prstGeom prst="rect">
                <a:avLst/>
              </a:prstGeom>
              <a:blipFill>
                <a:blip r:embed="rId4"/>
                <a:stretch>
                  <a:fillRect l="-461" r="-461" b="-108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013693D4-3031-49A4-ADA9-6DD7136682B6}"/>
              </a:ext>
            </a:extLst>
          </p:cNvPr>
          <p:cNvGrpSpPr/>
          <p:nvPr/>
        </p:nvGrpSpPr>
        <p:grpSpPr>
          <a:xfrm>
            <a:off x="878175" y="4634912"/>
            <a:ext cx="10435649" cy="683640"/>
            <a:chOff x="878175" y="4492037"/>
            <a:chExt cx="10435649" cy="68364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6D29A78-2A4B-4754-9F55-C491B8FB1A7F}"/>
                </a:ext>
              </a:extLst>
            </p:cNvPr>
            <p:cNvSpPr/>
            <p:nvPr/>
          </p:nvSpPr>
          <p:spPr>
            <a:xfrm>
              <a:off x="878175" y="4492037"/>
              <a:ext cx="10435649" cy="683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3F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95829D1-3723-45F7-AD73-F9AD45CE5390}"/>
                </a:ext>
              </a:extLst>
            </p:cNvPr>
            <p:cNvGrpSpPr/>
            <p:nvPr/>
          </p:nvGrpSpPr>
          <p:grpSpPr>
            <a:xfrm>
              <a:off x="1087726" y="4530137"/>
              <a:ext cx="2731563" cy="576183"/>
              <a:chOff x="1087726" y="4653962"/>
              <a:chExt cx="2731563" cy="5761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0EB0A27-DA68-459F-8927-15C6B141AF68}"/>
                      </a:ext>
                    </a:extLst>
                  </p:cNvPr>
                  <p:cNvSpPr txBox="1"/>
                  <p:nvPr/>
                </p:nvSpPr>
                <p:spPr>
                  <a:xfrm>
                    <a:off x="2778043" y="4653962"/>
                    <a:ext cx="1041246" cy="5761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𝑉𝐼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0EB0A27-DA68-459F-8927-15C6B141AF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8043" y="4653962"/>
                    <a:ext cx="1041246" cy="57618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B91D7C3-9375-4EE0-A4D1-DA562CEAD9FE}"/>
                  </a:ext>
                </a:extLst>
              </p:cNvPr>
              <p:cNvGrpSpPr/>
              <p:nvPr/>
            </p:nvGrpSpPr>
            <p:grpSpPr>
              <a:xfrm>
                <a:off x="1087726" y="4807810"/>
                <a:ext cx="1534652" cy="307777"/>
                <a:chOff x="1087726" y="4653962"/>
                <a:chExt cx="1534652" cy="3077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9ED64F24-C54C-4389-B71A-51C36313DB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7726" y="4653962"/>
                      <a:ext cx="85581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𝑉𝐼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9ED64F24-C54C-4389-B71A-51C36313DB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7726" y="4653962"/>
                      <a:ext cx="85581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255" r="-3546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화살표: 오른쪽 9">
                  <a:extLst>
                    <a:ext uri="{FF2B5EF4-FFF2-40B4-BE49-F238E27FC236}">
                      <a16:creationId xmlns:a16="http://schemas.microsoft.com/office/drawing/2014/main" id="{E94CA13C-12A1-46C9-90E4-DB50E700A52A}"/>
                    </a:ext>
                  </a:extLst>
                </p:cNvPr>
                <p:cNvSpPr/>
                <p:nvPr/>
              </p:nvSpPr>
              <p:spPr>
                <a:xfrm>
                  <a:off x="2174703" y="4668404"/>
                  <a:ext cx="447675" cy="264098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C935743-C30E-423E-B0DB-36FA3F4CCD88}"/>
                    </a:ext>
                  </a:extLst>
                </p:cNvPr>
                <p:cNvSpPr txBox="1"/>
                <p:nvPr/>
              </p:nvSpPr>
              <p:spPr>
                <a:xfrm>
                  <a:off x="4034296" y="4582616"/>
                  <a:ext cx="7274071" cy="5456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dirty="0"/>
                    <a:t>전압과 전류가 같은 비율로 감소 →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r>
                    <a:rPr lang="ko-KR" altLang="en-US" dirty="0"/>
                    <a:t> →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=0.707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배</m:t>
                      </m:r>
                    </m:oMath>
                  </a14:m>
                  <a:endParaRPr lang="en-US" altLang="ko-KR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C935743-C30E-423E-B0DB-36FA3F4CC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296" y="4582616"/>
                  <a:ext cx="7274071" cy="545662"/>
                </a:xfrm>
                <a:prstGeom prst="rect">
                  <a:avLst/>
                </a:prstGeom>
                <a:blipFill>
                  <a:blip r:embed="rId7"/>
                  <a:stretch>
                    <a:fillRect l="-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9921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3. MAF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LPF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FFT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주파수 분석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8CAEBB-14CD-457E-9231-C57D9EABEAA0}"/>
              </a:ext>
            </a:extLst>
          </p:cNvPr>
          <p:cNvGrpSpPr/>
          <p:nvPr/>
        </p:nvGrpSpPr>
        <p:grpSpPr>
          <a:xfrm>
            <a:off x="1227716" y="1568741"/>
            <a:ext cx="2687059" cy="427839"/>
            <a:chOff x="1227717" y="1568741"/>
            <a:chExt cx="2337604" cy="42783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226ACA7-0E2A-4A61-937A-39CF6C3D90D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AE17BA-2786-4E09-9401-343E2775269B}"/>
                </a:ext>
              </a:extLst>
            </p:cNvPr>
            <p:cNvSpPr/>
            <p:nvPr/>
          </p:nvSpPr>
          <p:spPr>
            <a:xfrm>
              <a:off x="1239536" y="1602298"/>
              <a:ext cx="2295659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 MAL / LPF</a:t>
              </a:r>
              <a:r>
                <a:rPr lang="ko-KR" altLang="en-US" sz="2000" dirty="0">
                  <a:solidFill>
                    <a:schemeClr val="tx1"/>
                  </a:solidFill>
                </a:rPr>
                <a:t> 비교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FEC48A-B114-483D-9EA7-8BB3537CF17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90EA636-BE49-4CCA-9E38-F3E685BB02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6"/>
          <a:stretch/>
        </p:blipFill>
        <p:spPr>
          <a:xfrm>
            <a:off x="489358" y="2009172"/>
            <a:ext cx="5450048" cy="21031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B2B785-6469-49F8-AE46-358105F7E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01" y="4099730"/>
            <a:ext cx="5863905" cy="242505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FC8EEF-76E3-4284-9647-08AEC8ADFFB5}"/>
              </a:ext>
            </a:extLst>
          </p:cNvPr>
          <p:cNvGrpSpPr/>
          <p:nvPr/>
        </p:nvGrpSpPr>
        <p:grpSpPr>
          <a:xfrm>
            <a:off x="5255834" y="2026670"/>
            <a:ext cx="6622977" cy="4284277"/>
            <a:chOff x="5255834" y="1598831"/>
            <a:chExt cx="6622977" cy="42842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BD1FB2-8FDC-4D71-A256-9D17D9AC9952}"/>
                </a:ext>
              </a:extLst>
            </p:cNvPr>
            <p:cNvSpPr txBox="1"/>
            <p:nvPr/>
          </p:nvSpPr>
          <p:spPr>
            <a:xfrm>
              <a:off x="5791331" y="4128782"/>
              <a:ext cx="574899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MAL</a:t>
              </a:r>
              <a:r>
                <a:rPr lang="ko-KR" altLang="en-US" dirty="0"/>
                <a:t>과 </a:t>
              </a:r>
              <a:r>
                <a:rPr lang="en-US" altLang="ko-KR" dirty="0"/>
                <a:t>LPF </a:t>
              </a:r>
              <a:r>
                <a:rPr lang="ko-KR" altLang="en-US" dirty="0"/>
                <a:t>중에서 각각 가장 적절하다 생각한 </a:t>
              </a:r>
              <a:r>
                <a:rPr lang="en-US" altLang="ko-KR" dirty="0"/>
                <a:t>window size</a:t>
              </a:r>
              <a:r>
                <a:rPr lang="ko-KR" altLang="en-US" dirty="0"/>
                <a:t>가 </a:t>
              </a:r>
              <a:r>
                <a:rPr lang="en-US" altLang="ko-KR" dirty="0"/>
                <a:t>150</a:t>
              </a:r>
              <a:r>
                <a:rPr lang="ko-KR" altLang="en-US" dirty="0"/>
                <a:t>인 </a:t>
              </a:r>
              <a:r>
                <a:rPr lang="en-US" altLang="ko-KR" dirty="0"/>
                <a:t>MAL</a:t>
              </a:r>
              <a:r>
                <a:rPr lang="ko-KR" altLang="en-US" dirty="0"/>
                <a:t>과 </a:t>
              </a:r>
              <a:r>
                <a:rPr lang="en-US" altLang="ko-KR" dirty="0"/>
                <a:t>cut off frequency</a:t>
              </a:r>
              <a:r>
                <a:rPr lang="ko-KR" altLang="en-US" dirty="0"/>
                <a:t>가 </a:t>
              </a:r>
              <a:r>
                <a:rPr lang="en-US" altLang="ko-KR" dirty="0"/>
                <a:t>3Hz</a:t>
              </a:r>
              <a:r>
                <a:rPr lang="ko-KR" altLang="en-US" dirty="0"/>
                <a:t>인 </a:t>
              </a:r>
              <a:r>
                <a:rPr lang="en-US" altLang="ko-KR" dirty="0"/>
                <a:t>LPF</a:t>
              </a:r>
              <a:r>
                <a:rPr lang="ko-KR" altLang="en-US" dirty="0"/>
                <a:t>를 봤을 때</a:t>
              </a:r>
              <a:r>
                <a:rPr lang="en-US" altLang="ko-KR" dirty="0"/>
                <a:t>, </a:t>
              </a:r>
              <a:r>
                <a:rPr lang="ko-KR" altLang="en-US" dirty="0"/>
                <a:t>노이즈를 비슷하게 걸러낸 것을 확인할 수 있었다</a:t>
              </a:r>
              <a:r>
                <a:rPr lang="en-US" altLang="ko-KR" dirty="0"/>
                <a:t>.</a:t>
              </a:r>
            </a:p>
            <a:p>
              <a:r>
                <a:rPr lang="en-US" altLang="ko-KR" dirty="0"/>
                <a:t> </a:t>
              </a:r>
              <a:r>
                <a:rPr lang="ko-KR" altLang="en-US" dirty="0"/>
                <a:t>하지만 시간지연이 </a:t>
              </a:r>
              <a:r>
                <a:rPr lang="en-US" altLang="ko-KR" dirty="0"/>
                <a:t>LPF</a:t>
              </a:r>
              <a:r>
                <a:rPr lang="ko-KR" altLang="en-US" dirty="0"/>
                <a:t>을 썼을 때가 </a:t>
              </a:r>
              <a:r>
                <a:rPr lang="en-US" altLang="ko-KR" dirty="0"/>
                <a:t>MAF</a:t>
              </a:r>
              <a:r>
                <a:rPr lang="ko-KR" altLang="en-US" dirty="0"/>
                <a:t>를 사용했을 때보다 작다는 점에서 장점을 가진다 생각한다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793B8D0-A293-419D-98F6-D8C3A9F340BC}"/>
                </a:ext>
              </a:extLst>
            </p:cNvPr>
            <p:cNvGrpSpPr/>
            <p:nvPr/>
          </p:nvGrpSpPr>
          <p:grpSpPr>
            <a:xfrm>
              <a:off x="5255834" y="1598831"/>
              <a:ext cx="6622977" cy="2375367"/>
              <a:chOff x="5230667" y="3629545"/>
              <a:chExt cx="6622977" cy="2375367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FB0AA9A8-7011-4D98-9FDC-12D94DF165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-431" t="35040" r="431" b="35786"/>
              <a:stretch/>
            </p:blipFill>
            <p:spPr>
              <a:xfrm>
                <a:off x="5230667" y="4705288"/>
                <a:ext cx="6622977" cy="1299624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701B9E43-A923-4F11-B539-D5D26D3F80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852" t="34931" r="7011" b="35038"/>
              <a:stretch/>
            </p:blipFill>
            <p:spPr>
              <a:xfrm>
                <a:off x="5589425" y="3629545"/>
                <a:ext cx="5819603" cy="10757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99047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1. LPF 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HPF (</a:t>
            </a:r>
            <a:r>
              <a:rPr lang="ko-KR" altLang="en-US" sz="1600" dirty="0">
                <a:solidFill>
                  <a:schemeClr val="tx1"/>
                </a:solidFill>
              </a:rPr>
              <a:t>네이버 블로그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https://m.blog.naver.com/PostView.nhn?blogId=necrojw77&amp;logNo=60107718525&amp;proxyReferer=https:%2F%2Fwww.google.com%2F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 </a:t>
            </a:r>
            <a:r>
              <a:rPr lang="ko-KR" altLang="en-US" sz="1600" dirty="0" err="1">
                <a:solidFill>
                  <a:schemeClr val="tx1"/>
                </a:solidFill>
              </a:rPr>
              <a:t>필터란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tistory</a:t>
            </a:r>
            <a:r>
              <a:rPr lang="ko-KR" altLang="en-US" sz="1600" dirty="0">
                <a:solidFill>
                  <a:schemeClr val="tx1"/>
                </a:solidFill>
              </a:rPr>
              <a:t>블로그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https://gdnn.tistory.com/135?category=882529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3. </a:t>
            </a:r>
            <a:r>
              <a:rPr lang="en-US" altLang="ko-KR" sz="1600" b="0" i="0" dirty="0">
                <a:solidFill>
                  <a:schemeClr val="tx1"/>
                </a:solidFill>
                <a:effectLst/>
              </a:rPr>
              <a:t>Low-pass filter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위키피디아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https://en.wikipedia.org/wiki/Low-pass_filter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4. RC Low pass filter </a:t>
            </a:r>
            <a:r>
              <a:rPr lang="ko-KR" altLang="en-US" sz="1600" dirty="0">
                <a:solidFill>
                  <a:schemeClr val="tx1"/>
                </a:solidFill>
              </a:rPr>
              <a:t>란</a:t>
            </a:r>
            <a:r>
              <a:rPr lang="en-US" altLang="ko-KR" sz="1600" dirty="0">
                <a:solidFill>
                  <a:schemeClr val="tx1"/>
                </a:solidFill>
              </a:rPr>
              <a:t>? (</a:t>
            </a:r>
            <a:r>
              <a:rPr lang="en-US" altLang="ko-KR" sz="1600" dirty="0" err="1">
                <a:solidFill>
                  <a:schemeClr val="tx1"/>
                </a:solidFill>
              </a:rPr>
              <a:t>tistory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블로그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https://eunkyovely.tistory.com/18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5. </a:t>
            </a:r>
            <a:r>
              <a:rPr lang="ko-KR" altLang="en-US" sz="1600" dirty="0">
                <a:solidFill>
                  <a:schemeClr val="tx1"/>
                </a:solidFill>
              </a:rPr>
              <a:t>차단주파수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네이버 블로그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https://m.blog.naver.com/PostView.nhn?blogId=85mighty&amp;logNo=221154549110&amp;proxyReferer=https:%2F%2Fwww.google.com%2F</a:t>
            </a:r>
            <a:r>
              <a:rPr lang="en-US" altLang="ko-KR" sz="1600" dirty="0">
                <a:solidFill>
                  <a:schemeClr val="tx1"/>
                </a:solidFill>
              </a:rPr>
              <a:t> 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6. </a:t>
            </a:r>
            <a:r>
              <a:rPr lang="ko-KR" altLang="en-US" sz="1600" dirty="0">
                <a:solidFill>
                  <a:schemeClr val="tx1"/>
                </a:solidFill>
              </a:rPr>
              <a:t>이동평균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위키피디아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https://ko.wikipedia.org/wiki/%EC%9D%B4%EB%8F%99%ED%8F%89%EA%B7%A0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4.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참고자료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041C84-8EA3-47CB-A512-3A4F162A428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971A5F-A6E2-446C-AC4C-9ABC1600A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1E518F-381C-4F78-9D96-1B6F85099F1B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74DB1E-F043-47EA-A84C-FEC2280E0A4B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003B8B-EB7E-4C9A-8910-D36544112E2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24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68155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Filter Type 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</a:rPr>
                <a:t>필터의 종류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2B56FA3-872E-4EDF-83DF-7C6BDB2C1B51}"/>
              </a:ext>
            </a:extLst>
          </p:cNvPr>
          <p:cNvSpPr txBox="1"/>
          <p:nvPr/>
        </p:nvSpPr>
        <p:spPr>
          <a:xfrm>
            <a:off x="694396" y="2333545"/>
            <a:ext cx="423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- 1) LPF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Low Pass Filter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저역통과여파기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F476A-7899-4D92-9ECB-5668251C9DF7}"/>
              </a:ext>
            </a:extLst>
          </p:cNvPr>
          <p:cNvSpPr txBox="1"/>
          <p:nvPr/>
        </p:nvSpPr>
        <p:spPr>
          <a:xfrm>
            <a:off x="694397" y="2852947"/>
            <a:ext cx="5205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고주파를 차단하고 </a:t>
            </a:r>
            <a:r>
              <a:rPr lang="ko-KR" altLang="en-US" sz="1600" b="1" dirty="0">
                <a:solidFill>
                  <a:srgbClr val="FF0000"/>
                </a:solidFill>
              </a:rPr>
              <a:t>저주파를 통과</a:t>
            </a:r>
            <a:r>
              <a:rPr lang="ko-KR" altLang="en-US" sz="1600" dirty="0"/>
              <a:t>시키는 필터</a:t>
            </a:r>
            <a:endParaRPr lang="en-US" altLang="ko-KR" sz="1600" i="0" dirty="0">
              <a:effectLst/>
            </a:endParaRPr>
          </a:p>
          <a:p>
            <a:r>
              <a:rPr lang="ko-KR" altLang="en-US" sz="1600" b="1" i="0" dirty="0">
                <a:solidFill>
                  <a:srgbClr val="003F72"/>
                </a:solidFill>
                <a:effectLst/>
              </a:rPr>
              <a:t>차단주파수</a:t>
            </a:r>
            <a:r>
              <a:rPr lang="en-US" altLang="ko-KR" sz="1600" b="1" i="0" dirty="0">
                <a:solidFill>
                  <a:srgbClr val="003F72"/>
                </a:solidFill>
                <a:effectLst/>
              </a:rPr>
              <a:t>(Cut off frequency)</a:t>
            </a:r>
            <a:r>
              <a:rPr lang="en-US" altLang="ko-KR" sz="1600" i="0" dirty="0">
                <a:solidFill>
                  <a:srgbClr val="003F72"/>
                </a:solidFill>
                <a:effectLst/>
              </a:rPr>
              <a:t> </a:t>
            </a:r>
            <a:r>
              <a:rPr lang="ko-KR" altLang="en-US" sz="1600" i="0" dirty="0">
                <a:solidFill>
                  <a:srgbClr val="003F72"/>
                </a:solidFill>
                <a:effectLst/>
              </a:rPr>
              <a:t>보다 낮은 주파수 성분만 통과</a:t>
            </a:r>
            <a:endParaRPr lang="ko-KR" altLang="en-US" sz="1600" dirty="0">
              <a:solidFill>
                <a:srgbClr val="003F7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8177DF-39F4-4A7C-916B-BEAD368B4B8D}"/>
              </a:ext>
            </a:extLst>
          </p:cNvPr>
          <p:cNvSpPr txBox="1"/>
          <p:nvPr/>
        </p:nvSpPr>
        <p:spPr>
          <a:xfrm>
            <a:off x="6398980" y="2260346"/>
            <a:ext cx="423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- 2) HPF</a:t>
            </a:r>
            <a:r>
              <a:rPr lang="ko-KR" altLang="en-US" dirty="0"/>
              <a:t>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High Pass Filter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고역통과여파기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319FDE-82CD-44A8-9C67-6657F874004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>
            <a:off x="6096000" y="1382636"/>
            <a:ext cx="3081" cy="5180552"/>
          </a:xfrm>
          <a:prstGeom prst="line">
            <a:avLst/>
          </a:prstGeom>
          <a:ln>
            <a:solidFill>
              <a:srgbClr val="003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02C38C-F39C-4895-9442-9AEC93056981}"/>
              </a:ext>
            </a:extLst>
          </p:cNvPr>
          <p:cNvSpPr txBox="1"/>
          <p:nvPr/>
        </p:nvSpPr>
        <p:spPr>
          <a:xfrm>
            <a:off x="6398980" y="2852947"/>
            <a:ext cx="4371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저주파를 차단하고 </a:t>
            </a:r>
            <a:r>
              <a:rPr lang="ko-KR" altLang="en-US" sz="1600" b="1" dirty="0">
                <a:solidFill>
                  <a:srgbClr val="FF0000"/>
                </a:solidFill>
              </a:rPr>
              <a:t>고주파를 통과</a:t>
            </a:r>
            <a:r>
              <a:rPr lang="ko-KR" altLang="en-US" sz="1600" dirty="0"/>
              <a:t>시키는 필터</a:t>
            </a:r>
          </a:p>
        </p:txBody>
      </p:sp>
      <p:pic>
        <p:nvPicPr>
          <p:cNvPr id="1032" name="Picture 8" descr="A Simple Blog About Telecommunication and Another Knowledge: Filter dan  Jenisnya">
            <a:extLst>
              <a:ext uri="{FF2B5EF4-FFF2-40B4-BE49-F238E27FC236}">
                <a16:creationId xmlns:a16="http://schemas.microsoft.com/office/drawing/2014/main" id="{4E6E2468-FE5E-472D-ADA8-AAC3C85C9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99" b="53209"/>
          <a:stretch/>
        </p:blipFill>
        <p:spPr bwMode="auto">
          <a:xfrm>
            <a:off x="1875928" y="3683944"/>
            <a:ext cx="2842166" cy="278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A Simple Blog About Telecommunication and Another Knowledge: Filter dan  Jenisnya">
            <a:extLst>
              <a:ext uri="{FF2B5EF4-FFF2-40B4-BE49-F238E27FC236}">
                <a16:creationId xmlns:a16="http://schemas.microsoft.com/office/drawing/2014/main" id="{ACAEF993-4B5D-47E1-B632-24609A118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9" b="53209"/>
          <a:stretch/>
        </p:blipFill>
        <p:spPr bwMode="auto">
          <a:xfrm>
            <a:off x="7298366" y="3683944"/>
            <a:ext cx="3562769" cy="278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33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68155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Filter Type 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</a:rPr>
                <a:t>필터의 종류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2B56FA3-872E-4EDF-83DF-7C6BDB2C1B51}"/>
              </a:ext>
            </a:extLst>
          </p:cNvPr>
          <p:cNvSpPr txBox="1"/>
          <p:nvPr/>
        </p:nvSpPr>
        <p:spPr>
          <a:xfrm>
            <a:off x="694396" y="2333545"/>
            <a:ext cx="423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- 1) LPF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Low Pass Filter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저역통과여파기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8177DF-39F4-4A7C-916B-BEAD368B4B8D}"/>
              </a:ext>
            </a:extLst>
          </p:cNvPr>
          <p:cNvSpPr txBox="1"/>
          <p:nvPr/>
        </p:nvSpPr>
        <p:spPr>
          <a:xfrm>
            <a:off x="6398980" y="2260346"/>
            <a:ext cx="423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- 2) HPF</a:t>
            </a:r>
            <a:r>
              <a:rPr lang="ko-KR" altLang="en-US" dirty="0"/>
              <a:t>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High Pass Filter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고역통과여파기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319FDE-82CD-44A8-9C67-6657F874004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>
            <a:off x="6096000" y="1382636"/>
            <a:ext cx="3081" cy="5180552"/>
          </a:xfrm>
          <a:prstGeom prst="line">
            <a:avLst/>
          </a:prstGeom>
          <a:ln>
            <a:solidFill>
              <a:srgbClr val="003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79651930-5150-4280-9FF8-1566666A9EB0}"/>
              </a:ext>
            </a:extLst>
          </p:cNvPr>
          <p:cNvGrpSpPr/>
          <p:nvPr/>
        </p:nvGrpSpPr>
        <p:grpSpPr>
          <a:xfrm>
            <a:off x="872933" y="2886494"/>
            <a:ext cx="3443452" cy="2273594"/>
            <a:chOff x="934759" y="3666500"/>
            <a:chExt cx="2686651" cy="1690179"/>
          </a:xfrm>
        </p:grpSpPr>
        <p:pic>
          <p:nvPicPr>
            <p:cNvPr id="23" name="Picture 6">
              <a:extLst>
                <a:ext uri="{FF2B5EF4-FFF2-40B4-BE49-F238E27FC236}">
                  <a16:creationId xmlns:a16="http://schemas.microsoft.com/office/drawing/2014/main" id="{45D610DD-FA81-46BC-AA20-9B8E535CF9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759" y="3666500"/>
              <a:ext cx="2535637" cy="1419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F8D024-AE01-479E-807E-A315FC7901C7}"/>
                </a:ext>
              </a:extLst>
            </p:cNvPr>
            <p:cNvSpPr txBox="1"/>
            <p:nvPr/>
          </p:nvSpPr>
          <p:spPr>
            <a:xfrm>
              <a:off x="997952" y="5150759"/>
              <a:ext cx="2623458" cy="205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▲ LPF</a:t>
              </a:r>
              <a:r>
                <a:rPr lang="ko-KR" altLang="en-US" sz="1200" dirty="0"/>
                <a:t>의 대표적인 예 </a:t>
              </a:r>
              <a:r>
                <a:rPr lang="en-US" altLang="ko-KR" sz="1200" dirty="0"/>
                <a:t>– 1</a:t>
              </a:r>
              <a:r>
                <a:rPr lang="ko-KR" altLang="en-US" sz="1200" dirty="0"/>
                <a:t>차 </a:t>
              </a:r>
              <a:r>
                <a:rPr lang="en-US" altLang="ko-KR" sz="1200" dirty="0"/>
                <a:t>RC low pass filter</a:t>
              </a:r>
              <a:endParaRPr lang="ko-KR" alt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803200F-C427-42A1-8DA3-9DEAA1251A4D}"/>
              </a:ext>
            </a:extLst>
          </p:cNvPr>
          <p:cNvSpPr txBox="1"/>
          <p:nvPr/>
        </p:nvSpPr>
        <p:spPr>
          <a:xfrm>
            <a:off x="953927" y="5405930"/>
            <a:ext cx="30510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rgbClr val="003F72"/>
                </a:solidFill>
              </a:rPr>
              <a:t>캐패시터가</a:t>
            </a:r>
            <a:r>
              <a:rPr lang="ko-KR" altLang="en-US" sz="1600" b="1" dirty="0">
                <a:solidFill>
                  <a:srgbClr val="003F72"/>
                </a:solidFill>
              </a:rPr>
              <a:t> 고주파 신호를 흡수</a:t>
            </a:r>
            <a:endParaRPr lang="ko-KR" altLang="en-US" sz="1600" dirty="0">
              <a:solidFill>
                <a:srgbClr val="003F72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8EA9CDF-4F94-4B4F-A600-EAD804A68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755" y="2941778"/>
            <a:ext cx="4484283" cy="185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C7CC93C-6783-484D-BF50-E99FFDF3487E}"/>
              </a:ext>
            </a:extLst>
          </p:cNvPr>
          <p:cNvSpPr txBox="1"/>
          <p:nvPr/>
        </p:nvSpPr>
        <p:spPr>
          <a:xfrm>
            <a:off x="6701645" y="4946819"/>
            <a:ext cx="3173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▲ HPF</a:t>
            </a:r>
            <a:r>
              <a:rPr lang="ko-KR" altLang="en-US" sz="1200" dirty="0"/>
              <a:t>의 대표적인 예 </a:t>
            </a:r>
            <a:r>
              <a:rPr lang="en-US" altLang="ko-KR" sz="1200" dirty="0"/>
              <a:t>– RC high pass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7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2681553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6966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Filter Type 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</a:rPr>
                <a:t>필터의 종류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6BF476A-7899-4D92-9ECB-5668251C9DF7}"/>
              </a:ext>
            </a:extLst>
          </p:cNvPr>
          <p:cNvSpPr txBox="1"/>
          <p:nvPr/>
        </p:nvSpPr>
        <p:spPr>
          <a:xfrm>
            <a:off x="694396" y="2852947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특정 주파수 대역을 통과</a:t>
            </a:r>
            <a:r>
              <a:rPr lang="ko-KR" altLang="en-US" sz="1600" dirty="0"/>
              <a:t>시키는 필터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319FDE-82CD-44A8-9C67-6657F874004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>
            <a:off x="6096000" y="1382636"/>
            <a:ext cx="3081" cy="5180552"/>
          </a:xfrm>
          <a:prstGeom prst="line">
            <a:avLst/>
          </a:prstGeom>
          <a:ln>
            <a:solidFill>
              <a:srgbClr val="003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02C38C-F39C-4895-9442-9AEC93056981}"/>
              </a:ext>
            </a:extLst>
          </p:cNvPr>
          <p:cNvSpPr txBox="1"/>
          <p:nvPr/>
        </p:nvSpPr>
        <p:spPr>
          <a:xfrm>
            <a:off x="6398981" y="2852947"/>
            <a:ext cx="5092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특정 주파수 대역을 제외한 나머지 대역을 통과</a:t>
            </a:r>
            <a:r>
              <a:rPr lang="ko-KR" altLang="en-US" sz="1600" dirty="0"/>
              <a:t>시키는 필터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79C48-5B4B-4D27-9FE0-DACC271265E6}"/>
              </a:ext>
            </a:extLst>
          </p:cNvPr>
          <p:cNvSpPr txBox="1"/>
          <p:nvPr/>
        </p:nvSpPr>
        <p:spPr>
          <a:xfrm>
            <a:off x="6398980" y="2261570"/>
            <a:ext cx="4987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- 4) BSF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Band Stop Filter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대역저지여파기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A7B26-40A3-48BC-8CDE-79FCC2BC67D3}"/>
              </a:ext>
            </a:extLst>
          </p:cNvPr>
          <p:cNvSpPr txBox="1"/>
          <p:nvPr/>
        </p:nvSpPr>
        <p:spPr>
          <a:xfrm>
            <a:off x="695460" y="2308379"/>
            <a:ext cx="423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- 3) BPF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Band Pass Filter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대역통과여파기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" name="Picture 8" descr="A Simple Blog About Telecommunication and Another Knowledge: Filter dan  Jenisnya">
            <a:extLst>
              <a:ext uri="{FF2B5EF4-FFF2-40B4-BE49-F238E27FC236}">
                <a16:creationId xmlns:a16="http://schemas.microsoft.com/office/drawing/2014/main" id="{D3AD634E-71D0-403B-868B-394A05907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46" r="60172"/>
          <a:stretch/>
        </p:blipFill>
        <p:spPr bwMode="auto">
          <a:xfrm>
            <a:off x="1680959" y="3335959"/>
            <a:ext cx="2872938" cy="28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A Simple Blog About Telecommunication and Another Knowledge: Filter dan  Jenisnya">
            <a:extLst>
              <a:ext uri="{FF2B5EF4-FFF2-40B4-BE49-F238E27FC236}">
                <a16:creationId xmlns:a16="http://schemas.microsoft.com/office/drawing/2014/main" id="{51750E34-7A95-4DFB-962A-EE26B6642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2" t="52746"/>
          <a:stretch/>
        </p:blipFill>
        <p:spPr bwMode="auto">
          <a:xfrm>
            <a:off x="7382156" y="3437722"/>
            <a:ext cx="3518533" cy="28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08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CD054E0-95D6-462A-B6FE-4EE9D19239CC}"/>
              </a:ext>
            </a:extLst>
          </p:cNvPr>
          <p:cNvGrpSpPr/>
          <p:nvPr/>
        </p:nvGrpSpPr>
        <p:grpSpPr>
          <a:xfrm>
            <a:off x="1227717" y="1568741"/>
            <a:ext cx="3058532" cy="427839"/>
            <a:chOff x="1227717" y="1568741"/>
            <a:chExt cx="2337604" cy="42783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DFD949C-46E1-4186-BEED-EFFF76B5092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5CAADBF-0E86-41F4-8115-18A783DBC8BA}"/>
                </a:ext>
              </a:extLst>
            </p:cNvPr>
            <p:cNvSpPr/>
            <p:nvPr/>
          </p:nvSpPr>
          <p:spPr>
            <a:xfrm>
              <a:off x="127694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MAP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Moving Average Filter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6248A2-BCAD-46BA-BFF6-4F2EA3D7E25B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3A26A8-9C20-4485-BF21-BC59D404C6F0}"/>
              </a:ext>
            </a:extLst>
          </p:cNvPr>
          <p:cNvSpPr txBox="1"/>
          <p:nvPr/>
        </p:nvSpPr>
        <p:spPr>
          <a:xfrm>
            <a:off x="746749" y="2096474"/>
            <a:ext cx="69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최소 </a:t>
            </a:r>
            <a:r>
              <a:rPr lang="en-US" altLang="ko-KR" dirty="0"/>
              <a:t>10</a:t>
            </a:r>
            <a:r>
              <a:rPr lang="ko-KR" altLang="en-US" dirty="0"/>
              <a:t>개의 데이터를 입력 받아 평균을 구하는 필터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D5F3E3C-6ED6-49CF-9719-E82AEFBD36AC}"/>
              </a:ext>
            </a:extLst>
          </p:cNvPr>
          <p:cNvGrpSpPr/>
          <p:nvPr/>
        </p:nvGrpSpPr>
        <p:grpSpPr>
          <a:xfrm>
            <a:off x="607449" y="2492378"/>
            <a:ext cx="10977100" cy="1954168"/>
            <a:chOff x="607449" y="2492378"/>
            <a:chExt cx="10977100" cy="195416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4B7C3A0-D6C3-410C-B1CD-CFE21333B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449" y="2492378"/>
              <a:ext cx="10977100" cy="9722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5246C93-AC7D-4EAF-B4B3-0D10C8F02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449" y="3463879"/>
              <a:ext cx="10977100" cy="982667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B22FD41-482A-4CDF-BA99-FA5B9E7BE1A4}"/>
                </a:ext>
              </a:extLst>
            </p:cNvPr>
            <p:cNvSpPr/>
            <p:nvPr/>
          </p:nvSpPr>
          <p:spPr>
            <a:xfrm>
              <a:off x="746749" y="2912466"/>
              <a:ext cx="4513148" cy="3470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42A16E1-CEEE-424A-8C27-502D8293D60C}"/>
                </a:ext>
              </a:extLst>
            </p:cNvPr>
            <p:cNvSpPr/>
            <p:nvPr/>
          </p:nvSpPr>
          <p:spPr>
            <a:xfrm>
              <a:off x="1628991" y="3900644"/>
              <a:ext cx="476646" cy="3470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746F2C8-9D71-4072-A561-74A128185ACD}"/>
                </a:ext>
              </a:extLst>
            </p:cNvPr>
            <p:cNvCxnSpPr>
              <a:stCxn id="22" idx="2"/>
              <a:endCxn id="33" idx="0"/>
            </p:cNvCxnSpPr>
            <p:nvPr/>
          </p:nvCxnSpPr>
          <p:spPr>
            <a:xfrm flipH="1">
              <a:off x="1867314" y="3259503"/>
              <a:ext cx="1136009" cy="6411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EA7A56-86A3-4DC7-B9B5-F07C1F1D57DE}"/>
                </a:ext>
              </a:extLst>
            </p:cNvPr>
            <p:cNvSpPr txBox="1"/>
            <p:nvPr/>
          </p:nvSpPr>
          <p:spPr>
            <a:xfrm>
              <a:off x="2474117" y="354618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</a:rPr>
                <a:t>평균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833F797-7530-4D8A-9430-B4368FECCB99}"/>
              </a:ext>
            </a:extLst>
          </p:cNvPr>
          <p:cNvGrpSpPr/>
          <p:nvPr/>
        </p:nvGrpSpPr>
        <p:grpSpPr>
          <a:xfrm>
            <a:off x="607449" y="4505468"/>
            <a:ext cx="10977100" cy="1954168"/>
            <a:chOff x="607449" y="4505468"/>
            <a:chExt cx="10977100" cy="1954168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DBBDC46-230B-4336-BB54-D41415CC4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449" y="4505468"/>
              <a:ext cx="10977100" cy="972275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D7C19B5-FDD1-4427-927C-ACE825744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449" y="5476969"/>
              <a:ext cx="10977100" cy="982667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1D1FB58-FF23-4F40-B392-4C66FB8B1E66}"/>
                </a:ext>
              </a:extLst>
            </p:cNvPr>
            <p:cNvSpPr/>
            <p:nvPr/>
          </p:nvSpPr>
          <p:spPr>
            <a:xfrm>
              <a:off x="746749" y="4925555"/>
              <a:ext cx="4513148" cy="347037"/>
            </a:xfrm>
            <a:prstGeom prst="rect">
              <a:avLst/>
            </a:prstGeom>
            <a:noFill/>
            <a:ln w="38100">
              <a:solidFill>
                <a:srgbClr val="003F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82D4BDB-9891-49C9-8FE6-807159C6385F}"/>
                </a:ext>
              </a:extLst>
            </p:cNvPr>
            <p:cNvSpPr/>
            <p:nvPr/>
          </p:nvSpPr>
          <p:spPr>
            <a:xfrm>
              <a:off x="1182977" y="4925556"/>
              <a:ext cx="4513148" cy="3470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E93DD1-D0FC-4243-ABE1-C45EFEBE685B}"/>
                </a:ext>
              </a:extLst>
            </p:cNvPr>
            <p:cNvSpPr/>
            <p:nvPr/>
          </p:nvSpPr>
          <p:spPr>
            <a:xfrm>
              <a:off x="2073608" y="5913734"/>
              <a:ext cx="476646" cy="3470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7E5A77E-F9AF-485A-BDE5-3F6ED4D0EE21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 flipH="1">
              <a:off x="2311931" y="5272593"/>
              <a:ext cx="1127620" cy="6411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9838EF-CCFA-495E-89D7-72AB10ECF938}"/>
                </a:ext>
              </a:extLst>
            </p:cNvPr>
            <p:cNvSpPr txBox="1"/>
            <p:nvPr/>
          </p:nvSpPr>
          <p:spPr>
            <a:xfrm>
              <a:off x="2858213" y="559086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</a:rPr>
                <a:t>평균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59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1.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이론 배경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06A1A0-1442-4CDC-9E91-614686037598}"/>
              </a:ext>
            </a:extLst>
          </p:cNvPr>
          <p:cNvGrpSpPr/>
          <p:nvPr/>
        </p:nvGrpSpPr>
        <p:grpSpPr>
          <a:xfrm>
            <a:off x="1227717" y="1568741"/>
            <a:ext cx="3058532" cy="427839"/>
            <a:chOff x="1227717" y="1568741"/>
            <a:chExt cx="2337604" cy="42783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5C73D-3902-4E45-89B8-544BA3A52FC0}"/>
                </a:ext>
              </a:extLst>
            </p:cNvPr>
            <p:cNvSpPr/>
            <p:nvPr/>
          </p:nvSpPr>
          <p:spPr>
            <a:xfrm>
              <a:off x="1227717" y="1568741"/>
              <a:ext cx="2337604" cy="427839"/>
            </a:xfrm>
            <a:prstGeom prst="rect">
              <a:avLst/>
            </a:prstGeom>
            <a:solidFill>
              <a:srgbClr val="003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9631C4-B17E-4C6C-9EA5-7FB47E5A2826}"/>
                </a:ext>
              </a:extLst>
            </p:cNvPr>
            <p:cNvSpPr/>
            <p:nvPr/>
          </p:nvSpPr>
          <p:spPr>
            <a:xfrm>
              <a:off x="1276942" y="1602298"/>
              <a:ext cx="2261551" cy="369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RC LPF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RC Low pass Filter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5484DD-8934-4E7A-943F-45F16BFC5AFF}"/>
              </a:ext>
            </a:extLst>
          </p:cNvPr>
          <p:cNvSpPr/>
          <p:nvPr/>
        </p:nvSpPr>
        <p:spPr>
          <a:xfrm>
            <a:off x="746749" y="1568741"/>
            <a:ext cx="480968" cy="42783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4D8911-52B5-4592-B164-39FE99CECD6D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B4EDB88-E3B0-4378-B1BF-CFFEE057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C37C46-2B55-400C-BE2A-1BB32F6027B7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7036FC-979C-42A4-8A38-B3D222E86D3D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BF9BE0-AB99-467D-B281-E0D7E16CF474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A41483-56C5-4549-A14F-6D7058C59FAD}"/>
                  </a:ext>
                </a:extLst>
              </p:cNvPr>
              <p:cNvSpPr txBox="1"/>
              <p:nvPr/>
            </p:nvSpPr>
            <p:spPr>
              <a:xfrm>
                <a:off x="878176" y="4375499"/>
                <a:ext cx="2879314" cy="12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A41483-56C5-4549-A14F-6D7058C59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76" y="4375499"/>
                <a:ext cx="2879314" cy="1231043"/>
              </a:xfrm>
              <a:prstGeom prst="rect">
                <a:avLst/>
              </a:prstGeom>
              <a:blipFill>
                <a:blip r:embed="rId4"/>
                <a:stretch>
                  <a:fillRect b="-1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5EA68DCD-1A43-48B2-928E-27B8D465B3A8}"/>
              </a:ext>
            </a:extLst>
          </p:cNvPr>
          <p:cNvGrpSpPr/>
          <p:nvPr/>
        </p:nvGrpSpPr>
        <p:grpSpPr>
          <a:xfrm>
            <a:off x="746749" y="2197842"/>
            <a:ext cx="3338094" cy="2111491"/>
            <a:chOff x="934759" y="3666500"/>
            <a:chExt cx="3338094" cy="2111491"/>
          </a:xfrm>
        </p:grpSpPr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932AD37F-3B07-4AA7-B2C3-A4234CFEE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759" y="3666500"/>
              <a:ext cx="3338094" cy="18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A1564F-53B5-4DC7-AFA4-E5195620A82B}"/>
                </a:ext>
              </a:extLst>
            </p:cNvPr>
            <p:cNvSpPr txBox="1"/>
            <p:nvPr/>
          </p:nvSpPr>
          <p:spPr>
            <a:xfrm>
              <a:off x="1066186" y="5500992"/>
              <a:ext cx="1079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▲ RC Circuit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1A58-EB94-47C5-9ACA-8452567B9211}"/>
                  </a:ext>
                </a:extLst>
              </p:cNvPr>
              <p:cNvSpPr txBox="1"/>
              <p:nvPr/>
            </p:nvSpPr>
            <p:spPr>
              <a:xfrm>
                <a:off x="878176" y="5756770"/>
                <a:ext cx="3058533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f>
                      <m:f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1A58-EB94-47C5-9ACA-8452567B9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76" y="5756770"/>
                <a:ext cx="3058533" cy="491288"/>
              </a:xfrm>
              <a:prstGeom prst="rect">
                <a:avLst/>
              </a:prstGeom>
              <a:blipFill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B23F1D-FB6E-4A0B-BE08-9056FC4A51A0}"/>
                  </a:ext>
                </a:extLst>
              </p:cNvPr>
              <p:cNvSpPr txBox="1"/>
              <p:nvPr/>
            </p:nvSpPr>
            <p:spPr>
              <a:xfrm>
                <a:off x="6240578" y="1520205"/>
                <a:ext cx="4897908" cy="61552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B23F1D-FB6E-4A0B-BE08-9056FC4A5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578" y="1520205"/>
                <a:ext cx="4897908" cy="615522"/>
              </a:xfrm>
              <a:prstGeom prst="rect">
                <a:avLst/>
              </a:prstGeom>
              <a:blipFill>
                <a:blip r:embed="rId7"/>
                <a:stretch>
                  <a:fillRect b="-1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7E2F759-E8B9-423A-AE98-67984634D884}"/>
              </a:ext>
            </a:extLst>
          </p:cNvPr>
          <p:cNvCxnSpPr/>
          <p:nvPr/>
        </p:nvCxnSpPr>
        <p:spPr>
          <a:xfrm flipH="1">
            <a:off x="6096000" y="1382636"/>
            <a:ext cx="3081" cy="5180552"/>
          </a:xfrm>
          <a:prstGeom prst="line">
            <a:avLst/>
          </a:prstGeom>
          <a:ln>
            <a:solidFill>
              <a:srgbClr val="003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3F35EE-FDEE-4F45-AFAB-122DE77AA3B9}"/>
                  </a:ext>
                </a:extLst>
              </p:cNvPr>
              <p:cNvSpPr txBox="1"/>
              <p:nvPr/>
            </p:nvSpPr>
            <p:spPr>
              <a:xfrm>
                <a:off x="6189095" y="2459966"/>
                <a:ext cx="538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−1))</m:t>
                      </m:r>
                    </m:oMath>
                  </m:oMathPara>
                </a14:m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3F35EE-FDEE-4F45-AFAB-122DE77AA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095" y="2459966"/>
                <a:ext cx="5385192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5A0367-B6D0-4D65-B393-46B2E8B0014E}"/>
                  </a:ext>
                </a:extLst>
              </p:cNvPr>
              <p:cNvSpPr txBox="1"/>
              <p:nvPr/>
            </p:nvSpPr>
            <p:spPr>
              <a:xfrm>
                <a:off x="6170383" y="3233563"/>
                <a:ext cx="4841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−1))</m:t>
                      </m:r>
                    </m:oMath>
                  </m:oMathPara>
                </a14:m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5A0367-B6D0-4D65-B393-46B2E8B00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383" y="3233563"/>
                <a:ext cx="4841197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16E696C4-23EE-4CDC-AEB1-7FB589B19C1E}"/>
              </a:ext>
            </a:extLst>
          </p:cNvPr>
          <p:cNvGrpSpPr/>
          <p:nvPr/>
        </p:nvGrpSpPr>
        <p:grpSpPr>
          <a:xfrm>
            <a:off x="6430782" y="4145792"/>
            <a:ext cx="4203222" cy="634469"/>
            <a:chOff x="6429224" y="3020177"/>
            <a:chExt cx="4203222" cy="6344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6295F92-5B3D-4087-966D-57E4D44BC1A2}"/>
                    </a:ext>
                  </a:extLst>
                </p:cNvPr>
                <p:cNvSpPr txBox="1"/>
                <p:nvPr/>
              </p:nvSpPr>
              <p:spPr>
                <a:xfrm>
                  <a:off x="6843780" y="3020177"/>
                  <a:ext cx="3788666" cy="6344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ko-KR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6295F92-5B3D-4087-966D-57E4D44BC1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780" y="3020177"/>
                  <a:ext cx="3788666" cy="63446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8398C8-D9D9-48FB-93D3-E4C2726FCB32}"/>
                </a:ext>
              </a:extLst>
            </p:cNvPr>
            <p:cNvSpPr/>
            <p:nvPr/>
          </p:nvSpPr>
          <p:spPr>
            <a:xfrm>
              <a:off x="6429224" y="3185012"/>
              <a:ext cx="381000" cy="3048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308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79D92A17-6497-47FB-8654-BCBE171F9CC1}"/>
              </a:ext>
            </a:extLst>
          </p:cNvPr>
          <p:cNvSpPr/>
          <p:nvPr/>
        </p:nvSpPr>
        <p:spPr>
          <a:xfrm>
            <a:off x="461963" y="1232408"/>
            <a:ext cx="11268073" cy="5330780"/>
          </a:xfrm>
          <a:prstGeom prst="roundRect">
            <a:avLst>
              <a:gd name="adj" fmla="val 0"/>
            </a:avLst>
          </a:prstGeom>
          <a:solidFill>
            <a:srgbClr val="004073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449A2A3-5C83-4996-8EA1-2D54ABDBD2D9}"/>
              </a:ext>
            </a:extLst>
          </p:cNvPr>
          <p:cNvSpPr/>
          <p:nvPr/>
        </p:nvSpPr>
        <p:spPr>
          <a:xfrm>
            <a:off x="495519" y="1382636"/>
            <a:ext cx="11207123" cy="51469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D9D9D9">
                <a:alpha val="43000"/>
              </a:srgbClr>
            </a:solidFill>
          </a:ln>
          <a:effectLst>
            <a:innerShdw blurRad="88900" dist="25400" dir="18900000">
              <a:prstClr val="black">
                <a:alpha val="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E36CAF-DE84-44E0-A9B4-BBCDAB1A9DF5}"/>
              </a:ext>
            </a:extLst>
          </p:cNvPr>
          <p:cNvSpPr/>
          <p:nvPr/>
        </p:nvSpPr>
        <p:spPr>
          <a:xfrm>
            <a:off x="642404" y="8389"/>
            <a:ext cx="11513153" cy="1190464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chemeClr val="bg1">
                    <a:lumMod val="95000"/>
                  </a:schemeClr>
                </a:gs>
                <a:gs pos="9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2. Filter </a:t>
            </a:r>
            <a:r>
              <a: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0)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노이즈 생성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BC24BE-FEE7-481B-A957-89E7026AF402}"/>
              </a:ext>
            </a:extLst>
          </p:cNvPr>
          <p:cNvGrpSpPr/>
          <p:nvPr/>
        </p:nvGrpSpPr>
        <p:grpSpPr>
          <a:xfrm>
            <a:off x="-4711" y="-8390"/>
            <a:ext cx="1123371" cy="1240797"/>
            <a:chOff x="-4711" y="0"/>
            <a:chExt cx="1123371" cy="123240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5DDEE87-95DB-48E0-A6A0-0722EF829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90000"/>
                      </a14:imgEffect>
                    </a14:imgLayer>
                  </a14:imgProps>
                </a:ext>
              </a:extLst>
            </a:blip>
            <a:srcRect l="16129" r="69286"/>
            <a:stretch/>
          </p:blipFill>
          <p:spPr>
            <a:xfrm>
              <a:off x="637692" y="0"/>
              <a:ext cx="480968" cy="123240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58E6F3-EBA5-4EDB-ADB7-54125F216131}"/>
                </a:ext>
              </a:extLst>
            </p:cNvPr>
            <p:cNvSpPr/>
            <p:nvPr/>
          </p:nvSpPr>
          <p:spPr>
            <a:xfrm>
              <a:off x="-4711" y="0"/>
              <a:ext cx="647114" cy="285226"/>
            </a:xfrm>
            <a:prstGeom prst="rect">
              <a:avLst/>
            </a:prstGeom>
            <a:solidFill>
              <a:srgbClr val="176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D88C46-00FB-439D-BAAE-9CD2BE0963E6}"/>
                </a:ext>
              </a:extLst>
            </p:cNvPr>
            <p:cNvSpPr/>
            <p:nvPr/>
          </p:nvSpPr>
          <p:spPr>
            <a:xfrm>
              <a:off x="-4711" y="285225"/>
              <a:ext cx="647114" cy="68789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7A6035-F6FF-4C6F-B5BA-C397E2134523}"/>
                </a:ext>
              </a:extLst>
            </p:cNvPr>
            <p:cNvSpPr/>
            <p:nvPr/>
          </p:nvSpPr>
          <p:spPr>
            <a:xfrm>
              <a:off x="-4711" y="969501"/>
              <a:ext cx="647114" cy="262907"/>
            </a:xfrm>
            <a:prstGeom prst="rect">
              <a:avLst/>
            </a:prstGeom>
            <a:solidFill>
              <a:srgbClr val="D8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31691B9-25FE-4C3C-8179-393C65FEB7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" t="533"/>
          <a:stretch/>
        </p:blipFill>
        <p:spPr>
          <a:xfrm>
            <a:off x="1040771" y="2059280"/>
            <a:ext cx="10110451" cy="43453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74D082-092F-415A-B5BD-626F824276DE}"/>
              </a:ext>
            </a:extLst>
          </p:cNvPr>
          <p:cNvSpPr txBox="1"/>
          <p:nvPr/>
        </p:nvSpPr>
        <p:spPr>
          <a:xfrm>
            <a:off x="929024" y="1564964"/>
            <a:ext cx="103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정상파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2.0 / </a:t>
            </a:r>
            <a:r>
              <a:rPr lang="ko-KR" altLang="en-US" dirty="0"/>
              <a:t>주파수 </a:t>
            </a:r>
            <a:r>
              <a:rPr lang="en-US" altLang="ko-KR" dirty="0"/>
              <a:t>1.0Hz) + </a:t>
            </a:r>
            <a:r>
              <a:rPr lang="ko-KR" altLang="en-US" dirty="0"/>
              <a:t>노이즈 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0.5 / </a:t>
            </a:r>
            <a:r>
              <a:rPr lang="ko-KR" altLang="en-US" dirty="0"/>
              <a:t>주파수 </a:t>
            </a:r>
            <a:r>
              <a:rPr lang="en-US" altLang="ko-KR" dirty="0"/>
              <a:t>10.0Hz) + </a:t>
            </a:r>
            <a:r>
              <a:rPr lang="ko-KR" altLang="en-US" dirty="0"/>
              <a:t>화이트 노이즈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836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1364</Words>
  <Application>Microsoft Office PowerPoint</Application>
  <PresentationFormat>와이드스크린</PresentationFormat>
  <Paragraphs>178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HY견고딕</vt:lpstr>
      <vt:lpstr>HY헤드라인M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 지수</dc:creator>
  <cp:lastModifiedBy>명 지수</cp:lastModifiedBy>
  <cp:revision>50</cp:revision>
  <dcterms:created xsi:type="dcterms:W3CDTF">2021-03-13T08:17:04Z</dcterms:created>
  <dcterms:modified xsi:type="dcterms:W3CDTF">2021-03-21T14:15:12Z</dcterms:modified>
</cp:coreProperties>
</file>