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8" r:id="rId4"/>
    <p:sldId id="302" r:id="rId5"/>
    <p:sldId id="299" r:id="rId6"/>
    <p:sldId id="300" r:id="rId7"/>
    <p:sldId id="301" r:id="rId8"/>
    <p:sldId id="270" r:id="rId9"/>
    <p:sldId id="280" r:id="rId10"/>
    <p:sldId id="303" r:id="rId11"/>
    <p:sldId id="297" r:id="rId12"/>
    <p:sldId id="304" r:id="rId13"/>
    <p:sldId id="305" r:id="rId14"/>
    <p:sldId id="306" r:id="rId15"/>
    <p:sldId id="311" r:id="rId16"/>
    <p:sldId id="307" r:id="rId17"/>
    <p:sldId id="312" r:id="rId18"/>
    <p:sldId id="313" r:id="rId19"/>
    <p:sldId id="310" r:id="rId20"/>
    <p:sldId id="314" r:id="rId21"/>
    <p:sldId id="315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2"/>
    <a:srgbClr val="D84630"/>
    <a:srgbClr val="C8C8C8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24F69A20-F583-4F19-9C2F-7FDBE0C42666}"/>
    <pc:docChg chg="undo custSel addSld delSld modSld">
      <pc:chgData name="명 지수" userId="b07435be59d152df" providerId="LiveId" clId="{24F69A20-F583-4F19-9C2F-7FDBE0C42666}" dt="2021-03-20T15:13:45.768" v="352"/>
      <pc:docMkLst>
        <pc:docMk/>
      </pc:docMkLst>
      <pc:sldChg chg="modSp mod">
        <pc:chgData name="명 지수" userId="b07435be59d152df" providerId="LiveId" clId="{24F69A20-F583-4F19-9C2F-7FDBE0C42666}" dt="2021-03-20T14:34:18.651" v="63" actId="20577"/>
        <pc:sldMkLst>
          <pc:docMk/>
          <pc:sldMk cId="2532589336" sldId="256"/>
        </pc:sldMkLst>
        <pc:spChg chg="mod">
          <ac:chgData name="명 지수" userId="b07435be59d152df" providerId="LiveId" clId="{24F69A20-F583-4F19-9C2F-7FDBE0C42666}" dt="2021-03-20T14:34:12.526" v="59" actId="20577"/>
          <ac:spMkLst>
            <pc:docMk/>
            <pc:sldMk cId="2532589336" sldId="256"/>
            <ac:spMk id="32" creationId="{0F6B8921-937F-4D62-84ED-829849BB95C7}"/>
          </ac:spMkLst>
        </pc:spChg>
        <pc:spChg chg="mod">
          <ac:chgData name="명 지수" userId="b07435be59d152df" providerId="LiveId" clId="{24F69A20-F583-4F19-9C2F-7FDBE0C42666}" dt="2021-03-20T14:34:18.651" v="63" actId="20577"/>
          <ac:spMkLst>
            <pc:docMk/>
            <pc:sldMk cId="2532589336" sldId="256"/>
            <ac:spMk id="33" creationId="{4DB7BA57-EB8A-47DF-ACD8-3BFC3AF28408}"/>
          </ac:spMkLst>
        </pc:spChg>
      </pc:sldChg>
      <pc:sldChg chg="addSp delSp modSp mod">
        <pc:chgData name="명 지수" userId="b07435be59d152df" providerId="LiveId" clId="{24F69A20-F583-4F19-9C2F-7FDBE0C42666}" dt="2021-03-20T15:09:55.849" v="293" actId="2710"/>
        <pc:sldMkLst>
          <pc:docMk/>
          <pc:sldMk cId="2539832251" sldId="258"/>
        </pc:sldMkLst>
        <pc:spChg chg="del">
          <ac:chgData name="명 지수" userId="b07435be59d152df" providerId="LiveId" clId="{24F69A20-F583-4F19-9C2F-7FDBE0C42666}" dt="2021-03-20T05:49:30.054" v="0" actId="478"/>
          <ac:spMkLst>
            <pc:docMk/>
            <pc:sldMk cId="2539832251" sldId="258"/>
            <ac:spMk id="6" creationId="{D89CD81C-ECCB-4534-B176-C51EFD8B9673}"/>
          </ac:spMkLst>
        </pc:spChg>
        <pc:spChg chg="mod">
          <ac:chgData name="명 지수" userId="b07435be59d152df" providerId="LiveId" clId="{24F69A20-F583-4F19-9C2F-7FDBE0C42666}" dt="2021-03-20T14:35:35.743" v="116" actId="404"/>
          <ac:spMkLst>
            <pc:docMk/>
            <pc:sldMk cId="2539832251" sldId="258"/>
            <ac:spMk id="11" creationId="{E99631C4-B17E-4C6C-9EA5-7FB47E5A2826}"/>
          </ac:spMkLst>
        </pc:spChg>
        <pc:spChg chg="add del">
          <ac:chgData name="명 지수" userId="b07435be59d152df" providerId="LiveId" clId="{24F69A20-F583-4F19-9C2F-7FDBE0C42666}" dt="2021-03-20T14:36:14.991" v="123" actId="478"/>
          <ac:spMkLst>
            <pc:docMk/>
            <pc:sldMk cId="2539832251" sldId="258"/>
            <ac:spMk id="19" creationId="{ADE29FFB-2AD1-4ACD-B8CD-F633946A4B8A}"/>
          </ac:spMkLst>
        </pc:spChg>
        <pc:spChg chg="del">
          <ac:chgData name="명 지수" userId="b07435be59d152df" providerId="LiveId" clId="{24F69A20-F583-4F19-9C2F-7FDBE0C42666}" dt="2021-03-20T05:49:31.862" v="1" actId="478"/>
          <ac:spMkLst>
            <pc:docMk/>
            <pc:sldMk cId="2539832251" sldId="258"/>
            <ac:spMk id="20" creationId="{8B8EADD3-7068-424E-BC64-631386E7CF38}"/>
          </ac:spMkLst>
        </pc:spChg>
        <pc:spChg chg="add mod">
          <ac:chgData name="명 지수" userId="b07435be59d152df" providerId="LiveId" clId="{24F69A20-F583-4F19-9C2F-7FDBE0C42666}" dt="2021-03-20T15:09:55.849" v="293" actId="2710"/>
          <ac:spMkLst>
            <pc:docMk/>
            <pc:sldMk cId="2539832251" sldId="258"/>
            <ac:spMk id="22" creationId="{A2B56FA3-872E-4EDF-83DF-7C6BDB2C1B51}"/>
          </ac:spMkLst>
        </pc:spChg>
        <pc:grpChg chg="mod">
          <ac:chgData name="명 지수" userId="b07435be59d152df" providerId="LiveId" clId="{24F69A20-F583-4F19-9C2F-7FDBE0C42666}" dt="2021-03-20T14:35:43.433" v="117" actId="14100"/>
          <ac:grpSpMkLst>
            <pc:docMk/>
            <pc:sldMk cId="2539832251" sldId="258"/>
            <ac:grpSpMk id="3" creationId="{2506A1A0-1442-4CDC-9E91-614686037598}"/>
          </ac:grpSpMkLst>
        </pc:grpChg>
        <pc:grpChg chg="add del">
          <ac:chgData name="명 지수" userId="b07435be59d152df" providerId="LiveId" clId="{24F69A20-F583-4F19-9C2F-7FDBE0C42666}" dt="2021-03-20T14:36:14.991" v="123" actId="478"/>
          <ac:grpSpMkLst>
            <pc:docMk/>
            <pc:sldMk cId="2539832251" sldId="258"/>
            <ac:grpSpMk id="16" creationId="{93415971-1DE3-436C-94D7-78E882633AF3}"/>
          </ac:grpSpMkLst>
        </pc:grpChg>
        <pc:picChg chg="del">
          <ac:chgData name="명 지수" userId="b07435be59d152df" providerId="LiveId" clId="{24F69A20-F583-4F19-9C2F-7FDBE0C42666}" dt="2021-03-20T05:49:41.776" v="2" actId="478"/>
          <ac:picMkLst>
            <pc:docMk/>
            <pc:sldMk cId="2539832251" sldId="258"/>
            <ac:picMk id="1026" creationId="{BA85EA42-A2F0-42E3-8459-0AE7F1EE1160}"/>
          </ac:picMkLst>
        </pc:picChg>
      </pc:sldChg>
      <pc:sldChg chg="delSp mod">
        <pc:chgData name="명 지수" userId="b07435be59d152df" providerId="LiveId" clId="{24F69A20-F583-4F19-9C2F-7FDBE0C42666}" dt="2021-03-20T05:50:33.176" v="20" actId="478"/>
        <pc:sldMkLst>
          <pc:docMk/>
          <pc:sldMk cId="1674068773" sldId="259"/>
        </pc:sldMkLst>
        <pc:spChg chg="del">
          <ac:chgData name="명 지수" userId="b07435be59d152df" providerId="LiveId" clId="{24F69A20-F583-4F19-9C2F-7FDBE0C42666}" dt="2021-03-20T05:50:32.601" v="19" actId="478"/>
          <ac:spMkLst>
            <pc:docMk/>
            <pc:sldMk cId="1674068773" sldId="25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30.275" v="18" actId="478"/>
          <ac:spMkLst>
            <pc:docMk/>
            <pc:sldMk cId="1674068773" sldId="259"/>
            <ac:spMk id="19" creationId="{A1787367-5A00-43C8-89AD-D1469AE7698C}"/>
          </ac:spMkLst>
        </pc:spChg>
        <pc:picChg chg="del">
          <ac:chgData name="명 지수" userId="b07435be59d152df" providerId="LiveId" clId="{24F69A20-F583-4F19-9C2F-7FDBE0C42666}" dt="2021-03-20T05:50:28.852" v="17" actId="478"/>
          <ac:picMkLst>
            <pc:docMk/>
            <pc:sldMk cId="1674068773" sldId="259"/>
            <ac:picMk id="3" creationId="{7A98965A-78AF-4179-B11A-953FB3AA43BE}"/>
          </ac:picMkLst>
        </pc:picChg>
        <pc:picChg chg="del">
          <ac:chgData name="명 지수" userId="b07435be59d152df" providerId="LiveId" clId="{24F69A20-F583-4F19-9C2F-7FDBE0C42666}" dt="2021-03-20T05:50:28.277" v="16" actId="478"/>
          <ac:picMkLst>
            <pc:docMk/>
            <pc:sldMk cId="1674068773" sldId="259"/>
            <ac:picMk id="22" creationId="{C3B914FD-6C1B-47CD-AC1E-0916EAC82655}"/>
          </ac:picMkLst>
        </pc:picChg>
        <pc:picChg chg="del">
          <ac:chgData name="명 지수" userId="b07435be59d152df" providerId="LiveId" clId="{24F69A20-F583-4F19-9C2F-7FDBE0C42666}" dt="2021-03-20T05:50:33.176" v="20" actId="478"/>
          <ac:picMkLst>
            <pc:docMk/>
            <pc:sldMk cId="1674068773" sldId="259"/>
            <ac:picMk id="24" creationId="{C6FF5B7B-18A8-4118-A8A3-DDF627CF04F0}"/>
          </ac:picMkLst>
        </pc:picChg>
      </pc:sldChg>
      <pc:sldChg chg="delSp mod">
        <pc:chgData name="명 지수" userId="b07435be59d152df" providerId="LiveId" clId="{24F69A20-F583-4F19-9C2F-7FDBE0C42666}" dt="2021-03-20T12:28:30.152" v="48" actId="478"/>
        <pc:sldMkLst>
          <pc:docMk/>
          <pc:sldMk cId="3616522369" sldId="260"/>
        </pc:sldMkLst>
        <pc:grpChg chg="del">
          <ac:chgData name="명 지수" userId="b07435be59d152df" providerId="LiveId" clId="{24F69A20-F583-4F19-9C2F-7FDBE0C42666}" dt="2021-03-20T12:28:30.152" v="48" actId="478"/>
          <ac:grpSpMkLst>
            <pc:docMk/>
            <pc:sldMk cId="3616522369" sldId="260"/>
            <ac:grpSpMk id="6" creationId="{4878834C-8C00-4203-B499-DBAD1A9006EC}"/>
          </ac:grpSpMkLst>
        </pc:grpChg>
      </pc:sldChg>
      <pc:sldChg chg="delSp del mod">
        <pc:chgData name="명 지수" userId="b07435be59d152df" providerId="LiveId" clId="{24F69A20-F583-4F19-9C2F-7FDBE0C42666}" dt="2021-03-20T05:50:48.901" v="27" actId="47"/>
        <pc:sldMkLst>
          <pc:docMk/>
          <pc:sldMk cId="2699981838" sldId="261"/>
        </pc:sldMkLst>
        <pc:spChg chg="del">
          <ac:chgData name="명 지수" userId="b07435be59d152df" providerId="LiveId" clId="{24F69A20-F583-4F19-9C2F-7FDBE0C42666}" dt="2021-03-20T05:49:52.439" v="3" actId="478"/>
          <ac:spMkLst>
            <pc:docMk/>
            <pc:sldMk cId="2699981838" sldId="261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49:54.512" v="5" actId="478"/>
          <ac:spMkLst>
            <pc:docMk/>
            <pc:sldMk cId="2699981838" sldId="261"/>
            <ac:spMk id="37" creationId="{5CF5ACA1-7C83-48DD-8CA3-144269FE645F}"/>
          </ac:spMkLst>
        </pc:spChg>
        <pc:picChg chg="del">
          <ac:chgData name="명 지수" userId="b07435be59d152df" providerId="LiveId" clId="{24F69A20-F583-4F19-9C2F-7FDBE0C42666}" dt="2021-03-20T05:49:53.251" v="4" actId="478"/>
          <ac:picMkLst>
            <pc:docMk/>
            <pc:sldMk cId="2699981838" sldId="261"/>
            <ac:picMk id="2057" creationId="{3DACA24D-6C98-44DE-8543-B36689CAAB06}"/>
          </ac:picMkLst>
        </pc:picChg>
      </pc:sldChg>
      <pc:sldChg chg="addSp delSp add mod">
        <pc:chgData name="명 지수" userId="b07435be59d152df" providerId="LiveId" clId="{24F69A20-F583-4F19-9C2F-7FDBE0C42666}" dt="2021-03-20T15:13:26.341" v="338" actId="21"/>
        <pc:sldMkLst>
          <pc:docMk/>
          <pc:sldMk cId="1298621774" sldId="263"/>
        </pc:sldMkLst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2" creationId="{DD5484DD-8934-4E7A-943F-45F16BFC5AFF}"/>
          </ac:spMkLst>
        </pc:spChg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9" creationId="{ADE29FFB-2AD1-4ACD-B8CD-F633946A4B8A}"/>
          </ac:spMkLst>
        </pc:spChg>
        <pc:spChg chg="add del">
          <ac:chgData name="명 지수" userId="b07435be59d152df" providerId="LiveId" clId="{24F69A20-F583-4F19-9C2F-7FDBE0C42666}" dt="2021-03-20T15:13:26.341" v="338" actId="21"/>
          <ac:spMkLst>
            <pc:docMk/>
            <pc:sldMk cId="1298621774" sldId="263"/>
            <ac:spMk id="20" creationId="{76D64EC8-9836-4C19-995D-6134AF0D1DB0}"/>
          </ac:spMkLst>
        </pc:spChg>
        <pc:spChg chg="del">
          <ac:chgData name="명 지수" userId="b07435be59d152df" providerId="LiveId" clId="{24F69A20-F583-4F19-9C2F-7FDBE0C42666}" dt="2021-03-20T14:36:06.072" v="120" actId="478"/>
          <ac:spMkLst>
            <pc:docMk/>
            <pc:sldMk cId="1298621774" sldId="263"/>
            <ac:spMk id="22" creationId="{A2B56FA3-872E-4EDF-83DF-7C6BDB2C1B51}"/>
          </ac:spMkLst>
        </pc:s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3" creationId="{2506A1A0-1442-4CDC-9E91-614686037598}"/>
          </ac:grpSpMkLst>
        </pc:gr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16" creationId="{93415971-1DE3-436C-94D7-78E882633AF3}"/>
          </ac:grpSpMkLst>
        </pc:grpChg>
      </pc:sldChg>
      <pc:sldChg chg="addSp delSp del mod">
        <pc:chgData name="명 지수" userId="b07435be59d152df" providerId="LiveId" clId="{24F69A20-F583-4F19-9C2F-7FDBE0C42666}" dt="2021-03-20T05:50:49.409" v="28" actId="47"/>
        <pc:sldMkLst>
          <pc:docMk/>
          <pc:sldMk cId="3977911236" sldId="263"/>
        </pc:sldMkLst>
        <pc:spChg chg="add del">
          <ac:chgData name="명 지수" userId="b07435be59d152df" providerId="LiveId" clId="{24F69A20-F583-4F19-9C2F-7FDBE0C42666}" dt="2021-03-20T05:50:00.292" v="7" actId="478"/>
          <ac:spMkLst>
            <pc:docMk/>
            <pc:sldMk cId="3977911236" sldId="263"/>
            <ac:spMk id="5" creationId="{3449A2A3-5C83-4996-8EA1-2D54ABDBD2D9}"/>
          </ac:spMkLst>
        </pc:spChg>
        <pc:spChg chg="del">
          <ac:chgData name="명 지수" userId="b07435be59d152df" providerId="LiveId" clId="{24F69A20-F583-4F19-9C2F-7FDBE0C42666}" dt="2021-03-20T05:50:14.303" v="10" actId="478"/>
          <ac:spMkLst>
            <pc:docMk/>
            <pc:sldMk cId="3977911236" sldId="263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50:18.776" v="12" actId="478"/>
          <ac:spMkLst>
            <pc:docMk/>
            <pc:sldMk cId="3977911236" sldId="263"/>
            <ac:spMk id="34" creationId="{1C967748-2419-4AC9-81BC-C334CFBF68F3}"/>
          </ac:spMkLst>
        </pc:spChg>
        <pc:picChg chg="del">
          <ac:chgData name="명 지수" userId="b07435be59d152df" providerId="LiveId" clId="{24F69A20-F583-4F19-9C2F-7FDBE0C42666}" dt="2021-03-20T05:50:19.212" v="13" actId="478"/>
          <ac:picMkLst>
            <pc:docMk/>
            <pc:sldMk cId="3977911236" sldId="263"/>
            <ac:picMk id="2054" creationId="{4617DB21-A67C-4AF6-8356-CA73A484A7F1}"/>
          </ac:picMkLst>
        </pc:picChg>
        <pc:picChg chg="del">
          <ac:chgData name="명 지수" userId="b07435be59d152df" providerId="LiveId" clId="{24F69A20-F583-4F19-9C2F-7FDBE0C42666}" dt="2021-03-20T05:50:15.263" v="11" actId="478"/>
          <ac:picMkLst>
            <pc:docMk/>
            <pc:sldMk cId="3977911236" sldId="263"/>
            <ac:picMk id="3076" creationId="{7B587817-548A-4A60-941D-4738DD97CF0C}"/>
          </ac:picMkLst>
        </pc:picChg>
      </pc:sldChg>
      <pc:sldChg chg="delSp del mod">
        <pc:chgData name="명 지수" userId="b07435be59d152df" providerId="LiveId" clId="{24F69A20-F583-4F19-9C2F-7FDBE0C42666}" dt="2021-03-20T05:50:49.748" v="29" actId="47"/>
        <pc:sldMkLst>
          <pc:docMk/>
          <pc:sldMk cId="735123557" sldId="264"/>
        </pc:sldMkLst>
        <pc:spChg chg="del">
          <ac:chgData name="명 지수" userId="b07435be59d152df" providerId="LiveId" clId="{24F69A20-F583-4F19-9C2F-7FDBE0C42666}" dt="2021-03-20T05:50:22.538" v="14" actId="478"/>
          <ac:spMkLst>
            <pc:docMk/>
            <pc:sldMk cId="735123557" sldId="264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1:32.499" v="319" actId="21"/>
        <pc:sldMkLst>
          <pc:docMk/>
          <pc:sldMk cId="1005334750" sldId="264"/>
        </pc:sldMkLst>
        <pc:spChg chg="add del mod">
          <ac:chgData name="명 지수" userId="b07435be59d152df" providerId="LiveId" clId="{24F69A20-F583-4F19-9C2F-7FDBE0C42666}" dt="2021-03-20T15:11:32.499" v="319" actId="21"/>
          <ac:spMkLst>
            <pc:docMk/>
            <pc:sldMk cId="1005334750" sldId="264"/>
            <ac:spMk id="15" creationId="{7C4FEC3D-575C-4B38-AA58-F1FA11191991}"/>
          </ac:spMkLst>
        </pc:spChg>
        <pc:spChg chg="mod">
          <ac:chgData name="명 지수" userId="b07435be59d152df" providerId="LiveId" clId="{24F69A20-F583-4F19-9C2F-7FDBE0C42666}" dt="2021-03-20T15:10:49.835" v="305" actId="1076"/>
          <ac:spMkLst>
            <pc:docMk/>
            <pc:sldMk cId="1005334750" sldId="264"/>
            <ac:spMk id="22" creationId="{A2B56FA3-872E-4EDF-83DF-7C6BDB2C1B51}"/>
          </ac:spMkLst>
        </pc:spChg>
      </pc:sldChg>
      <pc:sldChg chg="delSp del mod">
        <pc:chgData name="명 지수" userId="b07435be59d152df" providerId="LiveId" clId="{24F69A20-F583-4F19-9C2F-7FDBE0C42666}" dt="2021-03-20T05:50:50.214" v="30" actId="47"/>
        <pc:sldMkLst>
          <pc:docMk/>
          <pc:sldMk cId="327455574" sldId="265"/>
        </pc:sldMkLst>
        <pc:spChg chg="del">
          <ac:chgData name="명 지수" userId="b07435be59d152df" providerId="LiveId" clId="{24F69A20-F583-4F19-9C2F-7FDBE0C42666}" dt="2021-03-20T05:50:25.313" v="15" actId="478"/>
          <ac:spMkLst>
            <pc:docMk/>
            <pc:sldMk cId="327455574" sldId="265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2:09.725" v="332" actId="21"/>
        <pc:sldMkLst>
          <pc:docMk/>
          <pc:sldMk cId="2885853123" sldId="265"/>
        </pc:sldMkLst>
        <pc:spChg chg="add mod">
          <ac:chgData name="명 지수" userId="b07435be59d152df" providerId="LiveId" clId="{24F69A20-F583-4F19-9C2F-7FDBE0C42666}" dt="2021-03-20T15:11:33.317" v="320"/>
          <ac:spMkLst>
            <pc:docMk/>
            <pc:sldMk cId="2885853123" sldId="265"/>
            <ac:spMk id="15" creationId="{34B21094-883E-4F29-9F2A-3DFE00885FE8}"/>
          </ac:spMkLst>
        </pc:spChg>
        <pc:spChg chg="add del mod">
          <ac:chgData name="명 지수" userId="b07435be59d152df" providerId="LiveId" clId="{24F69A20-F583-4F19-9C2F-7FDBE0C42666}" dt="2021-03-20T15:12:09.725" v="332" actId="21"/>
          <ac:spMkLst>
            <pc:docMk/>
            <pc:sldMk cId="2885853123" sldId="265"/>
            <ac:spMk id="16" creationId="{C641A1DF-8771-4A61-92CD-4EBEAD47E0B8}"/>
          </ac:spMkLst>
        </pc:spChg>
        <pc:spChg chg="del mod">
          <ac:chgData name="명 지수" userId="b07435be59d152df" providerId="LiveId" clId="{24F69A20-F583-4F19-9C2F-7FDBE0C42666}" dt="2021-03-20T15:11:27.012" v="312" actId="21"/>
          <ac:spMkLst>
            <pc:docMk/>
            <pc:sldMk cId="2885853123" sldId="265"/>
            <ac:spMk id="22" creationId="{A2B56FA3-872E-4EDF-83DF-7C6BDB2C1B51}"/>
          </ac:spMkLst>
        </pc:spChg>
      </pc:sldChg>
      <pc:sldChg chg="addSp delSp modSp add mod">
        <pc:chgData name="명 지수" userId="b07435be59d152df" providerId="LiveId" clId="{24F69A20-F583-4F19-9C2F-7FDBE0C42666}" dt="2021-03-20T15:13:43.991" v="351" actId="21"/>
        <pc:sldMkLst>
          <pc:docMk/>
          <pc:sldMk cId="178408674" sldId="266"/>
        </pc:sldMkLst>
        <pc:spChg chg="del mod">
          <ac:chgData name="명 지수" userId="b07435be59d152df" providerId="LiveId" clId="{24F69A20-F583-4F19-9C2F-7FDBE0C42666}" dt="2021-03-20T15:12:04.851" v="326" actId="21"/>
          <ac:spMkLst>
            <pc:docMk/>
            <pc:sldMk cId="178408674" sldId="266"/>
            <ac:spMk id="15" creationId="{34B21094-883E-4F29-9F2A-3DFE00885FE8}"/>
          </ac:spMkLst>
        </pc:spChg>
        <pc:spChg chg="add mod">
          <ac:chgData name="명 지수" userId="b07435be59d152df" providerId="LiveId" clId="{24F69A20-F583-4F19-9C2F-7FDBE0C42666}" dt="2021-03-20T15:13:02.936" v="334" actId="1036"/>
          <ac:spMkLst>
            <pc:docMk/>
            <pc:sldMk cId="178408674" sldId="266"/>
            <ac:spMk id="16" creationId="{B8411131-49B4-4B45-A819-D1CAE51EE6D0}"/>
          </ac:spMkLst>
        </pc:spChg>
        <pc:spChg chg="add del mod">
          <ac:chgData name="명 지수" userId="b07435be59d152df" providerId="LiveId" clId="{24F69A20-F583-4F19-9C2F-7FDBE0C42666}" dt="2021-03-20T15:13:43.991" v="351" actId="21"/>
          <ac:spMkLst>
            <pc:docMk/>
            <pc:sldMk cId="178408674" sldId="266"/>
            <ac:spMk id="17" creationId="{AD119DE7-37EE-4065-85A9-513CBD4D0AC2}"/>
          </ac:spMkLst>
        </pc:spChg>
      </pc:sldChg>
      <pc:sldChg chg="del">
        <pc:chgData name="명 지수" userId="b07435be59d152df" providerId="LiveId" clId="{24F69A20-F583-4F19-9C2F-7FDBE0C42666}" dt="2021-03-20T05:51:04.288" v="47" actId="47"/>
        <pc:sldMkLst>
          <pc:docMk/>
          <pc:sldMk cId="1828671099" sldId="266"/>
        </pc:sldMkLst>
      </pc:sldChg>
      <pc:sldChg chg="addSp delSp modSp add mod">
        <pc:chgData name="명 지수" userId="b07435be59d152df" providerId="LiveId" clId="{24F69A20-F583-4F19-9C2F-7FDBE0C42666}" dt="2021-03-20T15:13:45.768" v="352"/>
        <pc:sldMkLst>
          <pc:docMk/>
          <pc:sldMk cId="879599952" sldId="267"/>
        </pc:sldMkLst>
        <pc:spChg chg="add mod">
          <ac:chgData name="명 지수" userId="b07435be59d152df" providerId="LiveId" clId="{24F69A20-F583-4F19-9C2F-7FDBE0C42666}" dt="2021-03-20T15:13:45.768" v="352"/>
          <ac:spMkLst>
            <pc:docMk/>
            <pc:sldMk cId="879599952" sldId="267"/>
            <ac:spMk id="15" creationId="{22D9E9DF-B692-4CEC-9DDF-E9E91E43C327}"/>
          </ac:spMkLst>
        </pc:spChg>
        <pc:spChg chg="del">
          <ac:chgData name="명 지수" userId="b07435be59d152df" providerId="LiveId" clId="{24F69A20-F583-4F19-9C2F-7FDBE0C42666}" dt="2021-03-20T15:13:22.725" v="337" actId="478"/>
          <ac:spMkLst>
            <pc:docMk/>
            <pc:sldMk cId="879599952" sldId="267"/>
            <ac:spMk id="16" creationId="{B8411131-49B4-4B45-A819-D1CAE51EE6D0}"/>
          </ac:spMkLst>
        </pc:spChg>
      </pc:sldChg>
      <pc:sldChg chg="del">
        <pc:chgData name="명 지수" userId="b07435be59d152df" providerId="LiveId" clId="{24F69A20-F583-4F19-9C2F-7FDBE0C42666}" dt="2021-03-20T05:50:56.764" v="39" actId="47"/>
        <pc:sldMkLst>
          <pc:docMk/>
          <pc:sldMk cId="1145935240" sldId="267"/>
        </pc:sldMkLst>
      </pc:sldChg>
      <pc:sldChg chg="delSp del mod">
        <pc:chgData name="명 지수" userId="b07435be59d152df" providerId="LiveId" clId="{24F69A20-F583-4F19-9C2F-7FDBE0C42666}" dt="2021-03-20T05:50:52.321" v="31" actId="47"/>
        <pc:sldMkLst>
          <pc:docMk/>
          <pc:sldMk cId="3140106576" sldId="268"/>
        </pc:sldMkLst>
        <pc:spChg chg="del">
          <ac:chgData name="명 지수" userId="b07435be59d152df" providerId="LiveId" clId="{24F69A20-F583-4F19-9C2F-7FDBE0C42666}" dt="2021-03-20T05:50:36.177" v="22" actId="478"/>
          <ac:spMkLst>
            <pc:docMk/>
            <pc:sldMk cId="3140106576" sldId="268"/>
            <ac:spMk id="14" creationId="{1DE8261D-5190-4426-9B53-D3C06449DAE1}"/>
          </ac:spMkLst>
        </pc:spChg>
        <pc:picChg chg="del">
          <ac:chgData name="명 지수" userId="b07435be59d152df" providerId="LiveId" clId="{24F69A20-F583-4F19-9C2F-7FDBE0C42666}" dt="2021-03-20T05:50:35.026" v="21" actId="478"/>
          <ac:picMkLst>
            <pc:docMk/>
            <pc:sldMk cId="3140106576" sldId="268"/>
            <ac:picMk id="34" creationId="{8D69DD7F-DAF2-42CC-AA7E-7FF7B08360DD}"/>
          </ac:picMkLst>
        </pc:picChg>
      </pc:sldChg>
      <pc:sldChg chg="delSp del mod">
        <pc:chgData name="명 지수" userId="b07435be59d152df" providerId="LiveId" clId="{24F69A20-F583-4F19-9C2F-7FDBE0C42666}" dt="2021-03-20T05:50:52.635" v="32" actId="47"/>
        <pc:sldMkLst>
          <pc:docMk/>
          <pc:sldMk cId="862385040" sldId="269"/>
        </pc:sldMkLst>
        <pc:spChg chg="del">
          <ac:chgData name="명 지수" userId="b07435be59d152df" providerId="LiveId" clId="{24F69A20-F583-4F19-9C2F-7FDBE0C42666}" dt="2021-03-20T05:50:40.314" v="24" actId="478"/>
          <ac:spMkLst>
            <pc:docMk/>
            <pc:sldMk cId="862385040" sldId="26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41.752" v="25" actId="478"/>
          <ac:spMkLst>
            <pc:docMk/>
            <pc:sldMk cId="862385040" sldId="269"/>
            <ac:spMk id="15" creationId="{5829CB9F-0942-4DA7-B447-95A4FED78D65}"/>
          </ac:spMkLst>
        </pc:spChg>
        <pc:picChg chg="del">
          <ac:chgData name="명 지수" userId="b07435be59d152df" providerId="LiveId" clId="{24F69A20-F583-4F19-9C2F-7FDBE0C42666}" dt="2021-03-20T05:50:38.701" v="23" actId="478"/>
          <ac:picMkLst>
            <pc:docMk/>
            <pc:sldMk cId="862385040" sldId="269"/>
            <ac:picMk id="33" creationId="{5F529EF7-9FBA-46FB-B205-8A18DEA7C00E}"/>
          </ac:picMkLst>
        </pc:picChg>
        <pc:picChg chg="del">
          <ac:chgData name="명 지수" userId="b07435be59d152df" providerId="LiveId" clId="{24F69A20-F583-4F19-9C2F-7FDBE0C42666}" dt="2021-03-20T05:50:42.463" v="26" actId="478"/>
          <ac:picMkLst>
            <pc:docMk/>
            <pc:sldMk cId="862385040" sldId="269"/>
            <ac:picMk id="34" creationId="{A430D695-4D1F-4ED6-BAA7-34E14807DB70}"/>
          </ac:picMkLst>
        </pc:picChg>
      </pc:sldChg>
      <pc:sldChg chg="del">
        <pc:chgData name="명 지수" userId="b07435be59d152df" providerId="LiveId" clId="{24F69A20-F583-4F19-9C2F-7FDBE0C42666}" dt="2021-03-20T05:50:53.017" v="33" actId="47"/>
        <pc:sldMkLst>
          <pc:docMk/>
          <pc:sldMk cId="471765675" sldId="270"/>
        </pc:sldMkLst>
      </pc:sldChg>
      <pc:sldChg chg="del">
        <pc:chgData name="명 지수" userId="b07435be59d152df" providerId="LiveId" clId="{24F69A20-F583-4F19-9C2F-7FDBE0C42666}" dt="2021-03-20T05:50:54.004" v="34" actId="47"/>
        <pc:sldMkLst>
          <pc:docMk/>
          <pc:sldMk cId="1534681068" sldId="271"/>
        </pc:sldMkLst>
      </pc:sldChg>
      <pc:sldChg chg="del">
        <pc:chgData name="명 지수" userId="b07435be59d152df" providerId="LiveId" clId="{24F69A20-F583-4F19-9C2F-7FDBE0C42666}" dt="2021-03-20T05:50:55.630" v="37" actId="47"/>
        <pc:sldMkLst>
          <pc:docMk/>
          <pc:sldMk cId="4033621386" sldId="272"/>
        </pc:sldMkLst>
      </pc:sldChg>
      <pc:sldChg chg="del">
        <pc:chgData name="명 지수" userId="b07435be59d152df" providerId="LiveId" clId="{24F69A20-F583-4F19-9C2F-7FDBE0C42666}" dt="2021-03-20T05:50:54.538" v="35" actId="47"/>
        <pc:sldMkLst>
          <pc:docMk/>
          <pc:sldMk cId="1591518630" sldId="273"/>
        </pc:sldMkLst>
      </pc:sldChg>
      <pc:sldChg chg="del">
        <pc:chgData name="명 지수" userId="b07435be59d152df" providerId="LiveId" clId="{24F69A20-F583-4F19-9C2F-7FDBE0C42666}" dt="2021-03-20T05:50:54.924" v="36" actId="47"/>
        <pc:sldMkLst>
          <pc:docMk/>
          <pc:sldMk cId="3834036923" sldId="274"/>
        </pc:sldMkLst>
      </pc:sldChg>
      <pc:sldChg chg="del">
        <pc:chgData name="명 지수" userId="b07435be59d152df" providerId="LiveId" clId="{24F69A20-F583-4F19-9C2F-7FDBE0C42666}" dt="2021-03-20T05:50:57.273" v="40" actId="47"/>
        <pc:sldMkLst>
          <pc:docMk/>
          <pc:sldMk cId="2902629813" sldId="275"/>
        </pc:sldMkLst>
      </pc:sldChg>
      <pc:sldChg chg="del">
        <pc:chgData name="명 지수" userId="b07435be59d152df" providerId="LiveId" clId="{24F69A20-F583-4F19-9C2F-7FDBE0C42666}" dt="2021-03-20T05:50:56.261" v="38" actId="47"/>
        <pc:sldMkLst>
          <pc:docMk/>
          <pc:sldMk cId="1646544395" sldId="276"/>
        </pc:sldMkLst>
      </pc:sldChg>
      <pc:sldChg chg="del">
        <pc:chgData name="명 지수" userId="b07435be59d152df" providerId="LiveId" clId="{24F69A20-F583-4F19-9C2F-7FDBE0C42666}" dt="2021-03-20T05:50:57.772" v="41" actId="47"/>
        <pc:sldMkLst>
          <pc:docMk/>
          <pc:sldMk cId="1751435975" sldId="277"/>
        </pc:sldMkLst>
      </pc:sldChg>
      <pc:sldChg chg="del">
        <pc:chgData name="명 지수" userId="b07435be59d152df" providerId="LiveId" clId="{24F69A20-F583-4F19-9C2F-7FDBE0C42666}" dt="2021-03-20T05:51:00.358" v="46" actId="47"/>
        <pc:sldMkLst>
          <pc:docMk/>
          <pc:sldMk cId="3968535492" sldId="278"/>
        </pc:sldMkLst>
      </pc:sldChg>
      <pc:sldChg chg="del">
        <pc:chgData name="명 지수" userId="b07435be59d152df" providerId="LiveId" clId="{24F69A20-F583-4F19-9C2F-7FDBE0C42666}" dt="2021-03-20T05:50:58.784" v="42" actId="47"/>
        <pc:sldMkLst>
          <pc:docMk/>
          <pc:sldMk cId="2782660666" sldId="279"/>
        </pc:sldMkLst>
      </pc:sldChg>
      <pc:sldChg chg="del">
        <pc:chgData name="명 지수" userId="b07435be59d152df" providerId="LiveId" clId="{24F69A20-F583-4F19-9C2F-7FDBE0C42666}" dt="2021-03-20T05:50:59.122" v="43" actId="47"/>
        <pc:sldMkLst>
          <pc:docMk/>
          <pc:sldMk cId="2432753277" sldId="280"/>
        </pc:sldMkLst>
      </pc:sldChg>
      <pc:sldChg chg="del">
        <pc:chgData name="명 지수" userId="b07435be59d152df" providerId="LiveId" clId="{24F69A20-F583-4F19-9C2F-7FDBE0C42666}" dt="2021-03-20T05:50:59.547" v="44" actId="47"/>
        <pc:sldMkLst>
          <pc:docMk/>
          <pc:sldMk cId="427547066" sldId="281"/>
        </pc:sldMkLst>
      </pc:sldChg>
      <pc:sldChg chg="del">
        <pc:chgData name="명 지수" userId="b07435be59d152df" providerId="LiveId" clId="{24F69A20-F583-4F19-9C2F-7FDBE0C42666}" dt="2021-03-20T05:50:59.934" v="45" actId="47"/>
        <pc:sldMkLst>
          <pc:docMk/>
          <pc:sldMk cId="1257313131" sldId="282"/>
        </pc:sldMkLst>
      </pc:sldChg>
    </pc:docChg>
  </pc:docChgLst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E8CACF16-FB4B-415C-BB49-8DE1AA79E881}"/>
    <pc:docChg chg="undo custSel addSld delSld modSld">
      <pc:chgData name="명 지수" userId="b07435be59d152df" providerId="LiveId" clId="{E8CACF16-FB4B-415C-BB49-8DE1AA79E881}" dt="2021-03-28T08:34:01.778" v="7231" actId="20577"/>
      <pc:docMkLst>
        <pc:docMk/>
      </pc:docMkLst>
      <pc:sldChg chg="modSp mod">
        <pc:chgData name="명 지수" userId="b07435be59d152df" providerId="LiveId" clId="{E8CACF16-FB4B-415C-BB49-8DE1AA79E881}" dt="2021-03-28T08:34:01.778" v="7231" actId="20577"/>
        <pc:sldMkLst>
          <pc:docMk/>
          <pc:sldMk cId="2532589336" sldId="256"/>
        </pc:sldMkLst>
        <pc:spChg chg="mod">
          <ac:chgData name="명 지수" userId="b07435be59d152df" providerId="LiveId" clId="{E8CACF16-FB4B-415C-BB49-8DE1AA79E881}" dt="2021-03-28T08:34:01.778" v="7231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E8CACF16-FB4B-415C-BB49-8DE1AA79E881}" dt="2021-03-27T13:28:08.683" v="781" actId="1035"/>
        <pc:sldMkLst>
          <pc:docMk/>
          <pc:sldMk cId="2539832251" sldId="258"/>
        </pc:sldMkLst>
        <pc:spChg chg="mod ord">
          <ac:chgData name="명 지수" userId="b07435be59d152df" providerId="LiveId" clId="{E8CACF16-FB4B-415C-BB49-8DE1AA79E881}" dt="2021-03-27T13:16:07.711" v="684" actId="171"/>
          <ac:spMkLst>
            <pc:docMk/>
            <pc:sldMk cId="2539832251" sldId="258"/>
            <ac:spMk id="5" creationId="{3449A2A3-5C83-4996-8EA1-2D54ABDBD2D9}"/>
          </ac:spMkLst>
        </pc:spChg>
        <pc:spChg chg="add mod or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9" creationId="{2D483037-FC0C-488D-8CE6-4296129A56F7}"/>
          </ac:spMkLst>
        </pc:spChg>
        <pc:spChg chg="add mod ord">
          <ac:chgData name="명 지수" userId="b07435be59d152df" providerId="LiveId" clId="{E8CACF16-FB4B-415C-BB49-8DE1AA79E881}" dt="2021-03-27T13:28:08.683" v="781" actId="1035"/>
          <ac:spMkLst>
            <pc:docMk/>
            <pc:sldMk cId="2539832251" sldId="25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1:05:44.210" v="83" actId="20577"/>
          <ac:spMkLst>
            <pc:docMk/>
            <pc:sldMk cId="2539832251" sldId="258"/>
            <ac:spMk id="11" creationId="{E99631C4-B17E-4C6C-9EA5-7FB47E5A2826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13" creationId="{16701C6A-88AA-41E0-A439-085C475AC4E7}"/>
          </ac:spMkLst>
        </pc:spChg>
        <pc:spChg chg="mod">
          <ac:chgData name="명 지수" userId="b07435be59d152df" providerId="LiveId" clId="{E8CACF16-FB4B-415C-BB49-8DE1AA79E881}" dt="2021-03-27T13:03:05.318" v="581" actId="20577"/>
          <ac:spMkLst>
            <pc:docMk/>
            <pc:sldMk cId="2539832251" sldId="258"/>
            <ac:spMk id="15" creationId="{2142C36E-EC4D-4627-9679-7C3EE0154327}"/>
          </ac:spMkLst>
        </pc:spChg>
        <pc:spChg chg="del mod">
          <ac:chgData name="명 지수" userId="b07435be59d152df" providerId="LiveId" clId="{E8CACF16-FB4B-415C-BB49-8DE1AA79E881}" dt="2021-03-27T13:05:24.830" v="584" actId="478"/>
          <ac:spMkLst>
            <pc:docMk/>
            <pc:sldMk cId="2539832251" sldId="258"/>
            <ac:spMk id="22" creationId="{A2B56FA3-872E-4EDF-83DF-7C6BDB2C1B51}"/>
          </ac:spMkLst>
        </pc:spChg>
        <pc:spChg chg="del">
          <ac:chgData name="명 지수" userId="b07435be59d152df" providerId="LiveId" clId="{E8CACF16-FB4B-415C-BB49-8DE1AA79E881}" dt="2021-03-27T11:06:46.560" v="85" actId="478"/>
          <ac:spMkLst>
            <pc:docMk/>
            <pc:sldMk cId="2539832251" sldId="258"/>
            <ac:spMk id="23" creationId="{0AECA567-9182-4C41-A483-6094E5C241BB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4" creationId="{9C6DB5C8-5F33-4564-BB15-BB5E8F57458E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5" creationId="{105A2F97-4A37-4CAC-BADE-6931E853551F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26" creationId="{B8902A37-7432-4013-B1E9-DE10B30C1234}"/>
          </ac:spMkLst>
        </pc:spChg>
        <pc:grpChg chg="mod">
          <ac:chgData name="명 지수" userId="b07435be59d152df" providerId="LiveId" clId="{E8CACF16-FB4B-415C-BB49-8DE1AA79E881}" dt="2021-03-27T11:05:53.309" v="84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 mod">
          <ac:chgData name="명 지수" userId="b07435be59d152df" providerId="LiveId" clId="{E8CACF16-FB4B-415C-BB49-8DE1AA79E881}" dt="2021-03-27T13:03:10.254" v="582" actId="478"/>
          <ac:grpSpMkLst>
            <pc:docMk/>
            <pc:sldMk cId="2539832251" sldId="258"/>
            <ac:grpSpMk id="8" creationId="{2FB37B5E-21A7-445F-A43F-004D1F8F62A8}"/>
          </ac:grpSpMkLst>
        </pc:grpChg>
        <pc:grpChg chg="add mod or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4" creationId="{390BE645-5573-4B91-B85E-DE5F44629A9E}"/>
          </ac:grpSpMkLst>
        </pc:grpChg>
        <pc:grpChg chg="add mo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del">
        <pc:chgData name="명 지수" userId="b07435be59d152df" providerId="LiveId" clId="{E8CACF16-FB4B-415C-BB49-8DE1AA79E881}" dt="2021-03-27T11:13:21.826" v="333" actId="47"/>
        <pc:sldMkLst>
          <pc:docMk/>
          <pc:sldMk cId="3616522369" sldId="260"/>
        </pc:sldMkLst>
      </pc:sldChg>
      <pc:sldChg chg="modSp mod">
        <pc:chgData name="명 지수" userId="b07435be59d152df" providerId="LiveId" clId="{E8CACF16-FB4B-415C-BB49-8DE1AA79E881}" dt="2021-03-28T05:02:07.903" v="2587" actId="20577"/>
        <pc:sldMkLst>
          <pc:docMk/>
          <pc:sldMk cId="2516242189" sldId="262"/>
        </pc:sldMkLst>
        <pc:spChg chg="mod">
          <ac:chgData name="명 지수" userId="b07435be59d152df" providerId="LiveId" clId="{E8CACF16-FB4B-415C-BB49-8DE1AA79E881}" dt="2021-03-28T05:02:07.903" v="2587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E8CACF16-FB4B-415C-BB49-8DE1AA79E881}" dt="2021-03-27T11:04:04.531" v="1" actId="47"/>
        <pc:sldMkLst>
          <pc:docMk/>
          <pc:sldMk cId="1005334750" sldId="264"/>
        </pc:sldMkLst>
      </pc:sldChg>
      <pc:sldChg chg="del">
        <pc:chgData name="명 지수" userId="b07435be59d152df" providerId="LiveId" clId="{E8CACF16-FB4B-415C-BB49-8DE1AA79E881}" dt="2021-03-27T11:04:07.146" v="4" actId="47"/>
        <pc:sldMkLst>
          <pc:docMk/>
          <pc:sldMk cId="879599952" sldId="267"/>
        </pc:sldMkLst>
      </pc:sldChg>
      <pc:sldChg chg="del">
        <pc:chgData name="명 지수" userId="b07435be59d152df" providerId="LiveId" clId="{E8CACF16-FB4B-415C-BB49-8DE1AA79E881}" dt="2021-03-27T11:04:05.683" v="3" actId="47"/>
        <pc:sldMkLst>
          <pc:docMk/>
          <pc:sldMk cId="2588087799" sldId="268"/>
        </pc:sldMkLst>
      </pc:sldChg>
      <pc:sldChg chg="addSp delSp modSp mod">
        <pc:chgData name="명 지수" userId="b07435be59d152df" providerId="LiveId" clId="{E8CACF16-FB4B-415C-BB49-8DE1AA79E881}" dt="2021-03-28T06:51:30.855" v="5260" actId="1076"/>
        <pc:sldMkLst>
          <pc:docMk/>
          <pc:sldMk cId="3098368476" sldId="270"/>
        </pc:sldMkLst>
        <pc:spChg chg="mod">
          <ac:chgData name="명 지수" userId="b07435be59d152df" providerId="LiveId" clId="{E8CACF16-FB4B-415C-BB49-8DE1AA79E881}" dt="2021-03-28T06:51:30.855" v="5260" actId="1076"/>
          <ac:spMkLst>
            <pc:docMk/>
            <pc:sldMk cId="3098368476" sldId="270"/>
            <ac:spMk id="17" creationId="{5674D082-092F-415A-B5BD-626F824276DE}"/>
          </ac:spMkLst>
        </pc:spChg>
        <pc:picChg chg="del">
          <ac:chgData name="명 지수" userId="b07435be59d152df" providerId="LiveId" clId="{E8CACF16-FB4B-415C-BB49-8DE1AA79E881}" dt="2021-03-27T11:08:42.317" v="183" actId="478"/>
          <ac:picMkLst>
            <pc:docMk/>
            <pc:sldMk cId="3098368476" sldId="270"/>
            <ac:picMk id="3" creationId="{B31691B9-25FE-4C3C-8179-393C65FEB7D8}"/>
          </ac:picMkLst>
        </pc:picChg>
        <pc:picChg chg="add mod">
          <ac:chgData name="명 지수" userId="b07435be59d152df" providerId="LiveId" clId="{E8CACF16-FB4B-415C-BB49-8DE1AA79E881}" dt="2021-03-28T05:41:19.287" v="3684" actId="1076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E8CACF16-FB4B-415C-BB49-8DE1AA79E881}" dt="2021-03-28T05:50:56.744" v="3766" actId="21"/>
          <ac:picMkLst>
            <pc:docMk/>
            <pc:sldMk cId="3098368476" sldId="270"/>
            <ac:picMk id="8" creationId="{FCD86F06-AC62-4C52-A390-842B4C6F43C2}"/>
          </ac:picMkLst>
        </pc:picChg>
      </pc:sldChg>
      <pc:sldChg chg="del">
        <pc:chgData name="명 지수" userId="b07435be59d152df" providerId="LiveId" clId="{E8CACF16-FB4B-415C-BB49-8DE1AA79E881}" dt="2021-03-27T11:04:05.084" v="2" actId="47"/>
        <pc:sldMkLst>
          <pc:docMk/>
          <pc:sldMk cId="253071944" sldId="272"/>
        </pc:sldMkLst>
      </pc:sldChg>
      <pc:sldChg chg="del">
        <pc:chgData name="명 지수" userId="b07435be59d152df" providerId="LiveId" clId="{E8CACF16-FB4B-415C-BB49-8DE1AA79E881}" dt="2021-03-27T11:12:16.489" v="330" actId="47"/>
        <pc:sldMkLst>
          <pc:docMk/>
          <pc:sldMk cId="1608185" sldId="273"/>
        </pc:sldMkLst>
      </pc:sldChg>
      <pc:sldChg chg="del">
        <pc:chgData name="명 지수" userId="b07435be59d152df" providerId="LiveId" clId="{E8CACF16-FB4B-415C-BB49-8DE1AA79E881}" dt="2021-03-27T11:04:08.088" v="5" actId="47"/>
        <pc:sldMkLst>
          <pc:docMk/>
          <pc:sldMk cId="3743086882" sldId="274"/>
        </pc:sldMkLst>
      </pc:sldChg>
      <pc:sldChg chg="del">
        <pc:chgData name="명 지수" userId="b07435be59d152df" providerId="LiveId" clId="{E8CACF16-FB4B-415C-BB49-8DE1AA79E881}" dt="2021-03-27T11:04:03.923" v="0" actId="47"/>
        <pc:sldMkLst>
          <pc:docMk/>
          <pc:sldMk cId="1239921364" sldId="275"/>
        </pc:sldMkLst>
      </pc:sldChg>
      <pc:sldChg chg="del">
        <pc:chgData name="명 지수" userId="b07435be59d152df" providerId="LiveId" clId="{E8CACF16-FB4B-415C-BB49-8DE1AA79E881}" dt="2021-03-27T11:13:53.647" v="338" actId="47"/>
        <pc:sldMkLst>
          <pc:docMk/>
          <pc:sldMk cId="3571741629" sldId="277"/>
        </pc:sldMkLst>
      </pc:sldChg>
      <pc:sldChg chg="del">
        <pc:chgData name="명 지수" userId="b07435be59d152df" providerId="LiveId" clId="{E8CACF16-FB4B-415C-BB49-8DE1AA79E881}" dt="2021-03-27T11:14:24.197" v="343" actId="47"/>
        <pc:sldMkLst>
          <pc:docMk/>
          <pc:sldMk cId="1899047519" sldId="278"/>
        </pc:sldMkLst>
      </pc:sldChg>
      <pc:sldChg chg="addSp delSp modSp mod">
        <pc:chgData name="명 지수" userId="b07435be59d152df" providerId="LiveId" clId="{E8CACF16-FB4B-415C-BB49-8DE1AA79E881}" dt="2021-03-28T06:51:55.551" v="5303" actId="20577"/>
        <pc:sldMkLst>
          <pc:docMk/>
          <pc:sldMk cId="3214100332" sldId="280"/>
        </pc:sldMkLst>
        <pc:spChg chg="mod">
          <ac:chgData name="명 지수" userId="b07435be59d152df" providerId="LiveId" clId="{E8CACF16-FB4B-415C-BB49-8DE1AA79E881}" dt="2021-03-28T05:45:08.249" v="3706"/>
          <ac:spMkLst>
            <pc:docMk/>
            <pc:sldMk cId="3214100332" sldId="280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5:44:58.676" v="3687" actId="20577"/>
          <ac:spMkLst>
            <pc:docMk/>
            <pc:sldMk cId="3214100332" sldId="280"/>
            <ac:spMk id="17" creationId="{17668403-8F74-44D4-8394-24F0C0AE012D}"/>
          </ac:spMkLst>
        </pc:spChg>
        <pc:spChg chg="add mod">
          <ac:chgData name="명 지수" userId="b07435be59d152df" providerId="LiveId" clId="{E8CACF16-FB4B-415C-BB49-8DE1AA79E881}" dt="2021-03-28T06:51:55.551" v="5303" actId="20577"/>
          <ac:spMkLst>
            <pc:docMk/>
            <pc:sldMk cId="3214100332" sldId="280"/>
            <ac:spMk id="19" creationId="{B2B0D936-8168-4B5A-9D02-E8FCB99A17CE}"/>
          </ac:spMkLst>
        </pc:spChg>
        <pc:spChg chg="mod">
          <ac:chgData name="명 지수" userId="b07435be59d152df" providerId="LiveId" clId="{E8CACF16-FB4B-415C-BB49-8DE1AA79E881}" dt="2021-03-27T11:08:09.255" v="115" actId="20577"/>
          <ac:spMkLst>
            <pc:docMk/>
            <pc:sldMk cId="3214100332" sldId="280"/>
            <ac:spMk id="27" creationId="{EBE36CAF-DE84-44E0-A9B4-BBCDAB1A9DF5}"/>
          </ac:spMkLst>
        </pc:spChg>
        <pc:grpChg chg="mod">
          <ac:chgData name="명 지수" userId="b07435be59d152df" providerId="LiveId" clId="{E8CACF16-FB4B-415C-BB49-8DE1AA79E881}" dt="2021-03-27T11:09:29.528" v="226" actId="14100"/>
          <ac:grpSpMkLst>
            <pc:docMk/>
            <pc:sldMk cId="3214100332" sldId="280"/>
            <ac:grpSpMk id="14" creationId="{56A166B8-C0DA-4C26-88DB-655DADB982D4}"/>
          </ac:grpSpMkLst>
        </pc:grpChg>
        <pc:picChg chg="add mod modCrop">
          <ac:chgData name="명 지수" userId="b07435be59d152df" providerId="LiveId" clId="{E8CACF16-FB4B-415C-BB49-8DE1AA79E881}" dt="2021-03-28T05:45:43.155" v="3712" actId="1038"/>
          <ac:picMkLst>
            <pc:docMk/>
            <pc:sldMk cId="3214100332" sldId="280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6:02.952" v="3935" actId="21"/>
          <ac:picMkLst>
            <pc:docMk/>
            <pc:sldMk cId="3214100332" sldId="280"/>
            <ac:picMk id="18" creationId="{DBCBC9C3-E7D9-4971-9813-4D9CD1535F2B}"/>
          </ac:picMkLst>
        </pc:picChg>
        <pc:picChg chg="del">
          <ac:chgData name="명 지수" userId="b07435be59d152df" providerId="LiveId" clId="{E8CACF16-FB4B-415C-BB49-8DE1AA79E881}" dt="2021-03-27T11:04:20.738" v="6" actId="478"/>
          <ac:picMkLst>
            <pc:docMk/>
            <pc:sldMk cId="3214100332" sldId="280"/>
            <ac:picMk id="32" creationId="{9B0121BE-07D8-43B0-890C-0E0873C996F5}"/>
          </ac:picMkLst>
        </pc:picChg>
      </pc:sldChg>
      <pc:sldChg chg="del">
        <pc:chgData name="명 지수" userId="b07435be59d152df" providerId="LiveId" clId="{E8CACF16-FB4B-415C-BB49-8DE1AA79E881}" dt="2021-03-27T11:04:32.637" v="65" actId="47"/>
        <pc:sldMkLst>
          <pc:docMk/>
          <pc:sldMk cId="2997925284" sldId="281"/>
        </pc:sldMkLst>
      </pc:sldChg>
      <pc:sldChg chg="del">
        <pc:chgData name="명 지수" userId="b07435be59d152df" providerId="LiveId" clId="{E8CACF16-FB4B-415C-BB49-8DE1AA79E881}" dt="2021-03-27T11:04:40.757" v="67" actId="47"/>
        <pc:sldMkLst>
          <pc:docMk/>
          <pc:sldMk cId="3013702099" sldId="282"/>
        </pc:sldMkLst>
      </pc:sldChg>
      <pc:sldChg chg="delSp del mod">
        <pc:chgData name="명 지수" userId="b07435be59d152df" providerId="LiveId" clId="{E8CACF16-FB4B-415C-BB49-8DE1AA79E881}" dt="2021-03-27T11:08:37.011" v="181" actId="47"/>
        <pc:sldMkLst>
          <pc:docMk/>
          <pc:sldMk cId="2812393817" sldId="283"/>
        </pc:sldMkLst>
        <pc:picChg chg="del">
          <ac:chgData name="명 지수" userId="b07435be59d152df" providerId="LiveId" clId="{E8CACF16-FB4B-415C-BB49-8DE1AA79E881}" dt="2021-03-27T11:05:22.670" v="68" actId="478"/>
          <ac:picMkLst>
            <pc:docMk/>
            <pc:sldMk cId="2812393817" sldId="283"/>
            <ac:picMk id="20" creationId="{5D89357C-FC3C-4AD9-9672-C07E54858E49}"/>
          </ac:picMkLst>
        </pc:picChg>
      </pc:sldChg>
      <pc:sldChg chg="del">
        <pc:chgData name="명 지수" userId="b07435be59d152df" providerId="LiveId" clId="{E8CACF16-FB4B-415C-BB49-8DE1AA79E881}" dt="2021-03-27T11:10:06.174" v="257" actId="47"/>
        <pc:sldMkLst>
          <pc:docMk/>
          <pc:sldMk cId="1404301513" sldId="284"/>
        </pc:sldMkLst>
      </pc:sldChg>
      <pc:sldChg chg="delSp modSp del mod">
        <pc:chgData name="명 지수" userId="b07435be59d152df" providerId="LiveId" clId="{E8CACF16-FB4B-415C-BB49-8DE1AA79E881}" dt="2021-03-28T06:00:49.073" v="3801" actId="47"/>
        <pc:sldMkLst>
          <pc:docMk/>
          <pc:sldMk cId="2598817119" sldId="285"/>
        </pc:sldMkLst>
        <pc:spChg chg="mod">
          <ac:chgData name="명 지수" userId="b07435be59d152df" providerId="LiveId" clId="{E8CACF16-FB4B-415C-BB49-8DE1AA79E881}" dt="2021-03-27T11:11:33.280" v="286" actId="14100"/>
          <ac:spMkLst>
            <pc:docMk/>
            <pc:sldMk cId="2598817119" sldId="285"/>
            <ac:spMk id="15" creationId="{5769A893-63A1-4A90-9BD9-05BB5F9872AD}"/>
          </ac:spMkLst>
        </pc:spChg>
        <pc:spChg chg="mod">
          <ac:chgData name="명 지수" userId="b07435be59d152df" providerId="LiveId" clId="{E8CACF16-FB4B-415C-BB49-8DE1AA79E881}" dt="2021-03-27T11:11:49.318" v="290" actId="1036"/>
          <ac:spMkLst>
            <pc:docMk/>
            <pc:sldMk cId="2598817119" sldId="285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20.195" v="261" actId="20577"/>
          <ac:spMkLst>
            <pc:docMk/>
            <pc:sldMk cId="2598817119" sldId="285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12:14.189" v="329"/>
          <ac:spMkLst>
            <pc:docMk/>
            <pc:sldMk cId="2598817119" sldId="285"/>
            <ac:spMk id="18" creationId="{B4FFEB38-821E-489A-B9D9-C4609F67345F}"/>
          </ac:spMkLst>
        </pc:spChg>
        <pc:grpChg chg="mod">
          <ac:chgData name="명 지수" userId="b07435be59d152df" providerId="LiveId" clId="{E8CACF16-FB4B-415C-BB49-8DE1AA79E881}" dt="2021-03-27T11:11:21.511" v="283" actId="14100"/>
          <ac:grpSpMkLst>
            <pc:docMk/>
            <pc:sldMk cId="2598817119" sldId="285"/>
            <ac:grpSpMk id="14" creationId="{56A166B8-C0DA-4C26-88DB-655DADB982D4}"/>
          </ac:grpSpMkLst>
        </pc:grpChg>
        <pc:picChg chg="del">
          <ac:chgData name="명 지수" userId="b07435be59d152df" providerId="LiveId" clId="{E8CACF16-FB4B-415C-BB49-8DE1AA79E881}" dt="2021-03-27T11:11:53.955" v="291" actId="478"/>
          <ac:picMkLst>
            <pc:docMk/>
            <pc:sldMk cId="2598817119" sldId="285"/>
            <ac:picMk id="8" creationId="{06F3A234-72A0-4F66-873E-3F19A80F7D4D}"/>
          </ac:picMkLst>
        </pc:picChg>
      </pc:sldChg>
      <pc:sldChg chg="del">
        <pc:chgData name="명 지수" userId="b07435be59d152df" providerId="LiveId" clId="{E8CACF16-FB4B-415C-BB49-8DE1AA79E881}" dt="2021-03-27T11:13:24.367" v="335" actId="47"/>
        <pc:sldMkLst>
          <pc:docMk/>
          <pc:sldMk cId="3578798185" sldId="286"/>
        </pc:sldMkLst>
      </pc:sldChg>
      <pc:sldChg chg="del">
        <pc:chgData name="명 지수" userId="b07435be59d152df" providerId="LiveId" clId="{E8CACF16-FB4B-415C-BB49-8DE1AA79E881}" dt="2021-03-27T11:14:08.800" v="340" actId="47"/>
        <pc:sldMkLst>
          <pc:docMk/>
          <pc:sldMk cId="3837832019" sldId="287"/>
        </pc:sldMkLst>
      </pc:sldChg>
      <pc:sldChg chg="del">
        <pc:chgData name="명 지수" userId="b07435be59d152df" providerId="LiveId" clId="{E8CACF16-FB4B-415C-BB49-8DE1AA79E881}" dt="2021-03-27T11:12:17.212" v="331" actId="47"/>
        <pc:sldMkLst>
          <pc:docMk/>
          <pc:sldMk cId="3700446071" sldId="288"/>
        </pc:sldMkLst>
      </pc:sldChg>
      <pc:sldChg chg="del">
        <pc:chgData name="명 지수" userId="b07435be59d152df" providerId="LiveId" clId="{E8CACF16-FB4B-415C-BB49-8DE1AA79E881}" dt="2021-03-27T11:12:17.843" v="332" actId="47"/>
        <pc:sldMkLst>
          <pc:docMk/>
          <pc:sldMk cId="1783614387" sldId="289"/>
        </pc:sldMkLst>
      </pc:sldChg>
      <pc:sldChg chg="del">
        <pc:chgData name="명 지수" userId="b07435be59d152df" providerId="LiveId" clId="{E8CACF16-FB4B-415C-BB49-8DE1AA79E881}" dt="2021-03-27T11:13:22.936" v="334" actId="47"/>
        <pc:sldMkLst>
          <pc:docMk/>
          <pc:sldMk cId="4140553693" sldId="290"/>
        </pc:sldMkLst>
      </pc:sldChg>
      <pc:sldChg chg="del">
        <pc:chgData name="명 지수" userId="b07435be59d152df" providerId="LiveId" clId="{E8CACF16-FB4B-415C-BB49-8DE1AA79E881}" dt="2021-03-27T11:04:35.950" v="66" actId="47"/>
        <pc:sldMkLst>
          <pc:docMk/>
          <pc:sldMk cId="2225076540" sldId="291"/>
        </pc:sldMkLst>
      </pc:sldChg>
      <pc:sldChg chg="del">
        <pc:chgData name="명 지수" userId="b07435be59d152df" providerId="LiveId" clId="{E8CACF16-FB4B-415C-BB49-8DE1AA79E881}" dt="2021-03-27T11:13:49.004" v="336" actId="47"/>
        <pc:sldMkLst>
          <pc:docMk/>
          <pc:sldMk cId="2946402123" sldId="292"/>
        </pc:sldMkLst>
      </pc:sldChg>
      <pc:sldChg chg="del">
        <pc:chgData name="명 지수" userId="b07435be59d152df" providerId="LiveId" clId="{E8CACF16-FB4B-415C-BB49-8DE1AA79E881}" dt="2021-03-27T11:14:17.494" v="341" actId="47"/>
        <pc:sldMkLst>
          <pc:docMk/>
          <pc:sldMk cId="2091180026" sldId="293"/>
        </pc:sldMkLst>
      </pc:sldChg>
      <pc:sldChg chg="del">
        <pc:chgData name="명 지수" userId="b07435be59d152df" providerId="LiveId" clId="{E8CACF16-FB4B-415C-BB49-8DE1AA79E881}" dt="2021-03-27T11:13:55.908" v="339" actId="47"/>
        <pc:sldMkLst>
          <pc:docMk/>
          <pc:sldMk cId="4265723496" sldId="294"/>
        </pc:sldMkLst>
      </pc:sldChg>
      <pc:sldChg chg="del">
        <pc:chgData name="명 지수" userId="b07435be59d152df" providerId="LiveId" clId="{E8CACF16-FB4B-415C-BB49-8DE1AA79E881}" dt="2021-03-27T11:14:18.522" v="342" actId="47"/>
        <pc:sldMkLst>
          <pc:docMk/>
          <pc:sldMk cId="1107353242" sldId="295"/>
        </pc:sldMkLst>
      </pc:sldChg>
      <pc:sldChg chg="del">
        <pc:chgData name="명 지수" userId="b07435be59d152df" providerId="LiveId" clId="{E8CACF16-FB4B-415C-BB49-8DE1AA79E881}" dt="2021-03-27T11:13:50.527" v="337" actId="47"/>
        <pc:sldMkLst>
          <pc:docMk/>
          <pc:sldMk cId="2817761350" sldId="296"/>
        </pc:sldMkLst>
      </pc:sldChg>
      <pc:sldChg chg="addSp delSp modSp add mod">
        <pc:chgData name="명 지수" userId="b07435be59d152df" providerId="LiveId" clId="{E8CACF16-FB4B-415C-BB49-8DE1AA79E881}" dt="2021-03-28T05:58:11.698" v="3781" actId="1076"/>
        <pc:sldMkLst>
          <pc:docMk/>
          <pc:sldMk cId="654098389" sldId="297"/>
        </pc:sldMkLst>
        <pc:spChg chg="mod">
          <ac:chgData name="명 지수" userId="b07435be59d152df" providerId="LiveId" clId="{E8CACF16-FB4B-415C-BB49-8DE1AA79E881}" dt="2021-03-27T11:09:20.254" v="224"/>
          <ac:spMkLst>
            <pc:docMk/>
            <pc:sldMk cId="654098389" sldId="297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13.299" v="259" actId="20577"/>
          <ac:spMkLst>
            <pc:docMk/>
            <pc:sldMk cId="654098389" sldId="29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09:35.328" v="227"/>
          <ac:spMkLst>
            <pc:docMk/>
            <pc:sldMk cId="654098389" sldId="297"/>
            <ac:spMk id="19" creationId="{479731D4-7B3D-4737-AE3A-A80BD79F28BB}"/>
          </ac:spMkLst>
        </pc:spChg>
        <pc:spChg chg="mod">
          <ac:chgData name="명 지수" userId="b07435be59d152df" providerId="LiveId" clId="{E8CACF16-FB4B-415C-BB49-8DE1AA79E881}" dt="2021-03-27T11:09:55.875" v="256"/>
          <ac:spMkLst>
            <pc:docMk/>
            <pc:sldMk cId="654098389" sldId="297"/>
            <ac:spMk id="20" creationId="{AEB02B2A-AFF0-4279-A268-086F74F40036}"/>
          </ac:spMkLst>
        </pc:spChg>
        <pc:spChg chg="add mod">
          <ac:chgData name="명 지수" userId="b07435be59d152df" providerId="LiveId" clId="{E8CACF16-FB4B-415C-BB49-8DE1AA79E881}" dt="2021-03-28T05:58:11.698" v="3781" actId="1076"/>
          <ac:spMkLst>
            <pc:docMk/>
            <pc:sldMk cId="654098389" sldId="297"/>
            <ac:spMk id="22" creationId="{9E0B7659-64F2-420E-A335-46A06E1653DB}"/>
          </ac:spMkLst>
        </pc:spChg>
        <pc:grpChg chg="del">
          <ac:chgData name="명 지수" userId="b07435be59d152df" providerId="LiveId" clId="{E8CACF16-FB4B-415C-BB49-8DE1AA79E881}" dt="2021-03-27T11:09:38.665" v="228" actId="478"/>
          <ac:grpSpMkLst>
            <pc:docMk/>
            <pc:sldMk cId="654098389" sldId="297"/>
            <ac:grpSpMk id="14" creationId="{56A166B8-C0DA-4C26-88DB-655DADB982D4}"/>
          </ac:grpSpMkLst>
        </pc:grpChg>
        <pc:grpChg chg="add mod">
          <ac:chgData name="명 지수" userId="b07435be59d152df" providerId="LiveId" clId="{E8CACF16-FB4B-415C-BB49-8DE1AA79E881}" dt="2021-03-27T11:09:35.328" v="227"/>
          <ac:grpSpMkLst>
            <pc:docMk/>
            <pc:sldMk cId="654098389" sldId="297"/>
            <ac:grpSpMk id="18" creationId="{33EE0148-12AD-44AD-A730-7AE56B95FE70}"/>
          </ac:grpSpMkLst>
        </pc:grpChg>
        <pc:picChg chg="add mod">
          <ac:chgData name="명 지수" userId="b07435be59d152df" providerId="LiveId" clId="{E8CACF16-FB4B-415C-BB49-8DE1AA79E881}" dt="2021-03-28T05:57:20.394" v="3773" actId="14100"/>
          <ac:picMkLst>
            <pc:docMk/>
            <pc:sldMk cId="654098389" sldId="297"/>
            <ac:picMk id="3" creationId="{C3650479-A3D3-4365-B982-C216F7D20143}"/>
          </ac:picMkLst>
        </pc:picChg>
      </pc:sldChg>
      <pc:sldChg chg="addSp delSp modSp add mod">
        <pc:chgData name="명 지수" userId="b07435be59d152df" providerId="LiveId" clId="{E8CACF16-FB4B-415C-BB49-8DE1AA79E881}" dt="2021-03-28T05:03:05.975" v="2623" actId="1076"/>
        <pc:sldMkLst>
          <pc:docMk/>
          <pc:sldMk cId="1083126231" sldId="298"/>
        </pc:sldMkLst>
        <pc:spChg chg="mod">
          <ac:chgData name="명 지수" userId="b07435be59d152df" providerId="LiveId" clId="{E8CACF16-FB4B-415C-BB49-8DE1AA79E881}" dt="2021-03-28T04:52:27.198" v="2327" actId="1076"/>
          <ac:spMkLst>
            <pc:docMk/>
            <pc:sldMk cId="1083126231" sldId="298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3:05.975" v="2623" actId="1076"/>
          <ac:spMkLst>
            <pc:docMk/>
            <pc:sldMk cId="1083126231" sldId="298"/>
            <ac:spMk id="6" creationId="{6A3BB1A8-57D0-47E7-AC94-FD4BC0DF82B2}"/>
          </ac:spMkLst>
        </pc:spChg>
        <pc:spChg chg="add del mod">
          <ac:chgData name="명 지수" userId="b07435be59d152df" providerId="LiveId" clId="{E8CACF16-FB4B-415C-BB49-8DE1AA79E881}" dt="2021-03-27T14:03:52.809" v="1549" actId="478"/>
          <ac:spMkLst>
            <pc:docMk/>
            <pc:sldMk cId="1083126231" sldId="298"/>
            <ac:spMk id="8" creationId="{BF00D797-44B8-4C45-A25F-C4CEF8EFA8C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9" creationId="{2D483037-FC0C-488D-8CE6-4296129A56F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3:24:58.871" v="725" actId="20577"/>
          <ac:spMkLst>
            <pc:docMk/>
            <pc:sldMk cId="1083126231" sldId="298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4.238" v="787" actId="20577"/>
          <ac:spMkLst>
            <pc:docMk/>
            <pc:sldMk cId="1083126231" sldId="298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3" creationId="{16701C6A-88AA-41E0-A439-085C475AC4E7}"/>
          </ac:spMkLst>
        </pc:spChg>
        <pc:spChg chg="del">
          <ac:chgData name="명 지수" userId="b07435be59d152df" providerId="LiveId" clId="{E8CACF16-FB4B-415C-BB49-8DE1AA79E881}" dt="2021-03-27T13:25:10.045" v="727" actId="478"/>
          <ac:spMkLst>
            <pc:docMk/>
            <pc:sldMk cId="1083126231" sldId="298"/>
            <ac:spMk id="15" creationId="{2142C36E-EC4D-4627-9679-7C3EE0154327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16" creationId="{2F53E983-530F-4ADB-A05F-8D50C9ACC94E}"/>
          </ac:spMkLst>
        </pc:spChg>
        <pc:spChg chg="add mod">
          <ac:chgData name="명 지수" userId="b07435be59d152df" providerId="LiveId" clId="{E8CACF16-FB4B-415C-BB49-8DE1AA79E881}" dt="2021-03-27T13:39:19.006" v="1109" actId="20577"/>
          <ac:spMkLst>
            <pc:docMk/>
            <pc:sldMk cId="1083126231" sldId="298"/>
            <ac:spMk id="22" creationId="{01DECF91-251B-4F65-A3BD-E57938FC94E1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26" creationId="{B8902A37-7432-4013-B1E9-DE10B30C1234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2" creationId="{B613BAF2-BA34-4F90-9CEC-8C0E86E1D1FD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3" creationId="{A6558132-D678-4DD5-98A2-9EC7B9A61D2E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34" creationId="{6EE6BA0C-FAA5-4A8B-BBB8-D2599B7BFA5C}"/>
          </ac:spMkLst>
        </pc:spChg>
        <pc:spChg chg="add del mod">
          <ac:chgData name="명 지수" userId="b07435be59d152df" providerId="LiveId" clId="{E8CACF16-FB4B-415C-BB49-8DE1AA79E881}" dt="2021-03-28T05:02:59.325" v="2589" actId="478"/>
          <ac:spMkLst>
            <pc:docMk/>
            <pc:sldMk cId="1083126231" sldId="298"/>
            <ac:spMk id="35" creationId="{2807E9EE-B43A-4930-9CCC-96994277E78D}"/>
          </ac:spMkLst>
        </pc:spChg>
        <pc:grpChg chg="mod">
          <ac:chgData name="명 지수" userId="b07435be59d152df" providerId="LiveId" clId="{E8CACF16-FB4B-415C-BB49-8DE1AA79E881}" dt="2021-03-27T13:24:48.943" v="722" actId="14100"/>
          <ac:grpSpMkLst>
            <pc:docMk/>
            <pc:sldMk cId="1083126231" sldId="298"/>
            <ac:grpSpMk id="3" creationId="{2506A1A0-1442-4CDC-9E91-614686037598}"/>
          </ac:grpSpMkLst>
        </pc:grpChg>
        <pc:grpChg chg="add mod">
          <ac:chgData name="명 지수" userId="b07435be59d152df" providerId="LiveId" clId="{E8CACF16-FB4B-415C-BB49-8DE1AA79E881}" dt="2021-03-28T05:03:05.975" v="2623" actId="1076"/>
          <ac:grpSpMkLst>
            <pc:docMk/>
            <pc:sldMk cId="1083126231" sldId="298"/>
            <ac:grpSpMk id="7" creationId="{72C0589B-09AD-4B15-A944-171C4C03D804}"/>
          </ac:grpSpMkLst>
        </pc:grpChg>
        <pc:grpChg chg="del">
          <ac:chgData name="명 지수" userId="b07435be59d152df" providerId="LiveId" clId="{E8CACF16-FB4B-415C-BB49-8DE1AA79E881}" dt="2021-03-27T13:25:06.691" v="726" actId="478"/>
          <ac:grpSpMkLst>
            <pc:docMk/>
            <pc:sldMk cId="1083126231" sldId="298"/>
            <ac:grpSpMk id="14" creationId="{390BE645-5573-4B91-B85E-DE5F44629A9E}"/>
          </ac:grpSpMkLst>
        </pc:grpChg>
        <pc:grpChg chg="add del mod">
          <ac:chgData name="명 지수" userId="b07435be59d152df" providerId="LiveId" clId="{E8CACF16-FB4B-415C-BB49-8DE1AA79E881}" dt="2021-03-28T05:02:58.064" v="2588" actId="478"/>
          <ac:grpSpMkLst>
            <pc:docMk/>
            <pc:sldMk cId="1083126231" sldId="298"/>
            <ac:grpSpMk id="17" creationId="{48A18C60-FE2E-4E3C-B0B7-FFC560328B42}"/>
          </ac:grpSpMkLst>
        </pc:grpChg>
        <pc:grpChg chg="add del mod">
          <ac:chgData name="명 지수" userId="b07435be59d152df" providerId="LiveId" clId="{E8CACF16-FB4B-415C-BB49-8DE1AA79E881}" dt="2021-03-28T05:03:00.952" v="2590" actId="478"/>
          <ac:grpSpMkLst>
            <pc:docMk/>
            <pc:sldMk cId="1083126231" sldId="298"/>
            <ac:grpSpMk id="18" creationId="{541E3DA4-0671-41EA-8108-BC117192D1B4}"/>
          </ac:grpSpMkLst>
        </pc:grpChg>
        <pc:picChg chg="add mod">
          <ac:chgData name="명 지수" userId="b07435be59d152df" providerId="LiveId" clId="{E8CACF16-FB4B-415C-BB49-8DE1AA79E881}" dt="2021-03-28T05:03:05.975" v="2623" actId="1076"/>
          <ac:picMkLst>
            <pc:docMk/>
            <pc:sldMk cId="1083126231" sldId="298"/>
            <ac:picMk id="1026" creationId="{43993562-D032-418A-BA27-CD77126C972B}"/>
          </ac:picMkLst>
        </pc:picChg>
      </pc:sldChg>
      <pc:sldChg chg="addSp delSp modSp add mod">
        <pc:chgData name="명 지수" userId="b07435be59d152df" providerId="LiveId" clId="{E8CACF16-FB4B-415C-BB49-8DE1AA79E881}" dt="2021-03-27T14:27:21.382" v="1796" actId="1076"/>
        <pc:sldMkLst>
          <pc:docMk/>
          <pc:sldMk cId="4022078065" sldId="299"/>
        </pc:sldMkLst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7" creationId="{0811CEC6-BE43-4487-9F0B-C593B1353F4D}"/>
          </ac:spMkLst>
        </pc:spChg>
        <pc:spChg chg="add del mod">
          <ac:chgData name="명 지수" userId="b07435be59d152df" providerId="LiveId" clId="{E8CACF16-FB4B-415C-BB49-8DE1AA79E881}" dt="2021-03-27T14:25:55.437" v="1692"/>
          <ac:spMkLst>
            <pc:docMk/>
            <pc:sldMk cId="4022078065" sldId="299"/>
            <ac:spMk id="9" creationId="{1C2874DA-704A-4672-95F3-7D12C4C59743}"/>
          </ac:spMkLst>
        </pc:spChg>
        <pc:spChg chg="add mod">
          <ac:chgData name="명 지수" userId="b07435be59d152df" providerId="LiveId" clId="{E8CACF16-FB4B-415C-BB49-8DE1AA79E881}" dt="2021-03-27T14:27:15.619" v="1794" actId="164"/>
          <ac:spMkLst>
            <pc:docMk/>
            <pc:sldMk cId="4022078065" sldId="299"/>
            <ac:spMk id="10" creationId="{F9F528C0-64F0-40B0-85B7-D6A5F6D41F31}"/>
          </ac:spMkLst>
        </pc:spChg>
        <pc:spChg chg="mod">
          <ac:chgData name="명 지수" userId="b07435be59d152df" providerId="LiveId" clId="{E8CACF16-FB4B-415C-BB49-8DE1AA79E881}" dt="2021-03-27T13:28:50.313" v="785" actId="122"/>
          <ac:spMkLst>
            <pc:docMk/>
            <pc:sldMk cId="4022078065" sldId="299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9.147" v="789" actId="20577"/>
          <ac:spMkLst>
            <pc:docMk/>
            <pc:sldMk cId="4022078065" sldId="299"/>
            <ac:spMk id="12" creationId="{DD5484DD-8934-4E7A-943F-45F16BFC5AFF}"/>
          </ac:spMkLst>
        </pc:spChg>
        <pc:spChg chg="add mod">
          <ac:chgData name="명 지수" userId="b07435be59d152df" providerId="LiveId" clId="{E8CACF16-FB4B-415C-BB49-8DE1AA79E881}" dt="2021-03-27T13:40:50.646" v="1418" actId="20577"/>
          <ac:spMkLst>
            <pc:docMk/>
            <pc:sldMk cId="4022078065" sldId="299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7T14:23:59.273" v="1667" actId="20577"/>
          <ac:spMkLst>
            <pc:docMk/>
            <pc:sldMk cId="4022078065" sldId="299"/>
            <ac:spMk id="17" creationId="{9CEC2A1A-6D0C-4EB8-BF96-C8914CB7DDB0}"/>
          </ac:spMkLst>
        </pc:spChg>
        <pc:spChg chg="add mod">
          <ac:chgData name="명 지수" userId="b07435be59d152df" providerId="LiveId" clId="{E8CACF16-FB4B-415C-BB49-8DE1AA79E881}" dt="2021-03-27T14:24:46.599" v="1674" actId="1076"/>
          <ac:spMkLst>
            <pc:docMk/>
            <pc:sldMk cId="4022078065" sldId="299"/>
            <ac:spMk id="18" creationId="{86E52911-B79D-4B59-B2B8-3C596185DFF0}"/>
          </ac:spMkLst>
        </pc:spChg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22" creationId="{8691A42F-80FC-4AB9-8EF7-9F8D085754FD}"/>
          </ac:spMkLst>
        </pc:spChg>
        <pc:spChg chg="add del mod">
          <ac:chgData name="명 지수" userId="b07435be59d152df" providerId="LiveId" clId="{E8CACF16-FB4B-415C-BB49-8DE1AA79E881}" dt="2021-03-27T14:25:55.436" v="1690" actId="478"/>
          <ac:spMkLst>
            <pc:docMk/>
            <pc:sldMk cId="4022078065" sldId="299"/>
            <ac:spMk id="24" creationId="{CC37633D-41B9-4E64-8AEF-61D88A5D2CB5}"/>
          </ac:spMkLst>
        </pc:spChg>
        <pc:grpChg chg="add mod">
          <ac:chgData name="명 지수" userId="b07435be59d152df" providerId="LiveId" clId="{E8CACF16-FB4B-415C-BB49-8DE1AA79E881}" dt="2021-03-27T14:24:46.599" v="1674" actId="1076"/>
          <ac:grpSpMkLst>
            <pc:docMk/>
            <pc:sldMk cId="4022078065" sldId="299"/>
            <ac:grpSpMk id="6" creationId="{9A806511-DFEC-4FFB-A766-743E791B9096}"/>
          </ac:grpSpMkLst>
        </pc:grpChg>
        <pc:grpChg chg="add mod">
          <ac:chgData name="명 지수" userId="b07435be59d152df" providerId="LiveId" clId="{E8CACF16-FB4B-415C-BB49-8DE1AA79E881}" dt="2021-03-27T14:27:15.619" v="1794" actId="164"/>
          <ac:grpSpMkLst>
            <pc:docMk/>
            <pc:sldMk cId="4022078065" sldId="299"/>
            <ac:grpSpMk id="8" creationId="{A0C563AE-BB7C-4ACD-8820-0FD1516314BE}"/>
          </ac:grpSpMkLst>
        </pc:grpChg>
        <pc:grpChg chg="add mod">
          <ac:chgData name="명 지수" userId="b07435be59d152df" providerId="LiveId" clId="{E8CACF16-FB4B-415C-BB49-8DE1AA79E881}" dt="2021-03-27T14:27:21.382" v="1796" actId="1076"/>
          <ac:grpSpMkLst>
            <pc:docMk/>
            <pc:sldMk cId="4022078065" sldId="299"/>
            <ac:grpSpMk id="13" creationId="{3E265C90-DA31-483B-B599-2538C787B231}"/>
          </ac:grpSpMkLst>
        </pc:grpChg>
        <pc:picChg chg="add mod">
          <ac:chgData name="명 지수" userId="b07435be59d152df" providerId="LiveId" clId="{E8CACF16-FB4B-415C-BB49-8DE1AA79E881}" dt="2021-03-27T14:23:17.654" v="1660" actId="14100"/>
          <ac:picMkLst>
            <pc:docMk/>
            <pc:sldMk cId="4022078065" sldId="299"/>
            <ac:picMk id="2050" creationId="{2F9FC324-4DF0-4DE4-9214-C9A37DF64BC2}"/>
          </ac:picMkLst>
        </pc:picChg>
        <pc:picChg chg="add mod">
          <ac:chgData name="명 지수" userId="b07435be59d152df" providerId="LiveId" clId="{E8CACF16-FB4B-415C-BB49-8DE1AA79E881}" dt="2021-03-27T14:24:46.599" v="1674" actId="1076"/>
          <ac:picMkLst>
            <pc:docMk/>
            <pc:sldMk cId="4022078065" sldId="299"/>
            <ac:picMk id="2052" creationId="{9A88C473-9010-424A-B533-CBA68C0941AE}"/>
          </ac:picMkLst>
        </pc:picChg>
      </pc:sldChg>
      <pc:sldChg chg="addSp delSp modSp add mod">
        <pc:chgData name="명 지수" userId="b07435be59d152df" providerId="LiveId" clId="{E8CACF16-FB4B-415C-BB49-8DE1AA79E881}" dt="2021-03-28T05:12:37.191" v="2935" actId="1036"/>
        <pc:sldMkLst>
          <pc:docMk/>
          <pc:sldMk cId="1809540849" sldId="300"/>
        </pc:sldMkLst>
        <pc:spChg chg="mod">
          <ac:chgData name="명 지수" userId="b07435be59d152df" providerId="LiveId" clId="{E8CACF16-FB4B-415C-BB49-8DE1AA79E881}" dt="2021-03-28T05:12:24.447" v="2914" actId="1076"/>
          <ac:spMkLst>
            <pc:docMk/>
            <pc:sldMk cId="1809540849" sldId="300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9" creationId="{80686D8B-9F00-4ADC-945F-9C79A64C6487}"/>
          </ac:spMkLst>
        </pc:spChg>
        <pc:spChg chg="del">
          <ac:chgData name="명 지수" userId="b07435be59d152df" providerId="LiveId" clId="{E8CACF16-FB4B-415C-BB49-8DE1AA79E881}" dt="2021-03-27T14:30:41.734" v="1802" actId="478"/>
          <ac:spMkLst>
            <pc:docMk/>
            <pc:sldMk cId="1809540849" sldId="300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2" creationId="{1C5210BD-F47C-4A1F-8A7C-9E071758DB8F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3" creationId="{FD0046FD-56F1-4A4D-B07D-C7378A335945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34" creationId="{5E6B526F-6B64-46E3-948C-FDF27FAADACC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5" creationId="{99141A7C-B194-4C83-8D2D-F7E6B994E4F7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6" creationId="{6563687E-04E1-4CA1-AC18-7E2E78F71B84}"/>
          </ac:spMkLst>
        </pc:spChg>
        <pc:spChg chg="add mod">
          <ac:chgData name="명 지수" userId="b07435be59d152df" providerId="LiveId" clId="{E8CACF16-FB4B-415C-BB49-8DE1AA79E881}" dt="2021-03-28T05:12:27.549" v="2915" actId="1076"/>
          <ac:spMkLst>
            <pc:docMk/>
            <pc:sldMk cId="1809540849" sldId="300"/>
            <ac:spMk id="37" creationId="{B8090E2E-E84B-48BD-AABA-D1A4FC1B7DC7}"/>
          </ac:spMkLst>
        </pc:spChg>
        <pc:grpChg chg="del">
          <ac:chgData name="명 지수" userId="b07435be59d152df" providerId="LiveId" clId="{E8CACF16-FB4B-415C-BB49-8DE1AA79E881}" dt="2021-03-27T14:30:35.475" v="1800" actId="478"/>
          <ac:grpSpMkLst>
            <pc:docMk/>
            <pc:sldMk cId="1809540849" sldId="300"/>
            <ac:grpSpMk id="6" creationId="{9A806511-DFEC-4FFB-A766-743E791B9096}"/>
          </ac:grpSpMkLst>
        </pc:grpChg>
        <pc:grpChg chg="del">
          <ac:chgData name="명 지수" userId="b07435be59d152df" providerId="LiveId" clId="{E8CACF16-FB4B-415C-BB49-8DE1AA79E881}" dt="2021-03-27T14:30:38.127" v="1801" actId="478"/>
          <ac:grpSpMkLst>
            <pc:docMk/>
            <pc:sldMk cId="1809540849" sldId="300"/>
            <ac:grpSpMk id="13" creationId="{3E265C90-DA31-483B-B599-2538C787B231}"/>
          </ac:grpSpMkLst>
        </pc:grpChg>
        <pc:grpChg chg="add mod">
          <ac:chgData name="명 지수" userId="b07435be59d152df" providerId="LiveId" clId="{E8CACF16-FB4B-415C-BB49-8DE1AA79E881}" dt="2021-03-28T05:05:28.934" v="2679" actId="164"/>
          <ac:grpSpMkLst>
            <pc:docMk/>
            <pc:sldMk cId="1809540849" sldId="300"/>
            <ac:grpSpMk id="19" creationId="{A583FFCF-73E5-4A60-97B4-53420BAEFDE1}"/>
          </ac:grpSpMkLst>
        </pc:grpChg>
        <pc:grpChg chg="add mod">
          <ac:chgData name="명 지수" userId="b07435be59d152df" providerId="LiveId" clId="{E8CACF16-FB4B-415C-BB49-8DE1AA79E881}" dt="2021-03-28T05:05:31.881" v="2698" actId="1035"/>
          <ac:grpSpMkLst>
            <pc:docMk/>
            <pc:sldMk cId="1809540849" sldId="300"/>
            <ac:grpSpMk id="20" creationId="{B528B229-A479-4528-A50D-7D5EB49E4D3E}"/>
          </ac:grpSpMkLst>
        </pc:grpChg>
        <pc:picChg chg="add del mod">
          <ac:chgData name="명 지수" userId="b07435be59d152df" providerId="LiveId" clId="{E8CACF16-FB4B-415C-BB49-8DE1AA79E881}" dt="2021-03-27T14:30:46.022" v="1803" actId="14100"/>
          <ac:picMkLst>
            <pc:docMk/>
            <pc:sldMk cId="1809540849" sldId="300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35:37.535" v="3679" actId="2710"/>
        <pc:sldMkLst>
          <pc:docMk/>
          <pc:sldMk cId="1324317717" sldId="301"/>
        </pc:sldMkLst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2" creationId="{C965C73D-3902-4E45-89B8-544BA3A52FC0}"/>
          </ac:spMkLst>
        </pc:spChg>
        <pc:spChg chg="del mod">
          <ac:chgData name="명 지수" userId="b07435be59d152df" providerId="LiveId" clId="{E8CACF16-FB4B-415C-BB49-8DE1AA79E881}" dt="2021-03-28T04:49:21.474" v="2243" actId="478"/>
          <ac:spMkLst>
            <pc:docMk/>
            <pc:sldMk cId="1324317717" sldId="301"/>
            <ac:spMk id="9" creationId="{80686D8B-9F00-4ADC-945F-9C79A64C6487}"/>
          </ac:spMkLst>
        </pc:spChg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8T04:50:15.261" v="2305" actId="20577"/>
          <ac:spMkLst>
            <pc:docMk/>
            <pc:sldMk cId="1324317717" sldId="301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8T04:49:17.557" v="2240" actId="478"/>
          <ac:spMkLst>
            <pc:docMk/>
            <pc:sldMk cId="1324317717" sldId="301"/>
            <ac:spMk id="17" creationId="{9CEC2A1A-6D0C-4EB8-BF96-C8914CB7DDB0}"/>
          </ac:spMkLst>
        </pc:spChg>
        <pc:spChg chg="del">
          <ac:chgData name="명 지수" userId="b07435be59d152df" providerId="LiveId" clId="{E8CACF16-FB4B-415C-BB49-8DE1AA79E881}" dt="2021-03-28T04:49:19.864" v="2241" actId="478"/>
          <ac:spMkLst>
            <pc:docMk/>
            <pc:sldMk cId="1324317717" sldId="301"/>
            <ac:spMk id="34" creationId="{5E6B526F-6B64-46E3-948C-FDF27FAADACC}"/>
          </ac:spMkLst>
        </pc:spChg>
        <pc:grpChg chg="del">
          <ac:chgData name="명 지수" userId="b07435be59d152df" providerId="LiveId" clId="{E8CACF16-FB4B-415C-BB49-8DE1AA79E881}" dt="2021-03-28T04:49:23.741" v="2244" actId="478"/>
          <ac:grpSpMkLst>
            <pc:docMk/>
            <pc:sldMk cId="1324317717" sldId="301"/>
            <ac:grpSpMk id="19" creationId="{A583FFCF-73E5-4A60-97B4-53420BAEFDE1}"/>
          </ac:grpSpMkLst>
        </pc:grpChg>
        <pc:graphicFrameChg chg="add mod modGraphic">
          <ac:chgData name="명 지수" userId="b07435be59d152df" providerId="LiveId" clId="{E8CACF16-FB4B-415C-BB49-8DE1AA79E881}" dt="2021-03-28T05:35:37.535" v="3679" actId="2710"/>
          <ac:graphicFrameMkLst>
            <pc:docMk/>
            <pc:sldMk cId="1324317717" sldId="301"/>
            <ac:graphicFrameMk id="6" creationId="{BADD1035-B58A-4030-BB84-E6A65287EEB8}"/>
          </ac:graphicFrameMkLst>
        </pc:graphicFrameChg>
        <pc:picChg chg="del">
          <ac:chgData name="명 지수" userId="b07435be59d152df" providerId="LiveId" clId="{E8CACF16-FB4B-415C-BB49-8DE1AA79E881}" dt="2021-03-28T04:49:16.444" v="2239" actId="478"/>
          <ac:picMkLst>
            <pc:docMk/>
            <pc:sldMk cId="1324317717" sldId="301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00:38.822" v="2553" actId="14100"/>
        <pc:sldMkLst>
          <pc:docMk/>
          <pc:sldMk cId="3960432405" sldId="302"/>
        </pc:sldMkLst>
        <pc:spChg chg="mod">
          <ac:chgData name="명 지수" userId="b07435be59d152df" providerId="LiveId" clId="{E8CACF16-FB4B-415C-BB49-8DE1AA79E881}" dt="2021-03-28T04:58:16.507" v="2509" actId="1076"/>
          <ac:spMkLst>
            <pc:docMk/>
            <pc:sldMk cId="3960432405" sldId="302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0:38.822" v="2553" actId="14100"/>
          <ac:spMkLst>
            <pc:docMk/>
            <pc:sldMk cId="3960432405" sldId="302"/>
            <ac:spMk id="9" creationId="{CF4D161D-13D4-42AA-AC9F-FE5C743C0955}"/>
          </ac:spMkLst>
        </pc:spChg>
        <pc:spChg chg="del">
          <ac:chgData name="명 지수" userId="b07435be59d152df" providerId="LiveId" clId="{E8CACF16-FB4B-415C-BB49-8DE1AA79E881}" dt="2021-03-28T04:55:08.147" v="2417" actId="478"/>
          <ac:spMkLst>
            <pc:docMk/>
            <pc:sldMk cId="3960432405" sldId="302"/>
            <ac:spMk id="22" creationId="{01DECF91-251B-4F65-A3BD-E57938FC94E1}"/>
          </ac:spMkLst>
        </pc:spChg>
        <pc:spChg chg="add 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26" creationId="{72219444-F66A-4340-9510-B8F47611BB52}"/>
          </ac:spMkLst>
        </pc:spChg>
        <pc:spChg chg="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35" creationId="{2807E9EE-B43A-4930-9CCC-96994277E78D}"/>
          </ac:spMkLst>
        </pc:spChg>
        <pc:grpChg chg="del">
          <ac:chgData name="명 지수" userId="b07435be59d152df" providerId="LiveId" clId="{E8CACF16-FB4B-415C-BB49-8DE1AA79E881}" dt="2021-03-28T04:55:08.981" v="2418" actId="478"/>
          <ac:grpSpMkLst>
            <pc:docMk/>
            <pc:sldMk cId="3960432405" sldId="302"/>
            <ac:grpSpMk id="7" creationId="{72C0589B-09AD-4B15-A944-171C4C03D804}"/>
          </ac:grpSpMkLst>
        </pc:grpChg>
        <pc:grpChg chg="mod">
          <ac:chgData name="명 지수" userId="b07435be59d152df" providerId="LiveId" clId="{E8CACF16-FB4B-415C-BB49-8DE1AA79E881}" dt="2021-03-28T04:55:15.099" v="2419" actId="1076"/>
          <ac:grpSpMkLst>
            <pc:docMk/>
            <pc:sldMk cId="3960432405" sldId="302"/>
            <ac:grpSpMk id="17" creationId="{48A18C60-FE2E-4E3C-B0B7-FFC560328B42}"/>
          </ac:grpSpMkLst>
        </pc:grpChg>
        <pc:grpChg chg="mod">
          <ac:chgData name="명 지수" userId="b07435be59d152df" providerId="LiveId" clId="{E8CACF16-FB4B-415C-BB49-8DE1AA79E881}" dt="2021-03-28T04:55:26.250" v="2422" actId="1076"/>
          <ac:grpSpMkLst>
            <pc:docMk/>
            <pc:sldMk cId="3960432405" sldId="302"/>
            <ac:grpSpMk id="18" creationId="{541E3DA4-0671-41EA-8108-BC117192D1B4}"/>
          </ac:grpSpMkLst>
        </pc:grpChg>
      </pc:sldChg>
      <pc:sldChg chg="addSp delSp modSp add mod">
        <pc:chgData name="명 지수" userId="b07435be59d152df" providerId="LiveId" clId="{E8CACF16-FB4B-415C-BB49-8DE1AA79E881}" dt="2021-03-28T05:51:07.332" v="3770" actId="478"/>
        <pc:sldMkLst>
          <pc:docMk/>
          <pc:sldMk cId="2573639202" sldId="303"/>
        </pc:sldMkLst>
        <pc:picChg chg="add del mod">
          <ac:chgData name="명 지수" userId="b07435be59d152df" providerId="LiveId" clId="{E8CACF16-FB4B-415C-BB49-8DE1AA79E881}" dt="2021-03-28T05:51:07.332" v="3770" actId="478"/>
          <ac:picMkLst>
            <pc:docMk/>
            <pc:sldMk cId="2573639202" sldId="303"/>
            <ac:picMk id="3" creationId="{AA14799D-C204-46F9-8333-DC4EA45884CF}"/>
          </ac:picMkLst>
        </pc:picChg>
        <pc:picChg chg="add mod">
          <ac:chgData name="명 지수" userId="b07435be59d152df" providerId="LiveId" clId="{E8CACF16-FB4B-415C-BB49-8DE1AA79E881}" dt="2021-03-28T05:51:05.498" v="3769" actId="14100"/>
          <ac:picMkLst>
            <pc:docMk/>
            <pc:sldMk cId="2573639202" sldId="303"/>
            <ac:picMk id="18" creationId="{B09B4E76-68B6-41E4-A16F-FEB3CE80FAF3}"/>
          </ac:picMkLst>
        </pc:picChg>
      </pc:sldChg>
      <pc:sldChg chg="addSp delSp modSp add mod">
        <pc:chgData name="명 지수" userId="b07435be59d152df" providerId="LiveId" clId="{E8CACF16-FB4B-415C-BB49-8DE1AA79E881}" dt="2021-03-28T06:52:04.009" v="5305" actId="1076"/>
        <pc:sldMkLst>
          <pc:docMk/>
          <pc:sldMk cId="3655856521" sldId="304"/>
        </pc:sldMkLst>
        <pc:spChg chg="mod">
          <ac:chgData name="명 지수" userId="b07435be59d152df" providerId="LiveId" clId="{E8CACF16-FB4B-415C-BB49-8DE1AA79E881}" dt="2021-03-28T05:58:59.258" v="3788" actId="20577"/>
          <ac:spMkLst>
            <pc:docMk/>
            <pc:sldMk cId="3655856521" sldId="304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6:52:04.009" v="5305" actId="1076"/>
          <ac:spMkLst>
            <pc:docMk/>
            <pc:sldMk cId="3655856521" sldId="304"/>
            <ac:spMk id="19" creationId="{722A4ABC-146C-421F-A777-765736B674D6}"/>
          </ac:spMkLst>
        </pc:spChg>
        <pc:spChg chg="mod">
          <ac:chgData name="명 지수" userId="b07435be59d152df" providerId="LiveId" clId="{E8CACF16-FB4B-415C-BB49-8DE1AA79E881}" dt="2021-03-28T06:01:04.954" v="3803" actId="20577"/>
          <ac:spMkLst>
            <pc:docMk/>
            <pc:sldMk cId="3655856521" sldId="304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40.722" v="3796" actId="478"/>
          <ac:picMkLst>
            <pc:docMk/>
            <pc:sldMk cId="3655856521" sldId="304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5:48.252" v="3931" actId="21"/>
          <ac:picMkLst>
            <pc:docMk/>
            <pc:sldMk cId="3655856521" sldId="304"/>
            <ac:picMk id="6" creationId="{93974B7B-B123-4B5C-AD27-38AFA4E5C01E}"/>
          </ac:picMkLst>
        </pc:picChg>
        <pc:picChg chg="add mod">
          <ac:chgData name="명 지수" userId="b07435be59d152df" providerId="LiveId" clId="{E8CACF16-FB4B-415C-BB49-8DE1AA79E881}" dt="2021-03-28T06:06:05.175" v="3936"/>
          <ac:picMkLst>
            <pc:docMk/>
            <pc:sldMk cId="3655856521" sldId="304"/>
            <ac:picMk id="18" creationId="{422F283F-5A8B-4D65-BF5B-1DE2E4BD32C7}"/>
          </ac:picMkLst>
        </pc:picChg>
      </pc:sldChg>
      <pc:sldChg chg="addSp delSp modSp add mod replId">
        <pc:chgData name="명 지수" userId="b07435be59d152df" providerId="LiveId" clId="{E8CACF16-FB4B-415C-BB49-8DE1AA79E881}" dt="2021-03-28T06:14:06.183" v="3980"/>
        <pc:sldMkLst>
          <pc:docMk/>
          <pc:sldMk cId="2744903596" sldId="305"/>
        </pc:sldMkLst>
        <pc:spChg chg="add del mod">
          <ac:chgData name="명 지수" userId="b07435be59d152df" providerId="LiveId" clId="{E8CACF16-FB4B-415C-BB49-8DE1AA79E881}" dt="2021-03-28T06:14:06.183" v="3980"/>
          <ac:spMkLst>
            <pc:docMk/>
            <pc:sldMk cId="2744903596" sldId="305"/>
            <ac:spMk id="19" creationId="{88664FB7-A88E-4B93-81DA-50A3C27D8614}"/>
          </ac:spMkLst>
        </pc:spChg>
        <pc:spChg chg="mod">
          <ac:chgData name="명 지수" userId="b07435be59d152df" providerId="LiveId" clId="{E8CACF16-FB4B-415C-BB49-8DE1AA79E881}" dt="2021-03-28T06:01:08.195" v="3805" actId="20577"/>
          <ac:spMkLst>
            <pc:docMk/>
            <pc:sldMk cId="2744903596" sldId="305"/>
            <ac:spMk id="27" creationId="{EBE36CAF-DE84-44E0-A9B4-BBCDAB1A9DF5}"/>
          </ac:spMkLst>
        </pc:spChg>
        <pc:picChg chg="add mod">
          <ac:chgData name="명 지수" userId="b07435be59d152df" providerId="LiveId" clId="{E8CACF16-FB4B-415C-BB49-8DE1AA79E881}" dt="2021-03-28T06:12:28.037" v="3939" actId="14100"/>
          <ac:picMkLst>
            <pc:docMk/>
            <pc:sldMk cId="2744903596" sldId="305"/>
            <ac:picMk id="3" creationId="{987D1114-4197-44CE-B2BC-8384ACE09F6A}"/>
          </ac:picMkLst>
        </pc:picChg>
        <pc:picChg chg="del">
          <ac:chgData name="명 지수" userId="b07435be59d152df" providerId="LiveId" clId="{E8CACF16-FB4B-415C-BB49-8DE1AA79E881}" dt="2021-03-28T05:59:39.140" v="3795" actId="478"/>
          <ac:picMkLst>
            <pc:docMk/>
            <pc:sldMk cId="2744903596" sldId="305"/>
            <ac:picMk id="18" creationId="{B09B4E76-68B6-41E4-A16F-FEB3CE80FAF3}"/>
          </ac:picMkLst>
        </pc:picChg>
      </pc:sldChg>
      <pc:sldChg chg="addSp delSp modSp add mod replId">
        <pc:chgData name="명 지수" userId="b07435be59d152df" providerId="LiveId" clId="{E8CACF16-FB4B-415C-BB49-8DE1AA79E881}" dt="2021-03-28T06:14:08.915" v="3982"/>
        <pc:sldMkLst>
          <pc:docMk/>
          <pc:sldMk cId="901405991" sldId="306"/>
        </pc:sldMkLst>
        <pc:spChg chg="del">
          <ac:chgData name="명 지수" userId="b07435be59d152df" providerId="LiveId" clId="{E8CACF16-FB4B-415C-BB49-8DE1AA79E881}" dt="2021-03-28T05:59:37.113" v="3794" actId="478"/>
          <ac:spMkLst>
            <pc:docMk/>
            <pc:sldMk cId="901405991" sldId="306"/>
            <ac:spMk id="22" creationId="{9E0B7659-64F2-420E-A335-46A06E1653DB}"/>
          </ac:spMkLst>
        </pc:spChg>
        <pc:spChg chg="add del mod">
          <ac:chgData name="명 지수" userId="b07435be59d152df" providerId="LiveId" clId="{E8CACF16-FB4B-415C-BB49-8DE1AA79E881}" dt="2021-03-28T06:14:08.915" v="3982"/>
          <ac:spMkLst>
            <pc:docMk/>
            <pc:sldMk cId="901405991" sldId="306"/>
            <ac:spMk id="23" creationId="{633E7E11-BBE3-4DC1-9DCE-860CD3152E51}"/>
          </ac:spMkLst>
        </pc:spChg>
        <pc:spChg chg="mod">
          <ac:chgData name="명 지수" userId="b07435be59d152df" providerId="LiveId" clId="{E8CACF16-FB4B-415C-BB49-8DE1AA79E881}" dt="2021-03-28T06:01:11.650" v="3807" actId="20577"/>
          <ac:spMkLst>
            <pc:docMk/>
            <pc:sldMk cId="901405991" sldId="306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36.145" v="3793" actId="478"/>
          <ac:picMkLst>
            <pc:docMk/>
            <pc:sldMk cId="901405991" sldId="306"/>
            <ac:picMk id="3" creationId="{C3650479-A3D3-4365-B982-C216F7D20143}"/>
          </ac:picMkLst>
        </pc:picChg>
        <pc:picChg chg="add mod modCrop">
          <ac:chgData name="명 지수" userId="b07435be59d152df" providerId="LiveId" clId="{E8CACF16-FB4B-415C-BB49-8DE1AA79E881}" dt="2021-03-28T06:13:33.453" v="3950" actId="1037"/>
          <ac:picMkLst>
            <pc:docMk/>
            <pc:sldMk cId="901405991" sldId="306"/>
            <ac:picMk id="6" creationId="{FFFD5B1E-4E72-41DB-847F-B41D418F859B}"/>
          </ac:picMkLst>
        </pc:picChg>
      </pc:sldChg>
      <pc:sldChg chg="addSp delSp modSp add mod replId">
        <pc:chgData name="명 지수" userId="b07435be59d152df" providerId="LiveId" clId="{E8CACF16-FB4B-415C-BB49-8DE1AA79E881}" dt="2021-03-28T08:30:15.656" v="7215" actId="1038"/>
        <pc:sldMkLst>
          <pc:docMk/>
          <pc:sldMk cId="2190660008" sldId="307"/>
        </pc:sldMkLst>
        <pc:spChg chg="add mod">
          <ac:chgData name="명 지수" userId="b07435be59d152df" providerId="LiveId" clId="{E8CACF16-FB4B-415C-BB49-8DE1AA79E881}" dt="2021-03-28T06:23:57.853" v="4385" actId="14100"/>
          <ac:spMkLst>
            <pc:docMk/>
            <pc:sldMk cId="2190660008" sldId="307"/>
            <ac:spMk id="10" creationId="{34361FEB-DDC6-48A0-AC1D-DA86B8B1CD14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11" creationId="{B3ACF0B3-FF24-458A-9EE0-E658337CA09A}"/>
          </ac:spMkLst>
        </pc:spChg>
        <pc:spChg chg="add mod">
          <ac:chgData name="명 지수" userId="b07435be59d152df" providerId="LiveId" clId="{E8CACF16-FB4B-415C-BB49-8DE1AA79E881}" dt="2021-03-28T08:30:15.656" v="7215" actId="1038"/>
          <ac:spMkLst>
            <pc:docMk/>
            <pc:sldMk cId="2190660008" sldId="307"/>
            <ac:spMk id="15" creationId="{64DC4A79-115B-4E8F-B508-F1EAD414C811}"/>
          </ac:spMkLst>
        </pc:spChg>
        <pc:spChg chg="mod">
          <ac:chgData name="명 지수" userId="b07435be59d152df" providerId="LiveId" clId="{E8CACF16-FB4B-415C-BB49-8DE1AA79E881}" dt="2021-03-28T06:02:02.847" v="3875" actId="20577"/>
          <ac:spMkLst>
            <pc:docMk/>
            <pc:sldMk cId="2190660008" sldId="307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8:30:10.631" v="7211" actId="1037"/>
          <ac:spMkLst>
            <pc:docMk/>
            <pc:sldMk cId="2190660008" sldId="307"/>
            <ac:spMk id="16" creationId="{C155672E-736F-47D4-AC21-ACD7B3B9C8CC}"/>
          </ac:spMkLst>
        </pc:spChg>
        <pc:spChg chg="add del mod">
          <ac:chgData name="명 지수" userId="b07435be59d152df" providerId="LiveId" clId="{E8CACF16-FB4B-415C-BB49-8DE1AA79E881}" dt="2021-03-28T06:15:24.703" v="3994" actId="478"/>
          <ac:spMkLst>
            <pc:docMk/>
            <pc:sldMk cId="2190660008" sldId="30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8T06:15:21.323" v="3992" actId="20577"/>
          <ac:spMkLst>
            <pc:docMk/>
            <pc:sldMk cId="2190660008" sldId="307"/>
            <ac:spMk id="18" creationId="{B4FFEB38-821E-489A-B9D9-C4609F67345F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22" creationId="{68D1E978-7C04-42A6-A4B8-48AAA98A362F}"/>
          </ac:spMkLst>
        </pc:spChg>
        <pc:grpChg chg="add del">
          <ac:chgData name="명 지수" userId="b07435be59d152df" providerId="LiveId" clId="{E8CACF16-FB4B-415C-BB49-8DE1AA79E881}" dt="2021-03-28T06:15:23.001" v="3993" actId="478"/>
          <ac:grpSpMkLst>
            <pc:docMk/>
            <pc:sldMk cId="2190660008" sldId="307"/>
            <ac:grpSpMk id="14" creationId="{56A166B8-C0DA-4C26-88DB-655DADB982D4}"/>
          </ac:grpSpMkLst>
        </pc:grpChg>
        <pc:picChg chg="add del mod">
          <ac:chgData name="명 지수" userId="b07435be59d152df" providerId="LiveId" clId="{E8CACF16-FB4B-415C-BB49-8DE1AA79E881}" dt="2021-03-28T08:29:55.068" v="7182" actId="21"/>
          <ac:picMkLst>
            <pc:docMk/>
            <pc:sldMk cId="2190660008" sldId="307"/>
            <ac:picMk id="3" creationId="{1466EA4E-80A7-45D0-86DE-7F01194097A3}"/>
          </ac:picMkLst>
        </pc:picChg>
        <pc:picChg chg="add del mod">
          <ac:chgData name="명 지수" userId="b07435be59d152df" providerId="LiveId" clId="{E8CACF16-FB4B-415C-BB49-8DE1AA79E881}" dt="2021-03-28T06:16:25.019" v="4004" actId="478"/>
          <ac:picMkLst>
            <pc:docMk/>
            <pc:sldMk cId="2190660008" sldId="307"/>
            <ac:picMk id="3" creationId="{6606C59E-EB1F-463D-AD56-DED19C1623EF}"/>
          </ac:picMkLst>
        </pc:picChg>
        <pc:picChg chg="add del mod">
          <ac:chgData name="명 지수" userId="b07435be59d152df" providerId="LiveId" clId="{E8CACF16-FB4B-415C-BB49-8DE1AA79E881}" dt="2021-03-28T06:17:26.980" v="4008" actId="478"/>
          <ac:picMkLst>
            <pc:docMk/>
            <pc:sldMk cId="2190660008" sldId="307"/>
            <ac:picMk id="7" creationId="{8749D0DD-F19B-4B68-BFE5-567CE260D70D}"/>
          </ac:picMkLst>
        </pc:picChg>
        <pc:picChg chg="add del mod modCrop">
          <ac:chgData name="명 지수" userId="b07435be59d152df" providerId="LiveId" clId="{E8CACF16-FB4B-415C-BB49-8DE1AA79E881}" dt="2021-03-28T07:42:45.901" v="5575" actId="478"/>
          <ac:picMkLst>
            <pc:docMk/>
            <pc:sldMk cId="2190660008" sldId="307"/>
            <ac:picMk id="9" creationId="{A6BD2C10-932E-44F6-93F0-1F290BCA82DE}"/>
          </ac:picMkLst>
        </pc:picChg>
        <pc:picChg chg="add mod">
          <ac:chgData name="명 지수" userId="b07435be59d152df" providerId="LiveId" clId="{E8CACF16-FB4B-415C-BB49-8DE1AA79E881}" dt="2021-03-28T08:29:56.356" v="7184"/>
          <ac:picMkLst>
            <pc:docMk/>
            <pc:sldMk cId="2190660008" sldId="307"/>
            <ac:picMk id="14" creationId="{090ACD55-76B6-4CE7-B3E3-99962529841B}"/>
          </ac:picMkLst>
        </pc:picChg>
        <pc:picChg chg="add del mod">
          <ac:chgData name="명 지수" userId="b07435be59d152df" providerId="LiveId" clId="{E8CACF16-FB4B-415C-BB49-8DE1AA79E881}" dt="2021-03-28T08:29:56.131" v="7183" actId="478"/>
          <ac:picMkLst>
            <pc:docMk/>
            <pc:sldMk cId="2190660008" sldId="307"/>
            <ac:picMk id="23" creationId="{28C18036-D5DF-49A1-9BA8-D0132DD2490B}"/>
          </ac:picMkLst>
        </pc:picChg>
      </pc:sldChg>
      <pc:sldChg chg="add del">
        <pc:chgData name="명 지수" userId="b07435be59d152df" providerId="LiveId" clId="{E8CACF16-FB4B-415C-BB49-8DE1AA79E881}" dt="2021-03-28T06:01:42.644" v="3853" actId="2890"/>
        <pc:sldMkLst>
          <pc:docMk/>
          <pc:sldMk cId="591520563" sldId="308"/>
        </pc:sldMkLst>
      </pc:sldChg>
      <pc:sldChg chg="modSp add del mod">
        <pc:chgData name="명 지수" userId="b07435be59d152df" providerId="LiveId" clId="{E8CACF16-FB4B-415C-BB49-8DE1AA79E881}" dt="2021-03-28T06:15:28.487" v="3995" actId="47"/>
        <pc:sldMkLst>
          <pc:docMk/>
          <pc:sldMk cId="4118886954" sldId="308"/>
        </pc:sldMkLst>
        <pc:spChg chg="mod">
          <ac:chgData name="명 지수" userId="b07435be59d152df" providerId="LiveId" clId="{E8CACF16-FB4B-415C-BB49-8DE1AA79E881}" dt="2021-03-28T06:02:14.797" v="3878" actId="20577"/>
          <ac:spMkLst>
            <pc:docMk/>
            <pc:sldMk cId="4118886954" sldId="308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6:02:59.810" v="3905" actId="20577"/>
          <ac:spMkLst>
            <pc:docMk/>
            <pc:sldMk cId="4118886954" sldId="308"/>
            <ac:spMk id="17" creationId="{17668403-8F74-44D4-8394-24F0C0AE012D}"/>
          </ac:spMkLst>
        </pc:spChg>
      </pc:sldChg>
      <pc:sldChg chg="modSp add del mod">
        <pc:chgData name="명 지수" userId="b07435be59d152df" providerId="LiveId" clId="{E8CACF16-FB4B-415C-BB49-8DE1AA79E881}" dt="2021-03-28T06:15:29.826" v="3996" actId="47"/>
        <pc:sldMkLst>
          <pc:docMk/>
          <pc:sldMk cId="1947486675" sldId="309"/>
        </pc:sldMkLst>
        <pc:spChg chg="mod">
          <ac:chgData name="명 지수" userId="b07435be59d152df" providerId="LiveId" clId="{E8CACF16-FB4B-415C-BB49-8DE1AA79E881}" dt="2021-03-28T06:02:39.143" v="3898"/>
          <ac:spMkLst>
            <pc:docMk/>
            <pc:sldMk cId="1947486675" sldId="309"/>
            <ac:spMk id="18" creationId="{B4FFEB38-821E-489A-B9D9-C4609F67345F}"/>
          </ac:spMkLst>
        </pc:spChg>
      </pc:sldChg>
      <pc:sldChg chg="addSp delSp modSp add mod replId">
        <pc:chgData name="명 지수" userId="b07435be59d152df" providerId="LiveId" clId="{E8CACF16-FB4B-415C-BB49-8DE1AA79E881}" dt="2021-03-28T07:47:18.025" v="6231" actId="1037"/>
        <pc:sldMkLst>
          <pc:docMk/>
          <pc:sldMk cId="3714429236" sldId="310"/>
        </pc:sldMkLst>
        <pc:spChg chg="del mod">
          <ac:chgData name="명 지수" userId="b07435be59d152df" providerId="LiveId" clId="{E8CACF16-FB4B-415C-BB49-8DE1AA79E881}" dt="2021-03-28T06:15:34.449" v="3998" actId="478"/>
          <ac:spMkLst>
            <pc:docMk/>
            <pc:sldMk cId="3714429236" sldId="310"/>
            <ac:spMk id="17" creationId="{17668403-8F74-44D4-8394-24F0C0AE012D}"/>
          </ac:spMkLst>
        </pc:spChg>
        <pc:spChg chg="del">
          <ac:chgData name="명 지수" userId="b07435be59d152df" providerId="LiveId" clId="{E8CACF16-FB4B-415C-BB49-8DE1AA79E881}" dt="2021-03-28T06:02:46.028" v="3899" actId="478"/>
          <ac:spMkLst>
            <pc:docMk/>
            <pc:sldMk cId="3714429236" sldId="310"/>
            <ac:spMk id="18" creationId="{B4FFEB38-821E-489A-B9D9-C4609F67345F}"/>
          </ac:spMkLst>
        </pc:spChg>
        <pc:spChg chg="add mod ord">
          <ac:chgData name="명 지수" userId="b07435be59d152df" providerId="LiveId" clId="{E8CACF16-FB4B-415C-BB49-8DE1AA79E881}" dt="2021-03-28T06:15:39.489" v="4001" actId="20577"/>
          <ac:spMkLst>
            <pc:docMk/>
            <pc:sldMk cId="3714429236" sldId="310"/>
            <ac:spMk id="19" creationId="{F96925D4-95CA-4527-A30B-3C609D8CA468}"/>
          </ac:spMkLst>
        </pc:spChg>
        <pc:spChg chg="add mod">
          <ac:chgData name="명 지수" userId="b07435be59d152df" providerId="LiveId" clId="{E8CACF16-FB4B-415C-BB49-8DE1AA79E881}" dt="2021-03-28T07:47:18.025" v="6231" actId="1037"/>
          <ac:spMkLst>
            <pc:docMk/>
            <pc:sldMk cId="3714429236" sldId="310"/>
            <ac:spMk id="22" creationId="{64B2619F-97C6-4137-9ABB-8CDCCD40D4C2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3" creationId="{EE27BD56-5853-4494-80CE-0D6BF3823838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4" creationId="{427C4B79-6567-4DF3-BFBE-FACCB72A2BC8}"/>
          </ac:spMkLst>
        </pc:spChg>
        <pc:grpChg chg="del">
          <ac:chgData name="명 지수" userId="b07435be59d152df" providerId="LiveId" clId="{E8CACF16-FB4B-415C-BB49-8DE1AA79E881}" dt="2021-03-28T06:15:33.824" v="3997" actId="478"/>
          <ac:grpSpMkLst>
            <pc:docMk/>
            <pc:sldMk cId="3714429236" sldId="310"/>
            <ac:grpSpMk id="14" creationId="{56A166B8-C0DA-4C26-88DB-655DADB982D4}"/>
          </ac:grpSpMkLst>
        </pc:grpChg>
        <pc:picChg chg="add del">
          <ac:chgData name="명 지수" userId="b07435be59d152df" providerId="LiveId" clId="{E8CACF16-FB4B-415C-BB49-8DE1AA79E881}" dt="2021-03-28T06:54:33.230" v="5307" actId="478"/>
          <ac:picMkLst>
            <pc:docMk/>
            <pc:sldMk cId="3714429236" sldId="310"/>
            <ac:picMk id="3" creationId="{16AB085E-1E3A-4AF8-8F12-B135E06170C4}"/>
          </ac:picMkLst>
        </pc:picChg>
        <pc:picChg chg="add del mod modCrop">
          <ac:chgData name="명 지수" userId="b07435be59d152df" providerId="LiveId" clId="{E8CACF16-FB4B-415C-BB49-8DE1AA79E881}" dt="2021-03-28T06:55:38.358" v="5314" actId="21"/>
          <ac:picMkLst>
            <pc:docMk/>
            <pc:sldMk cId="3714429236" sldId="310"/>
            <ac:picMk id="7" creationId="{28440429-1154-4199-A631-D895566984BB}"/>
          </ac:picMkLst>
        </pc:picChg>
        <pc:picChg chg="add mod">
          <ac:chgData name="명 지수" userId="b07435be59d152df" providerId="LiveId" clId="{E8CACF16-FB4B-415C-BB49-8DE1AA79E881}" dt="2021-03-28T07:39:39.252" v="5514" actId="14100"/>
          <ac:picMkLst>
            <pc:docMk/>
            <pc:sldMk cId="3714429236" sldId="310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6:49:35.422" v="5258" actId="732"/>
        <pc:sldMkLst>
          <pc:docMk/>
          <pc:sldMk cId="3309685265" sldId="311"/>
        </pc:sldMkLst>
        <pc:spChg chg="add mod">
          <ac:chgData name="명 지수" userId="b07435be59d152df" providerId="LiveId" clId="{E8CACF16-FB4B-415C-BB49-8DE1AA79E881}" dt="2021-03-28T06:14:17.287" v="3985" actId="207"/>
          <ac:spMkLst>
            <pc:docMk/>
            <pc:sldMk cId="3309685265" sldId="311"/>
            <ac:spMk id="15" creationId="{E3780F25-5933-4119-A561-B7D636D522E0}"/>
          </ac:spMkLst>
        </pc:spChg>
        <pc:picChg chg="add mod ord modCrop">
          <ac:chgData name="명 지수" userId="b07435be59d152df" providerId="LiveId" clId="{E8CACF16-FB4B-415C-BB49-8DE1AA79E881}" dt="2021-03-28T06:49:35.422" v="5258" actId="732"/>
          <ac:picMkLst>
            <pc:docMk/>
            <pc:sldMk cId="3309685265" sldId="311"/>
            <ac:picMk id="3" creationId="{75B9D078-369A-422D-B569-3A200ACB324D}"/>
          </ac:picMkLst>
        </pc:picChg>
        <pc:picChg chg="del mod modCrop">
          <ac:chgData name="명 지수" userId="b07435be59d152df" providerId="LiveId" clId="{E8CACF16-FB4B-415C-BB49-8DE1AA79E881}" dt="2021-03-28T06:49:26.968" v="5256" actId="478"/>
          <ac:picMkLst>
            <pc:docMk/>
            <pc:sldMk cId="3309685265" sldId="311"/>
            <ac:picMk id="6" creationId="{FFFD5B1E-4E72-41DB-847F-B41D418F859B}"/>
          </ac:picMkLst>
        </pc:picChg>
      </pc:sldChg>
      <pc:sldChg chg="addSp delSp modSp add mod">
        <pc:chgData name="명 지수" userId="b07435be59d152df" providerId="LiveId" clId="{E8CACF16-FB4B-415C-BB49-8DE1AA79E881}" dt="2021-03-28T07:43:05.820" v="5584" actId="21"/>
        <pc:sldMkLst>
          <pc:docMk/>
          <pc:sldMk cId="2011148726" sldId="312"/>
        </pc:sldMkLst>
        <pc:spChg chg="mod">
          <ac:chgData name="명 지수" userId="b07435be59d152df" providerId="LiveId" clId="{E8CACF16-FB4B-415C-BB49-8DE1AA79E881}" dt="2021-03-28T06:33:54.650" v="5011" actId="20577"/>
          <ac:spMkLst>
            <pc:docMk/>
            <pc:sldMk cId="2011148726" sldId="312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1" creationId="{B3ACF0B3-FF24-458A-9EE0-E658337CA09A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6" creationId="{86167563-2A3F-444B-A6A6-F2ADE8C87825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7" creationId="{A9565C14-F086-4534-9FE0-0DF258594965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22" creationId="{68D1E978-7C04-42A6-A4B8-48AAA98A362F}"/>
          </ac:spMkLst>
        </pc:spChg>
        <pc:spChg chg="add mod">
          <ac:chgData name="명 지수" userId="b07435be59d152df" providerId="LiveId" clId="{E8CACF16-FB4B-415C-BB49-8DE1AA79E881}" dt="2021-03-28T07:41:56.503" v="5574" actId="1038"/>
          <ac:spMkLst>
            <pc:docMk/>
            <pc:sldMk cId="2011148726" sldId="312"/>
            <ac:spMk id="24" creationId="{CF39DD1A-201B-41BC-8813-E3AE890BDF31}"/>
          </ac:spMkLst>
        </pc:spChg>
        <pc:spChg chg="add mod">
          <ac:chgData name="명 지수" userId="b07435be59d152df" providerId="LiveId" clId="{E8CACF16-FB4B-415C-BB49-8DE1AA79E881}" dt="2021-03-28T07:41:50.619" v="5570" actId="1036"/>
          <ac:spMkLst>
            <pc:docMk/>
            <pc:sldMk cId="2011148726" sldId="312"/>
            <ac:spMk id="25" creationId="{0DC438A5-A25D-4527-B83C-A8507DEE6EF7}"/>
          </ac:spMkLst>
        </pc:spChg>
        <pc:picChg chg="add del mod modCrop">
          <ac:chgData name="명 지수" userId="b07435be59d152df" providerId="LiveId" clId="{E8CACF16-FB4B-415C-BB49-8DE1AA79E881}" dt="2021-03-28T07:39:16.509" v="5496" actId="478"/>
          <ac:picMkLst>
            <pc:docMk/>
            <pc:sldMk cId="2011148726" sldId="312"/>
            <ac:picMk id="3" creationId="{1175A5A1-784E-4841-947E-0B568FC6D7DB}"/>
          </ac:picMkLst>
        </pc:picChg>
        <pc:picChg chg="add del mod">
          <ac:chgData name="명 지수" userId="b07435be59d152df" providerId="LiveId" clId="{E8CACF16-FB4B-415C-BB49-8DE1AA79E881}" dt="2021-03-28T07:43:05.820" v="5584" actId="21"/>
          <ac:picMkLst>
            <pc:docMk/>
            <pc:sldMk cId="2011148726" sldId="312"/>
            <ac:picMk id="7" creationId="{E9863806-6FD8-4191-9EC3-EC39CA148441}"/>
          </ac:picMkLst>
        </pc:picChg>
        <pc:picChg chg="del">
          <ac:chgData name="명 지수" userId="b07435be59d152df" providerId="LiveId" clId="{E8CACF16-FB4B-415C-BB49-8DE1AA79E881}" dt="2021-03-28T06:21:39.599" v="4351" actId="478"/>
          <ac:picMkLst>
            <pc:docMk/>
            <pc:sldMk cId="2011148726" sldId="312"/>
            <ac:picMk id="9" creationId="{A6BD2C10-932E-44F6-93F0-1F290BCA82DE}"/>
          </ac:picMkLst>
        </pc:picChg>
        <pc:picChg chg="add del mod modCrop">
          <ac:chgData name="명 지수" userId="b07435be59d152df" providerId="LiveId" clId="{E8CACF16-FB4B-415C-BB49-8DE1AA79E881}" dt="2021-03-28T06:31:40.448" v="4740" actId="21"/>
          <ac:picMkLst>
            <pc:docMk/>
            <pc:sldMk cId="2011148726" sldId="312"/>
            <ac:picMk id="19" creationId="{E4B0A1D7-6F92-46F7-81E0-55B4910DCBEB}"/>
          </ac:picMkLst>
        </pc:picChg>
        <pc:picChg chg="add del mod">
          <ac:chgData name="명 지수" userId="b07435be59d152df" providerId="LiveId" clId="{E8CACF16-FB4B-415C-BB49-8DE1AA79E881}" dt="2021-03-28T07:40:51.110" v="5536" actId="478"/>
          <ac:picMkLst>
            <pc:docMk/>
            <pc:sldMk cId="2011148726" sldId="312"/>
            <ac:picMk id="20" creationId="{79DEAA7D-8675-4C8D-8EAF-EB30111A6499}"/>
          </ac:picMkLst>
        </pc:picChg>
        <pc:picChg chg="add mod">
          <ac:chgData name="명 지수" userId="b07435be59d152df" providerId="LiveId" clId="{E8CACF16-FB4B-415C-BB49-8DE1AA79E881}" dt="2021-03-28T07:41:34.251" v="5555"/>
          <ac:picMkLst>
            <pc:docMk/>
            <pc:sldMk cId="2011148726" sldId="312"/>
            <ac:picMk id="23" creationId="{C8175F6C-D802-4D46-90A6-51CD1739D750}"/>
          </ac:picMkLst>
        </pc:picChg>
      </pc:sldChg>
      <pc:sldChg chg="addSp delSp modSp add mod">
        <pc:chgData name="명 지수" userId="b07435be59d152df" providerId="LiveId" clId="{E8CACF16-FB4B-415C-BB49-8DE1AA79E881}" dt="2021-03-28T07:43:46.776" v="5596"/>
        <pc:sldMkLst>
          <pc:docMk/>
          <pc:sldMk cId="3668846717" sldId="313"/>
        </pc:sldMkLst>
        <pc:spChg chg="mod">
          <ac:chgData name="명 지수" userId="b07435be59d152df" providerId="LiveId" clId="{E8CACF16-FB4B-415C-BB49-8DE1AA79E881}" dt="2021-03-28T07:43:46.776" v="5596"/>
          <ac:spMkLst>
            <pc:docMk/>
            <pc:sldMk cId="3668846717" sldId="313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6:31:50.475" v="4746" actId="478"/>
          <ac:spMkLst>
            <pc:docMk/>
            <pc:sldMk cId="3668846717" sldId="313"/>
            <ac:spMk id="11" creationId="{B3ACF0B3-FF24-458A-9EE0-E658337CA09A}"/>
          </ac:spMkLst>
        </pc:spChg>
        <pc:spChg chg="mod">
          <ac:chgData name="명 지수" userId="b07435be59d152df" providerId="LiveId" clId="{E8CACF16-FB4B-415C-BB49-8DE1AA79E881}" dt="2021-03-28T07:38:46.319" v="5495" actId="1036"/>
          <ac:spMkLst>
            <pc:docMk/>
            <pc:sldMk cId="3668846717" sldId="313"/>
            <ac:spMk id="16" creationId="{86167563-2A3F-444B-A6A6-F2ADE8C87825}"/>
          </ac:spMkLst>
        </pc:spChg>
        <pc:spChg chg="mod">
          <ac:chgData name="명 지수" userId="b07435be59d152df" providerId="LiveId" clId="{E8CACF16-FB4B-415C-BB49-8DE1AA79E881}" dt="2021-03-28T07:38:40.343" v="5485" actId="1038"/>
          <ac:spMkLst>
            <pc:docMk/>
            <pc:sldMk cId="3668846717" sldId="313"/>
            <ac:spMk id="17" creationId="{A9565C14-F086-4534-9FE0-0DF258594965}"/>
          </ac:spMkLst>
        </pc:spChg>
        <pc:spChg chg="add del">
          <ac:chgData name="명 지수" userId="b07435be59d152df" providerId="LiveId" clId="{E8CACF16-FB4B-415C-BB49-8DE1AA79E881}" dt="2021-03-28T06:32:01.075" v="4751" actId="478"/>
          <ac:spMkLst>
            <pc:docMk/>
            <pc:sldMk cId="3668846717" sldId="313"/>
            <ac:spMk id="22" creationId="{68D1E978-7C04-42A6-A4B8-48AAA98A362F}"/>
          </ac:spMkLst>
        </pc:spChg>
        <pc:picChg chg="del">
          <ac:chgData name="명 지수" userId="b07435be59d152df" providerId="LiveId" clId="{E8CACF16-FB4B-415C-BB49-8DE1AA79E881}" dt="2021-03-28T06:30:30.269" v="4715" actId="478"/>
          <ac:picMkLst>
            <pc:docMk/>
            <pc:sldMk cId="3668846717" sldId="313"/>
            <ac:picMk id="3" creationId="{1175A5A1-784E-4841-947E-0B568FC6D7DB}"/>
          </ac:picMkLst>
        </pc:picChg>
        <pc:picChg chg="add del">
          <ac:chgData name="명 지수" userId="b07435be59d152df" providerId="LiveId" clId="{E8CACF16-FB4B-415C-BB49-8DE1AA79E881}" dt="2021-03-28T06:30:34.197" v="4717" actId="21"/>
          <ac:picMkLst>
            <pc:docMk/>
            <pc:sldMk cId="3668846717" sldId="313"/>
            <ac:picMk id="6" creationId="{9A79490B-6B3E-4740-915D-8D2DAEDD3FB3}"/>
          </ac:picMkLst>
        </pc:picChg>
        <pc:picChg chg="add mod ord">
          <ac:chgData name="명 지수" userId="b07435be59d152df" providerId="LiveId" clId="{E8CACF16-FB4B-415C-BB49-8DE1AA79E881}" dt="2021-03-28T07:38:27.292" v="5461" actId="1037"/>
          <ac:picMkLst>
            <pc:docMk/>
            <pc:sldMk cId="3668846717" sldId="313"/>
            <ac:picMk id="8" creationId="{8CA6931F-4BA7-4171-8384-E5389172717D}"/>
          </ac:picMkLst>
        </pc:picChg>
        <pc:picChg chg="add del mod">
          <ac:chgData name="명 지수" userId="b07435be59d152df" providerId="LiveId" clId="{E8CACF16-FB4B-415C-BB49-8DE1AA79E881}" dt="2021-03-28T07:40:41.612" v="5534" actId="21"/>
          <ac:picMkLst>
            <pc:docMk/>
            <pc:sldMk cId="3668846717" sldId="313"/>
            <ac:picMk id="12" creationId="{07C7838D-2116-4BF2-9137-C38E58733AF0}"/>
          </ac:picMkLst>
        </pc:picChg>
        <pc:picChg chg="add del mod">
          <ac:chgData name="명 지수" userId="b07435be59d152df" providerId="LiveId" clId="{E8CACF16-FB4B-415C-BB49-8DE1AA79E881}" dt="2021-03-28T07:41:33" v="5554" actId="21"/>
          <ac:picMkLst>
            <pc:docMk/>
            <pc:sldMk cId="3668846717" sldId="313"/>
            <ac:picMk id="14" creationId="{787800D0-3F8B-4FF7-B3CA-BB1E96CCA2CC}"/>
          </ac:picMkLst>
        </pc:picChg>
        <pc:picChg chg="add del mod ord">
          <ac:chgData name="명 지수" userId="b07435be59d152df" providerId="LiveId" clId="{E8CACF16-FB4B-415C-BB49-8DE1AA79E881}" dt="2021-03-28T07:38:02.019" v="5428" actId="478"/>
          <ac:picMkLst>
            <pc:docMk/>
            <pc:sldMk cId="3668846717" sldId="313"/>
            <ac:picMk id="19" creationId="{6F23877C-FB99-4300-A1F9-587971D5C643}"/>
          </ac:picMkLst>
        </pc:picChg>
        <pc:picChg chg="add del mod">
          <ac:chgData name="명 지수" userId="b07435be59d152df" providerId="LiveId" clId="{E8CACF16-FB4B-415C-BB49-8DE1AA79E881}" dt="2021-03-28T06:57:21.274" v="5368" actId="21"/>
          <ac:picMkLst>
            <pc:docMk/>
            <pc:sldMk cId="3668846717" sldId="313"/>
            <ac:picMk id="20" creationId="{36B2EDF2-4742-44EF-8BBA-E5A582ED97F9}"/>
          </ac:picMkLst>
        </pc:picChg>
      </pc:sldChg>
      <pc:sldChg chg="addSp delSp modSp add mod">
        <pc:chgData name="명 지수" userId="b07435be59d152df" providerId="LiveId" clId="{E8CACF16-FB4B-415C-BB49-8DE1AA79E881}" dt="2021-03-28T08:28:49.362" v="7172"/>
        <pc:sldMkLst>
          <pc:docMk/>
          <pc:sldMk cId="2432381905" sldId="314"/>
        </pc:sldMkLst>
        <pc:spChg chg="mod">
          <ac:chgData name="명 지수" userId="b07435be59d152df" providerId="LiveId" clId="{E8CACF16-FB4B-415C-BB49-8DE1AA79E881}" dt="2021-03-28T08:28:49.362" v="7172"/>
          <ac:spMkLst>
            <pc:docMk/>
            <pc:sldMk cId="2432381905" sldId="314"/>
            <ac:spMk id="22" creationId="{64B2619F-97C6-4137-9ABB-8CDCCD40D4C2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3" creationId="{EE27BD56-5853-4494-80CE-0D6BF3823838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4" creationId="{427C4B79-6567-4DF3-BFBE-FACCB72A2BC8}"/>
          </ac:spMkLst>
        </pc:spChg>
        <pc:picChg chg="add mod">
          <ac:chgData name="명 지수" userId="b07435be59d152df" providerId="LiveId" clId="{E8CACF16-FB4B-415C-BB49-8DE1AA79E881}" dt="2021-03-28T08:03:19.968" v="6239" actId="1076"/>
          <ac:picMkLst>
            <pc:docMk/>
            <pc:sldMk cId="2432381905" sldId="314"/>
            <ac:picMk id="3" creationId="{DD2DBCA5-FDC9-45C3-AA4A-46912B798A65}"/>
          </ac:picMkLst>
        </pc:picChg>
        <pc:picChg chg="del">
          <ac:chgData name="명 지수" userId="b07435be59d152df" providerId="LiveId" clId="{E8CACF16-FB4B-415C-BB49-8DE1AA79E881}" dt="2021-03-28T07:47:26.495" v="6233" actId="478"/>
          <ac:picMkLst>
            <pc:docMk/>
            <pc:sldMk cId="2432381905" sldId="314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8:25:15.167" v="7036" actId="20577"/>
        <pc:sldMkLst>
          <pc:docMk/>
          <pc:sldMk cId="2713993010" sldId="315"/>
        </pc:sldMkLst>
        <pc:spChg chg="add del mod">
          <ac:chgData name="명 지수" userId="b07435be59d152df" providerId="LiveId" clId="{E8CACF16-FB4B-415C-BB49-8DE1AA79E881}" dt="2021-03-28T08:22:44.879" v="6576" actId="478"/>
          <ac:spMkLst>
            <pc:docMk/>
            <pc:sldMk cId="2713993010" sldId="315"/>
            <ac:spMk id="17" creationId="{71A8604B-73D7-4FB8-88E8-73192943AE26}"/>
          </ac:spMkLst>
        </pc:spChg>
        <pc:spChg chg="add mod">
          <ac:chgData name="명 지수" userId="b07435be59d152df" providerId="LiveId" clId="{E8CACF16-FB4B-415C-BB49-8DE1AA79E881}" dt="2021-03-28T08:25:15.167" v="7036" actId="20577"/>
          <ac:spMkLst>
            <pc:docMk/>
            <pc:sldMk cId="2713993010" sldId="315"/>
            <ac:spMk id="18" creationId="{4A617915-5DC2-43D7-B763-78B900A9F89D}"/>
          </ac:spMkLst>
        </pc:spChg>
        <pc:spChg chg="del mod">
          <ac:chgData name="명 지수" userId="b07435be59d152df" providerId="LiveId" clId="{E8CACF16-FB4B-415C-BB49-8DE1AA79E881}" dt="2021-03-28T08:22:02.376" v="6524" actId="478"/>
          <ac:spMkLst>
            <pc:docMk/>
            <pc:sldMk cId="2713993010" sldId="315"/>
            <ac:spMk id="22" creationId="{64B2619F-97C6-4137-9ABB-8CDCCD40D4C2}"/>
          </ac:spMkLst>
        </pc:spChg>
        <pc:picChg chg="del">
          <ac:chgData name="명 지수" userId="b07435be59d152df" providerId="LiveId" clId="{E8CACF16-FB4B-415C-BB49-8DE1AA79E881}" dt="2021-03-28T08:05:18.698" v="6456" actId="478"/>
          <ac:picMkLst>
            <pc:docMk/>
            <pc:sldMk cId="2713993010" sldId="315"/>
            <ac:picMk id="3" creationId="{DD2DBCA5-FDC9-45C3-AA4A-46912B798A65}"/>
          </ac:picMkLst>
        </pc:picChg>
        <pc:picChg chg="add del">
          <ac:chgData name="명 지수" userId="b07435be59d152df" providerId="LiveId" clId="{E8CACF16-FB4B-415C-BB49-8DE1AA79E881}" dt="2021-03-28T08:20:12.170" v="6458" actId="478"/>
          <ac:picMkLst>
            <pc:docMk/>
            <pc:sldMk cId="2713993010" sldId="315"/>
            <ac:picMk id="6" creationId="{1AB93D21-A32B-48D3-B9F9-1A398D9824E1}"/>
          </ac:picMkLst>
        </pc:picChg>
        <pc:picChg chg="add mod">
          <ac:chgData name="명 지수" userId="b07435be59d152df" providerId="LiveId" clId="{E8CACF16-FB4B-415C-BB49-8DE1AA79E881}" dt="2021-03-28T08:21:26.630" v="6463" actId="1037"/>
          <ac:picMkLst>
            <pc:docMk/>
            <pc:sldMk cId="2713993010" sldId="315"/>
            <ac:picMk id="8" creationId="{7C4696D0-E7F4-4D41-A0A8-51A164FC764E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  <pc:docChgLst>
    <pc:chgData name="명 지수" userId="b07435be59d152df" providerId="LiveId" clId="{B1EB9216-FF70-4921-A4CE-2F56C1094C86}"/>
    <pc:docChg chg="undo redo custSel addSld delSld modSld sldOrd">
      <pc:chgData name="명 지수" userId="b07435be59d152df" providerId="LiveId" clId="{B1EB9216-FF70-4921-A4CE-2F56C1094C86}" dt="2021-03-21T14:14:54.920" v="9919" actId="1036"/>
      <pc:docMkLst>
        <pc:docMk/>
      </pc:docMkLst>
      <pc:sldChg chg="addSp delSp modSp mod">
        <pc:chgData name="명 지수" userId="b07435be59d152df" providerId="LiveId" clId="{B1EB9216-FF70-4921-A4CE-2F56C1094C86}" dt="2021-03-20T18:13:41.740" v="3659" actId="120"/>
        <pc:sldMkLst>
          <pc:docMk/>
          <pc:sldMk cId="2539832251" sldId="258"/>
        </pc:sldMkLst>
        <pc:spChg chg="mod">
          <ac:chgData name="명 지수" userId="b07435be59d152df" providerId="LiveId" clId="{B1EB9216-FF70-4921-A4CE-2F56C1094C86}" dt="2021-03-20T15:57:49.063" v="700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6:04:59.206" v="1047" actId="208"/>
          <ac:spMkLst>
            <pc:docMk/>
            <pc:sldMk cId="2539832251" sldId="258"/>
            <ac:spMk id="6" creationId="{86E23CCC-E38F-448E-9851-FBF217B707F0}"/>
          </ac:spMkLst>
        </pc:spChg>
        <pc:spChg chg="add mod">
          <ac:chgData name="명 지수" userId="b07435be59d152df" providerId="LiveId" clId="{B1EB9216-FF70-4921-A4CE-2F56C1094C86}" dt="2021-03-20T16:06:00.612" v="1088" actId="1036"/>
          <ac:spMkLst>
            <pc:docMk/>
            <pc:sldMk cId="2539832251" sldId="258"/>
            <ac:spMk id="7" creationId="{CB9AEE43-F22A-4F37-9BB9-61D9FDA9B996}"/>
          </ac:spMkLst>
        </pc:spChg>
        <pc:spChg chg="add mod">
          <ac:chgData name="명 지수" userId="b07435be59d152df" providerId="LiveId" clId="{B1EB9216-FF70-4921-A4CE-2F56C1094C86}" dt="2021-03-20T18:13:41.740" v="3659" actId="120"/>
          <ac:spMkLst>
            <pc:docMk/>
            <pc:sldMk cId="2539832251" sldId="258"/>
            <ac:spMk id="15" creationId="{2142C36E-EC4D-4627-9679-7C3EE0154327}"/>
          </ac:spMkLst>
        </pc:spChg>
        <pc:spChg chg="add del mod">
          <ac:chgData name="명 지수" userId="b07435be59d152df" providerId="LiveId" clId="{B1EB9216-FF70-4921-A4CE-2F56C1094C86}" dt="2021-03-20T16:04:21.886" v="1043" actId="478"/>
          <ac:spMkLst>
            <pc:docMk/>
            <pc:sldMk cId="2539832251" sldId="258"/>
            <ac:spMk id="19" creationId="{B0056067-A05D-4487-B244-D4EA21C40320}"/>
          </ac:spMkLst>
        </pc:spChg>
        <pc:spChg chg="mod">
          <ac:chgData name="명 지수" userId="b07435be59d152df" providerId="LiveId" clId="{B1EB9216-FF70-4921-A4CE-2F56C1094C86}" dt="2021-03-20T17:49:18.715" v="2538" actId="208"/>
          <ac:spMkLst>
            <pc:docMk/>
            <pc:sldMk cId="2539832251" sldId="258"/>
            <ac:spMk id="22" creationId="{A2B56FA3-872E-4EDF-83DF-7C6BDB2C1B51}"/>
          </ac:spMkLst>
        </pc:spChg>
        <pc:spChg chg="add mod">
          <ac:chgData name="명 지수" userId="b07435be59d152df" providerId="LiveId" clId="{B1EB9216-FF70-4921-A4CE-2F56C1094C86}" dt="2021-03-20T17:32:25.276" v="2031" actId="1076"/>
          <ac:spMkLst>
            <pc:docMk/>
            <pc:sldMk cId="2539832251" sldId="258"/>
            <ac:spMk id="23" creationId="{0AECA567-9182-4C41-A483-6094E5C241BB}"/>
          </ac:spMkLst>
        </pc:spChg>
        <pc:grpChg chg="add mod">
          <ac:chgData name="명 지수" userId="b07435be59d152df" providerId="LiveId" clId="{B1EB9216-FF70-4921-A4CE-2F56C1094C86}" dt="2021-03-20T16:05:57.733" v="1083" actId="14100"/>
          <ac:grpSpMkLst>
            <pc:docMk/>
            <pc:sldMk cId="2539832251" sldId="258"/>
            <ac:grpSpMk id="8" creationId="{2FB37B5E-21A7-445F-A43F-004D1F8F62A8}"/>
          </ac:grpSpMkLst>
        </pc:grpChg>
      </pc:sldChg>
      <pc:sldChg chg="modSp del mod">
        <pc:chgData name="명 지수" userId="b07435be59d152df" providerId="LiveId" clId="{B1EB9216-FF70-4921-A4CE-2F56C1094C86}" dt="2021-03-20T17:23:33.201" v="1679" actId="47"/>
        <pc:sldMkLst>
          <pc:docMk/>
          <pc:sldMk cId="1674068773" sldId="259"/>
        </pc:sldMkLst>
        <pc:spChg chg="mod">
          <ac:chgData name="명 지수" userId="b07435be59d152df" providerId="LiveId" clId="{B1EB9216-FF70-4921-A4CE-2F56C1094C86}" dt="2021-03-20T15:48:47.632" v="398" actId="404"/>
          <ac:spMkLst>
            <pc:docMk/>
            <pc:sldMk cId="1674068773" sldId="259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B1EB9216-FF70-4921-A4CE-2F56C1094C86}" dt="2021-03-21T12:16:06.661" v="7476" actId="478"/>
        <pc:sldMkLst>
          <pc:docMk/>
          <pc:sldMk cId="3616522369" sldId="260"/>
        </pc:sldMkLst>
        <pc:spChg chg="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2" creationId="{B226ACA7-0E2A-4A61-937A-39CF6C3D90D0}"/>
          </ac:spMkLst>
        </pc:spChg>
        <pc:spChg chg="del">
          <ac:chgData name="명 지수" userId="b07435be59d152df" providerId="LiveId" clId="{B1EB9216-FF70-4921-A4CE-2F56C1094C86}" dt="2021-03-20T17:43:39.475" v="2269" actId="478"/>
          <ac:spMkLst>
            <pc:docMk/>
            <pc:sldMk cId="3616522369" sldId="260"/>
            <ac:spMk id="13" creationId="{7DC29CCB-012D-440E-ABDC-7077E189CE92}"/>
          </ac:spMkLst>
        </pc:spChg>
        <pc:spChg chg="mod">
          <ac:chgData name="명 지수" userId="b07435be59d152df" providerId="LiveId" clId="{B1EB9216-FF70-4921-A4CE-2F56C1094C86}" dt="2021-03-20T17:44:31.040" v="2364" actId="1037"/>
          <ac:spMkLst>
            <pc:docMk/>
            <pc:sldMk cId="3616522369" sldId="260"/>
            <ac:spMk id="14" creationId="{DFAE17BA-2786-4E09-9401-343E2775269B}"/>
          </ac:spMkLst>
        </pc:spChg>
        <pc:spChg chg="add 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5" creationId="{A3FEC48A-B114-483D-9EA7-8BB3537CF17F}"/>
          </ac:spMkLst>
        </pc:spChg>
        <pc:spChg chg="add del mod">
          <ac:chgData name="명 지수" userId="b07435be59d152df" providerId="LiveId" clId="{B1EB9216-FF70-4921-A4CE-2F56C1094C86}" dt="2021-03-21T07:48:15.222" v="5112" actId="478"/>
          <ac:spMkLst>
            <pc:docMk/>
            <pc:sldMk cId="3616522369" sldId="260"/>
            <ac:spMk id="16" creationId="{A637D5DC-216F-43D5-AB48-F590F7C9F162}"/>
          </ac:spMkLst>
        </pc:spChg>
        <pc:spChg chg="mod">
          <ac:chgData name="명 지수" userId="b07435be59d152df" providerId="LiveId" clId="{B1EB9216-FF70-4921-A4CE-2F56C1094C86}" dt="2021-03-20T17:44:06.414" v="2324"/>
          <ac:spMkLst>
            <pc:docMk/>
            <pc:sldMk cId="3616522369" sldId="260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7:44:26.211" v="2363" actId="14100"/>
          <ac:grpSpMkLst>
            <pc:docMk/>
            <pc:sldMk cId="3616522369" sldId="260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09:01:36.176" v="5569" actId="21"/>
          <ac:picMkLst>
            <pc:docMk/>
            <pc:sldMk cId="3616522369" sldId="260"/>
            <ac:picMk id="6" creationId="{F57EA679-3A9F-4CF1-A8D2-2DE958456DC0}"/>
          </ac:picMkLst>
        </pc:picChg>
        <pc:picChg chg="add del mod modCrop">
          <ac:chgData name="명 지수" userId="b07435be59d152df" providerId="LiveId" clId="{B1EB9216-FF70-4921-A4CE-2F56C1094C86}" dt="2021-03-21T12:16:06.661" v="7476" actId="478"/>
          <ac:picMkLst>
            <pc:docMk/>
            <pc:sldMk cId="3616522369" sldId="260"/>
            <ac:picMk id="8" creationId="{FF5D5CEA-F418-4326-B74C-3C4F38609A23}"/>
          </ac:picMkLst>
        </pc:picChg>
        <pc:picChg chg="add mod modCrop">
          <ac:chgData name="명 지수" userId="b07435be59d152df" providerId="LiveId" clId="{B1EB9216-FF70-4921-A4CE-2F56C1094C86}" dt="2021-03-21T09:02:57.370" v="5583" actId="1076"/>
          <ac:picMkLst>
            <pc:docMk/>
            <pc:sldMk cId="3616522369" sldId="260"/>
            <ac:picMk id="20" creationId="{B4C05CFA-47A4-4867-91BF-975811109174}"/>
          </ac:picMkLst>
        </pc:picChg>
      </pc:sldChg>
      <pc:sldChg chg="modSp mod">
        <pc:chgData name="명 지수" userId="b07435be59d152df" providerId="LiveId" clId="{B1EB9216-FF70-4921-A4CE-2F56C1094C86}" dt="2021-03-20T18:15:49.882" v="3705" actId="207"/>
        <pc:sldMkLst>
          <pc:docMk/>
          <pc:sldMk cId="2516242189" sldId="262"/>
        </pc:sldMkLst>
        <pc:spChg chg="mod">
          <ac:chgData name="명 지수" userId="b07435be59d152df" providerId="LiveId" clId="{B1EB9216-FF70-4921-A4CE-2F56C1094C86}" dt="2021-03-20T18:15:49.882" v="3705" actId="20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B1EB9216-FF70-4921-A4CE-2F56C1094C86}" dt="2021-03-20T17:23:33.178" v="1678" actId="47"/>
        <pc:sldMkLst>
          <pc:docMk/>
          <pc:sldMk cId="1298621774" sldId="263"/>
        </pc:sldMkLst>
      </pc:sldChg>
      <pc:sldChg chg="addSp delSp modSp mod">
        <pc:chgData name="명 지수" userId="b07435be59d152df" providerId="LiveId" clId="{B1EB9216-FF70-4921-A4CE-2F56C1094C86}" dt="2021-03-20T17:29:12.436" v="1881" actId="1076"/>
        <pc:sldMkLst>
          <pc:docMk/>
          <pc:sldMk cId="1005334750" sldId="264"/>
        </pc:sldMkLst>
        <pc:spChg chg="add mod">
          <ac:chgData name="명 지수" userId="b07435be59d152df" providerId="LiveId" clId="{B1EB9216-FF70-4921-A4CE-2F56C1094C86}" dt="2021-03-20T16:23:38.324" v="1354" actId="113"/>
          <ac:spMkLst>
            <pc:docMk/>
            <pc:sldMk cId="1005334750" sldId="264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11:13.287" v="1182" actId="21"/>
          <ac:spMkLst>
            <pc:docMk/>
            <pc:sldMk cId="1005334750" sldId="264"/>
            <ac:spMk id="9" creationId="{E573E8B1-6603-4CE3-A2AB-E9AD4472E063}"/>
          </ac:spMkLst>
        </pc:spChg>
        <pc:spChg chg="add del mod">
          <ac:chgData name="명 지수" userId="b07435be59d152df" providerId="LiveId" clId="{B1EB9216-FF70-4921-A4CE-2F56C1094C86}" dt="2021-03-20T15:47:53.934" v="359" actId="21"/>
          <ac:spMkLst>
            <pc:docMk/>
            <pc:sldMk cId="1005334750" sldId="264"/>
            <ac:spMk id="17" creationId="{EF0190B1-ACD5-4454-B207-C81AD1658737}"/>
          </ac:spMkLst>
        </pc:spChg>
        <pc:spChg chg="add mod">
          <ac:chgData name="명 지수" userId="b07435be59d152df" providerId="LiveId" clId="{B1EB9216-FF70-4921-A4CE-2F56C1094C86}" dt="2021-03-20T15:55:15.016" v="573"/>
          <ac:spMkLst>
            <pc:docMk/>
            <pc:sldMk cId="1005334750" sldId="264"/>
            <ac:spMk id="20" creationId="{C102C38C-F39C-4895-9442-9AEC93056981}"/>
          </ac:spMkLst>
        </pc:spChg>
        <pc:spChg chg="mod">
          <ac:chgData name="명 지수" userId="b07435be59d152df" providerId="LiveId" clId="{B1EB9216-FF70-4921-A4CE-2F56C1094C86}" dt="2021-03-20T15:29:45.983" v="171" actId="20577"/>
          <ac:spMkLst>
            <pc:docMk/>
            <pc:sldMk cId="1005334750" sldId="264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47:18.595" v="345" actId="21"/>
          <ac:spMkLst>
            <pc:docMk/>
            <pc:sldMk cId="1005334750" sldId="264"/>
            <ac:spMk id="23" creationId="{01220B19-E724-4ED4-AA3F-B30E3237FFD6}"/>
          </ac:spMkLst>
        </pc:spChg>
        <pc:spChg chg="add mod ord">
          <ac:chgData name="명 지수" userId="b07435be59d152df" providerId="LiveId" clId="{B1EB9216-FF70-4921-A4CE-2F56C1094C86}" dt="2021-03-20T15:47:42.812" v="355" actId="171"/>
          <ac:spMkLst>
            <pc:docMk/>
            <pc:sldMk cId="1005334750" sldId="264"/>
            <ac:spMk id="24" creationId="{CD8177DF-39F4-4A7C-916B-BEAD368B4B8D}"/>
          </ac:spMkLst>
        </pc:spChg>
        <pc:picChg chg="add del mod">
          <ac:chgData name="명 지수" userId="b07435be59d152df" providerId="LiveId" clId="{B1EB9216-FF70-4921-A4CE-2F56C1094C86}" dt="2021-03-20T17:27:46.919" v="1854" actId="478"/>
          <ac:picMkLst>
            <pc:docMk/>
            <pc:sldMk cId="1005334750" sldId="264"/>
            <ac:picMk id="25" creationId="{3093BF74-9EB4-46CE-866C-E2C4E5A00B21}"/>
          </ac:picMkLst>
        </pc:picChg>
        <pc:picChg chg="add del mod">
          <ac:chgData name="명 지수" userId="b07435be59d152df" providerId="LiveId" clId="{B1EB9216-FF70-4921-A4CE-2F56C1094C86}" dt="2021-03-20T17:28:07.696" v="1862" actId="21"/>
          <ac:picMkLst>
            <pc:docMk/>
            <pc:sldMk cId="1005334750" sldId="264"/>
            <ac:picMk id="32" creationId="{AA3819C8-BD02-452D-A656-5EB85F0B7B8D}"/>
          </ac:picMkLst>
        </pc:picChg>
        <pc:picChg chg="add mod">
          <ac:chgData name="명 지수" userId="b07435be59d152df" providerId="LiveId" clId="{B1EB9216-FF70-4921-A4CE-2F56C1094C86}" dt="2021-03-20T17:29:12.436" v="1881" actId="1076"/>
          <ac:picMkLst>
            <pc:docMk/>
            <pc:sldMk cId="1005334750" sldId="264"/>
            <ac:picMk id="33" creationId="{ACAEF993-4B5D-47E1-B632-24609A118C7C}"/>
          </ac:picMkLst>
        </pc:picChg>
        <pc:picChg chg="add del mod">
          <ac:chgData name="명 지수" userId="b07435be59d152df" providerId="LiveId" clId="{B1EB9216-FF70-4921-A4CE-2F56C1094C86}" dt="2021-03-20T15:54:07.692" v="542" actId="478"/>
          <ac:picMkLst>
            <pc:docMk/>
            <pc:sldMk cId="1005334750" sldId="264"/>
            <ac:picMk id="1026" creationId="{CFA201D6-2C7B-4536-B569-569D0266AF7F}"/>
          </ac:picMkLst>
        </pc:picChg>
        <pc:picChg chg="add del mod">
          <ac:chgData name="명 지수" userId="b07435be59d152df" providerId="LiveId" clId="{B1EB9216-FF70-4921-A4CE-2F56C1094C86}" dt="2021-03-20T17:27:46.459" v="1853" actId="478"/>
          <ac:picMkLst>
            <pc:docMk/>
            <pc:sldMk cId="1005334750" sldId="264"/>
            <ac:picMk id="1028" creationId="{203A670F-DE6F-4405-9D9B-7D8B64776D22}"/>
          </ac:picMkLst>
        </pc:picChg>
        <pc:picChg chg="add del mod">
          <ac:chgData name="명 지수" userId="b07435be59d152df" providerId="LiveId" clId="{B1EB9216-FF70-4921-A4CE-2F56C1094C86}" dt="2021-03-20T16:11:13.287" v="1182" actId="21"/>
          <ac:picMkLst>
            <pc:docMk/>
            <pc:sldMk cId="1005334750" sldId="264"/>
            <ac:picMk id="1030" creationId="{C610FAEB-484D-45AC-93C1-008838E04782}"/>
          </ac:picMkLst>
        </pc:picChg>
        <pc:picChg chg="add mod">
          <ac:chgData name="명 지수" userId="b07435be59d152df" providerId="LiveId" clId="{B1EB9216-FF70-4921-A4CE-2F56C1094C86}" dt="2021-03-20T17:28:54.061" v="1879" actId="1076"/>
          <ac:picMkLst>
            <pc:docMk/>
            <pc:sldMk cId="1005334750" sldId="264"/>
            <ac:picMk id="1032" creationId="{4E6E2468-FE5E-472D-ADA8-AAC3C85C90A7}"/>
          </ac:picMkLst>
        </pc:picChg>
        <pc:cxnChg chg="add mod">
          <ac:chgData name="명 지수" userId="b07435be59d152df" providerId="LiveId" clId="{B1EB9216-FF70-4921-A4CE-2F56C1094C86}" dt="2021-03-20T15:27:44.552" v="125" actId="208"/>
          <ac:cxnSpMkLst>
            <pc:docMk/>
            <pc:sldMk cId="1005334750" sldId="264"/>
            <ac:cxnSpMk id="8" creationId="{08319FDE-82CD-44A8-9C67-6657F8740043}"/>
          </ac:cxnSpMkLst>
        </pc:cxnChg>
      </pc:sldChg>
      <pc:sldChg chg="delSp del mod">
        <pc:chgData name="명 지수" userId="b07435be59d152df" providerId="LiveId" clId="{B1EB9216-FF70-4921-A4CE-2F56C1094C86}" dt="2021-03-20T15:28:48.029" v="150" actId="47"/>
        <pc:sldMkLst>
          <pc:docMk/>
          <pc:sldMk cId="2885853123" sldId="265"/>
        </pc:sldMkLst>
        <pc:spChg chg="del">
          <ac:chgData name="명 지수" userId="b07435be59d152df" providerId="LiveId" clId="{B1EB9216-FF70-4921-A4CE-2F56C1094C86}" dt="2021-03-20T15:26:59.997" v="116" actId="21"/>
          <ac:spMkLst>
            <pc:docMk/>
            <pc:sldMk cId="2885853123" sldId="265"/>
            <ac:spMk id="15" creationId="{34B21094-883E-4F29-9F2A-3DFE00885FE8}"/>
          </ac:spMkLst>
        </pc:spChg>
      </pc:sldChg>
      <pc:sldChg chg="delSp add del mod">
        <pc:chgData name="명 지수" userId="b07435be59d152df" providerId="LiveId" clId="{B1EB9216-FF70-4921-A4CE-2F56C1094C86}" dt="2021-03-20T15:29:18.706" v="162" actId="47"/>
        <pc:sldMkLst>
          <pc:docMk/>
          <pc:sldMk cId="178408674" sldId="266"/>
        </pc:sldMkLst>
        <pc:spChg chg="del">
          <ac:chgData name="명 지수" userId="b07435be59d152df" providerId="LiveId" clId="{B1EB9216-FF70-4921-A4CE-2F56C1094C86}" dt="2021-03-20T15:29:03.897" v="155" actId="21"/>
          <ac:spMkLst>
            <pc:docMk/>
            <pc:sldMk cId="178408674" sldId="266"/>
            <ac:spMk id="16" creationId="{B8411131-49B4-4B45-A819-D1CAE51EE6D0}"/>
          </ac:spMkLst>
        </pc:spChg>
      </pc:sldChg>
      <pc:sldChg chg="addSp delSp modSp mod">
        <pc:chgData name="명 지수" userId="b07435be59d152df" providerId="LiveId" clId="{B1EB9216-FF70-4921-A4CE-2F56C1094C86}" dt="2021-03-21T04:11:09.148" v="4658" actId="164"/>
        <pc:sldMkLst>
          <pc:docMk/>
          <pc:sldMk cId="879599952" sldId="267"/>
        </pc:sldMkLst>
        <pc:spChg chg="mod">
          <ac:chgData name="명 지수" userId="b07435be59d152df" providerId="LiveId" clId="{B1EB9216-FF70-4921-A4CE-2F56C1094C86}" dt="2021-03-20T17:23:24.520" v="1676" actId="20577"/>
          <ac:spMkLst>
            <pc:docMk/>
            <pc:sldMk cId="879599952" sldId="267"/>
            <ac:spMk id="11" creationId="{E99631C4-B17E-4C6C-9EA5-7FB47E5A2826}"/>
          </ac:spMkLst>
        </pc:spChg>
        <pc:spChg chg="del mod">
          <ac:chgData name="명 지수" userId="b07435be59d152df" providerId="LiveId" clId="{B1EB9216-FF70-4921-A4CE-2F56C1094C86}" dt="2021-03-20T17:24:27.111" v="1721" actId="478"/>
          <ac:spMkLst>
            <pc:docMk/>
            <pc:sldMk cId="879599952" sldId="267"/>
            <ac:spMk id="12" creationId="{DD5484DD-8934-4E7A-943F-45F16BFC5AFF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14" creationId="{06EA7A56-86A3-4DC7-B9B5-F07C1F1D57DE}"/>
          </ac:spMkLst>
        </pc:spChg>
        <pc:spChg chg="del">
          <ac:chgData name="명 지수" userId="b07435be59d152df" providerId="LiveId" clId="{B1EB9216-FF70-4921-A4CE-2F56C1094C86}" dt="2021-03-20T15:29:21.210" v="163" actId="21"/>
          <ac:spMkLst>
            <pc:docMk/>
            <pc:sldMk cId="879599952" sldId="267"/>
            <ac:spMk id="15" creationId="{22D9E9DF-B692-4CEC-9DDF-E9E91E43C327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16" creationId="{1EA41483-56C5-4549-A14F-6D7058C59FAD}"/>
          </ac:spMkLst>
        </pc:spChg>
        <pc:spChg chg="mod">
          <ac:chgData name="명 지수" userId="b07435be59d152df" providerId="LiveId" clId="{B1EB9216-FF70-4921-A4CE-2F56C1094C86}" dt="2021-03-20T17:23:14.002" v="1673"/>
          <ac:spMkLst>
            <pc:docMk/>
            <pc:sldMk cId="879599952" sldId="267"/>
            <ac:spMk id="19" creationId="{49A1564F-53B5-4DC7-AFA4-E5195620A82B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0" creationId="{1C8D1A58-EB94-47C5-9ACA-8452567B9211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22" creationId="{BB22FD41-482A-4CDF-BA99-FA5B9E7BE1A4}"/>
          </ac:spMkLst>
        </pc:spChg>
        <pc:spChg chg="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4" creationId="{0DFD949C-46E1-4186-BEED-EFFF76B50920}"/>
          </ac:spMkLst>
        </pc:spChg>
        <pc:spChg chg="mod">
          <ac:chgData name="명 지수" userId="b07435be59d152df" providerId="LiveId" clId="{B1EB9216-FF70-4921-A4CE-2F56C1094C86}" dt="2021-03-20T17:36:02.663" v="2107" actId="20577"/>
          <ac:spMkLst>
            <pc:docMk/>
            <pc:sldMk cId="879599952" sldId="267"/>
            <ac:spMk id="25" creationId="{45CAADBF-0E86-41F4-8115-18A783DBC8BA}"/>
          </ac:spMkLst>
        </pc:spChg>
        <pc:spChg chg="add 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6" creationId="{CE6248A2-BCAD-46BA-BFF6-4F2EA3D7E25B}"/>
          </ac:spMkLst>
        </pc:spChg>
        <pc:spChg chg="add mod">
          <ac:chgData name="명 지수" userId="b07435be59d152df" providerId="LiveId" clId="{B1EB9216-FF70-4921-A4CE-2F56C1094C86}" dt="2021-03-21T04:04:53.441" v="4564" actId="1035"/>
          <ac:spMkLst>
            <pc:docMk/>
            <pc:sldMk cId="879599952" sldId="267"/>
            <ac:spMk id="32" creationId="{9A3A26A8-9C20-4485-BF21-BC59D404C6F0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33" creationId="{342A16E1-CEEE-424A-8C27-502D8293D60C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6" creationId="{482D4BDB-9891-49C9-8FE6-807159C6385F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7" creationId="{02E93DD1-D0FC-4243-ABE1-C45EFEBE685B}"/>
          </ac:spMkLst>
        </pc:spChg>
        <pc:spChg chg="add mod or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8" creationId="{31D1FB58-FF23-4F40-B392-4C66FB8B1E66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40" creationId="{259838EF-CCFA-495E-89D7-72AB10ECF938}"/>
          </ac:spMkLst>
        </pc:spChg>
        <pc:grpChg chg="del">
          <ac:chgData name="명 지수" userId="b07435be59d152df" providerId="LiveId" clId="{B1EB9216-FF70-4921-A4CE-2F56C1094C86}" dt="2021-03-20T17:24:27.111" v="1721" actId="478"/>
          <ac:grpSpMkLst>
            <pc:docMk/>
            <pc:sldMk cId="879599952" sldId="267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4:11:05.808" v="4657" actId="164"/>
          <ac:grpSpMkLst>
            <pc:docMk/>
            <pc:sldMk cId="879599952" sldId="267"/>
            <ac:grpSpMk id="15" creationId="{2D5F3E3C-6ED6-49CF-9719-E82AEFBD36AC}"/>
          </ac:grpSpMkLst>
        </pc:grpChg>
        <pc:grpChg chg="add mod">
          <ac:chgData name="명 지수" userId="b07435be59d152df" providerId="LiveId" clId="{B1EB9216-FF70-4921-A4CE-2F56C1094C86}" dt="2021-03-21T04:11:09.148" v="4658" actId="164"/>
          <ac:grpSpMkLst>
            <pc:docMk/>
            <pc:sldMk cId="879599952" sldId="267"/>
            <ac:grpSpMk id="16" creationId="{F833F797-7530-4D8A-9430-B4368FECCB99}"/>
          </ac:grpSpMkLst>
        </pc:grpChg>
        <pc:grpChg chg="add del mod">
          <ac:chgData name="명 지수" userId="b07435be59d152df" providerId="LiveId" clId="{B1EB9216-FF70-4921-A4CE-2F56C1094C86}" dt="2021-03-20T17:33:22.246" v="2079" actId="478"/>
          <ac:grpSpMkLst>
            <pc:docMk/>
            <pc:sldMk cId="879599952" sldId="267"/>
            <ac:grpSpMk id="17" creationId="{5EA68DCD-1A43-48B2-928E-27B8D465B3A8}"/>
          </ac:grpSpMkLst>
        </pc:grpChg>
        <pc:grpChg chg="add mod">
          <ac:chgData name="명 지수" userId="b07435be59d152df" providerId="LiveId" clId="{B1EB9216-FF70-4921-A4CE-2F56C1094C86}" dt="2021-03-20T17:24:27.296" v="1722"/>
          <ac:grpSpMkLst>
            <pc:docMk/>
            <pc:sldMk cId="879599952" sldId="267"/>
            <ac:grpSpMk id="23" creationId="{2CD054E0-95D6-462A-B6FE-4EE9D19239CC}"/>
          </ac:grpSpMkLst>
        </pc:grpChg>
        <pc:picChg chg="add del">
          <ac:chgData name="명 지수" userId="b07435be59d152df" providerId="LiveId" clId="{B1EB9216-FF70-4921-A4CE-2F56C1094C86}" dt="2021-03-21T03:57:03.541" v="4392" actId="21"/>
          <ac:picMkLst>
            <pc:docMk/>
            <pc:sldMk cId="879599952" sldId="267"/>
            <ac:picMk id="3" creationId="{A716CB8B-1BB8-4854-AADF-78D170C3B923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7" creationId="{34B7C3A0-D6C3-410C-B1CD-CFE21333B8EB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9" creationId="{95246C93-AC7D-4EAF-B4B3-0D10C8F023DC}"/>
          </ac:picMkLst>
        </pc:picChg>
        <pc:picChg chg="mod">
          <ac:chgData name="명 지수" userId="b07435be59d152df" providerId="LiveId" clId="{B1EB9216-FF70-4921-A4CE-2F56C1094C86}" dt="2021-03-20T17:23:14.002" v="1673"/>
          <ac:picMkLst>
            <pc:docMk/>
            <pc:sldMk cId="879599952" sldId="267"/>
            <ac:picMk id="18" creationId="{932AD37F-3B07-4AA7-B2C3-A4234CFEE2A2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4" creationId="{5DBBDC46-230B-4336-BB54-D41415CC4AE3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5" creationId="{3D7C19B5-FDD1-4427-927C-ACE825744A54}"/>
          </ac:picMkLst>
        </pc:picChg>
        <pc:cxnChg chg="add mod">
          <ac:chgData name="명 지수" userId="b07435be59d152df" providerId="LiveId" clId="{B1EB9216-FF70-4921-A4CE-2F56C1094C86}" dt="2021-03-21T04:11:05.808" v="4657" actId="164"/>
          <ac:cxnSpMkLst>
            <pc:docMk/>
            <pc:sldMk cId="879599952" sldId="267"/>
            <ac:cxnSpMk id="11" creationId="{1746F2C8-9D71-4072-A561-74A128185ACD}"/>
          </ac:cxnSpMkLst>
        </pc:cxnChg>
        <pc:cxnChg chg="add mod">
          <ac:chgData name="명 지수" userId="b07435be59d152df" providerId="LiveId" clId="{B1EB9216-FF70-4921-A4CE-2F56C1094C86}" dt="2021-03-21T04:11:09.148" v="4658" actId="164"/>
          <ac:cxnSpMkLst>
            <pc:docMk/>
            <pc:sldMk cId="879599952" sldId="267"/>
            <ac:cxnSpMk id="39" creationId="{57E5A77E-F9AF-485A-BDE5-3F6ED4D0EE21}"/>
          </ac:cxnSpMkLst>
        </pc:cxnChg>
      </pc:sldChg>
      <pc:sldChg chg="addSp delSp modSp add mod">
        <pc:chgData name="명 지수" userId="b07435be59d152df" providerId="LiveId" clId="{B1EB9216-FF70-4921-A4CE-2F56C1094C86}" dt="2021-03-20T17:29:49.318" v="1887" actId="1076"/>
        <pc:sldMkLst>
          <pc:docMk/>
          <pc:sldMk cId="2588087799" sldId="268"/>
        </pc:sldMkLst>
        <pc:spChg chg="mod">
          <ac:chgData name="명 지수" userId="b07435be59d152df" providerId="LiveId" clId="{B1EB9216-FF70-4921-A4CE-2F56C1094C86}" dt="2021-03-20T17:25:35.723" v="1778" actId="20577"/>
          <ac:spMkLst>
            <pc:docMk/>
            <pc:sldMk cId="2588087799" sldId="268"/>
            <ac:spMk id="6" creationId="{86BF476A-7899-4D92-9ECB-5668251C9DF7}"/>
          </ac:spMkLst>
        </pc:spChg>
        <pc:spChg chg="del">
          <ac:chgData name="명 지수" userId="b07435be59d152df" providerId="LiveId" clId="{B1EB9216-FF70-4921-A4CE-2F56C1094C86}" dt="2021-03-20T15:29:38.594" v="169" actId="478"/>
          <ac:spMkLst>
            <pc:docMk/>
            <pc:sldMk cId="2588087799" sldId="268"/>
            <ac:spMk id="17" creationId="{EF0190B1-ACD5-4454-B207-C81AD1658737}"/>
          </ac:spMkLst>
        </pc:spChg>
        <pc:spChg chg="mod">
          <ac:chgData name="명 지수" userId="b07435be59d152df" providerId="LiveId" clId="{B1EB9216-FF70-4921-A4CE-2F56C1094C86}" dt="2021-03-20T17:26:07.714" v="1852" actId="14100"/>
          <ac:spMkLst>
            <pc:docMk/>
            <pc:sldMk cId="2588087799" sldId="268"/>
            <ac:spMk id="20" creationId="{C102C38C-F39C-4895-9442-9AEC93056981}"/>
          </ac:spMkLst>
        </pc:spChg>
        <pc:spChg chg="del">
          <ac:chgData name="명 지수" userId="b07435be59d152df" providerId="LiveId" clId="{B1EB9216-FF70-4921-A4CE-2F56C1094C86}" dt="2021-03-20T15:29:14.307" v="160" actId="478"/>
          <ac:spMkLst>
            <pc:docMk/>
            <pc:sldMk cId="2588087799" sldId="268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29:12.748" v="159" actId="21"/>
          <ac:spMkLst>
            <pc:docMk/>
            <pc:sldMk cId="2588087799" sldId="268"/>
            <ac:spMk id="23" creationId="{DC699171-0016-404A-BC2D-06E65A9B837C}"/>
          </ac:spMkLst>
        </pc:spChg>
        <pc:spChg chg="add del mod">
          <ac:chgData name="명 지수" userId="b07435be59d152df" providerId="LiveId" clId="{B1EB9216-FF70-4921-A4CE-2F56C1094C86}" dt="2021-03-20T15:47:15.895" v="343" actId="21"/>
          <ac:spMkLst>
            <pc:docMk/>
            <pc:sldMk cId="2588087799" sldId="268"/>
            <ac:spMk id="24" creationId="{4FDE3B40-2CCB-439C-8BBD-0A3CE4D1C42C}"/>
          </ac:spMkLst>
        </pc:spChg>
        <pc:spChg chg="add del mod">
          <ac:chgData name="명 지수" userId="b07435be59d152df" providerId="LiveId" clId="{B1EB9216-FF70-4921-A4CE-2F56C1094C86}" dt="2021-03-20T15:29:34.536" v="168" actId="21"/>
          <ac:spMkLst>
            <pc:docMk/>
            <pc:sldMk cId="2588087799" sldId="268"/>
            <ac:spMk id="25" creationId="{78548CBC-4F77-4FCC-8449-C964FB796794}"/>
          </ac:spMkLst>
        </pc:spChg>
        <pc:spChg chg="add mod">
          <ac:chgData name="명 지수" userId="b07435be59d152df" providerId="LiveId" clId="{B1EB9216-FF70-4921-A4CE-2F56C1094C86}" dt="2021-03-20T15:29:52.806" v="174" actId="20577"/>
          <ac:spMkLst>
            <pc:docMk/>
            <pc:sldMk cId="2588087799" sldId="268"/>
            <ac:spMk id="26" creationId="{53979C48-5B4B-4D27-9FE0-DACC271265E6}"/>
          </ac:spMkLst>
        </pc:spChg>
        <pc:spChg chg="add mod">
          <ac:chgData name="명 지수" userId="b07435be59d152df" providerId="LiveId" clId="{B1EB9216-FF70-4921-A4CE-2F56C1094C86}" dt="2021-03-20T15:47:54.773" v="360"/>
          <ac:spMkLst>
            <pc:docMk/>
            <pc:sldMk cId="2588087799" sldId="268"/>
            <ac:spMk id="32" creationId="{126A7B26-40A3-48BC-8CDE-79FCC2BC67D3}"/>
          </ac:spMkLst>
        </pc:spChg>
        <pc:picChg chg="add mod">
          <ac:chgData name="명 지수" userId="b07435be59d152df" providerId="LiveId" clId="{B1EB9216-FF70-4921-A4CE-2F56C1094C86}" dt="2021-03-20T17:29:38.653" v="1885" actId="1076"/>
          <ac:picMkLst>
            <pc:docMk/>
            <pc:sldMk cId="2588087799" sldId="268"/>
            <ac:picMk id="33" creationId="{D3AD634E-71D0-403B-868B-394A059076FC}"/>
          </ac:picMkLst>
        </pc:picChg>
        <pc:picChg chg="add mod">
          <ac:chgData name="명 지수" userId="b07435be59d152df" providerId="LiveId" clId="{B1EB9216-FF70-4921-A4CE-2F56C1094C86}" dt="2021-03-20T17:29:49.318" v="1887" actId="1076"/>
          <ac:picMkLst>
            <pc:docMk/>
            <pc:sldMk cId="2588087799" sldId="268"/>
            <ac:picMk id="34" creationId="{51750E34-7A95-4DFB-962A-EE26B6642993}"/>
          </ac:picMkLst>
        </pc:picChg>
        <pc:picChg chg="del">
          <ac:chgData name="명 지수" userId="b07435be59d152df" providerId="LiveId" clId="{B1EB9216-FF70-4921-A4CE-2F56C1094C86}" dt="2021-03-20T15:28:59.806" v="154" actId="478"/>
          <ac:picMkLst>
            <pc:docMk/>
            <pc:sldMk cId="2588087799" sldId="268"/>
            <ac:picMk id="1026" creationId="{CFA201D6-2C7B-4536-B569-569D0266AF7F}"/>
          </ac:picMkLst>
        </pc:picChg>
      </pc:sldChg>
      <pc:sldChg chg="addSp delSp modSp add del mod">
        <pc:chgData name="명 지수" userId="b07435be59d152df" providerId="LiveId" clId="{B1EB9216-FF70-4921-A4CE-2F56C1094C86}" dt="2021-03-20T19:02:50.349" v="4008" actId="47"/>
        <pc:sldMkLst>
          <pc:docMk/>
          <pc:sldMk cId="4286941876" sldId="269"/>
        </pc:sldMkLst>
        <pc:spChg chg="del">
          <ac:chgData name="명 지수" userId="b07435be59d152df" providerId="LiveId" clId="{B1EB9216-FF70-4921-A4CE-2F56C1094C86}" dt="2021-03-20T17:35:38.832" v="2092" actId="478"/>
          <ac:spMkLst>
            <pc:docMk/>
            <pc:sldMk cId="4286941876" sldId="269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35:39.027" v="2093"/>
          <ac:spMkLst>
            <pc:docMk/>
            <pc:sldMk cId="4286941876" sldId="269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7:36:20.168" v="2121" actId="20577"/>
          <ac:spMkLst>
            <pc:docMk/>
            <pc:sldMk cId="4286941876" sldId="269"/>
            <ac:spMk id="16" creationId="{006BE2C7-278B-4342-AB86-F506AF39230E}"/>
          </ac:spMkLst>
        </pc:spChg>
        <pc:spChg chg="add del mod">
          <ac:chgData name="명 지수" userId="b07435be59d152df" providerId="LiveId" clId="{B1EB9216-FF70-4921-A4CE-2F56C1094C86}" dt="2021-03-20T17:40:25.939" v="2255" actId="20577"/>
          <ac:spMkLst>
            <pc:docMk/>
            <pc:sldMk cId="4286941876" sldId="269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0T17:38:43.678" v="2200"/>
          <ac:spMkLst>
            <pc:docMk/>
            <pc:sldMk cId="4286941876" sldId="269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38.832" v="2092" actId="478"/>
          <ac:grpSpMkLst>
            <pc:docMk/>
            <pc:sldMk cId="4286941876" sldId="269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39:59.931" v="2253" actId="478"/>
          <ac:grpSpMkLst>
            <pc:docMk/>
            <pc:sldMk cId="4286941876" sldId="269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8:51:10.273" v="3814" actId="478"/>
          <ac:grpSpMkLst>
            <pc:docMk/>
            <pc:sldMk cId="4286941876" sldId="269"/>
            <ac:grpSpMk id="20" creationId="{1DF8858F-E4B1-4744-8552-64600B06DB08}"/>
          </ac:grpSpMkLst>
        </pc:grpChg>
        <pc:picChg chg="add del">
          <ac:chgData name="명 지수" userId="b07435be59d152df" providerId="LiveId" clId="{B1EB9216-FF70-4921-A4CE-2F56C1094C86}" dt="2021-03-20T18:45:54.944" v="3798" actId="22"/>
          <ac:picMkLst>
            <pc:docMk/>
            <pc:sldMk cId="4286941876" sldId="269"/>
            <ac:picMk id="3" creationId="{C0415D6D-6303-42D5-96D4-57C23471A7F2}"/>
          </ac:picMkLst>
        </pc:picChg>
        <pc:picChg chg="add mod topLvl">
          <ac:chgData name="명 지수" userId="b07435be59d152df" providerId="LiveId" clId="{B1EB9216-FF70-4921-A4CE-2F56C1094C86}" dt="2021-03-20T18:51:16.041" v="3815" actId="1076"/>
          <ac:picMkLst>
            <pc:docMk/>
            <pc:sldMk cId="4286941876" sldId="269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8:51:06.862" v="3811" actId="478"/>
          <ac:picMkLst>
            <pc:docMk/>
            <pc:sldMk cId="4286941876" sldId="269"/>
            <ac:picMk id="9" creationId="{B9EE4494-6947-4132-AD23-6439D7A4F77F}"/>
          </ac:picMkLst>
        </pc:picChg>
        <pc:picChg chg="add del mod topLvl">
          <ac:chgData name="명 지수" userId="b07435be59d152df" providerId="LiveId" clId="{B1EB9216-FF70-4921-A4CE-2F56C1094C86}" dt="2021-03-20T18:51:10.273" v="3814" actId="478"/>
          <ac:picMkLst>
            <pc:docMk/>
            <pc:sldMk cId="4286941876" sldId="269"/>
            <ac:picMk id="19" creationId="{C007B534-6B8B-4A35-B528-BF099401A2AF}"/>
          </ac:picMkLst>
        </pc:picChg>
        <pc:picChg chg="add mod">
          <ac:chgData name="명 지수" userId="b07435be59d152df" providerId="LiveId" clId="{B1EB9216-FF70-4921-A4CE-2F56C1094C86}" dt="2021-03-20T19:01:43.657" v="3984"/>
          <ac:picMkLst>
            <pc:docMk/>
            <pc:sldMk cId="4286941876" sldId="269"/>
            <ac:picMk id="32" creationId="{9B0121BE-07D8-43B0-890C-0E0873C996F5}"/>
          </ac:picMkLst>
        </pc:picChg>
      </pc:sldChg>
      <pc:sldChg chg="addSp delSp modSp add mod ord">
        <pc:chgData name="명 지수" userId="b07435be59d152df" providerId="LiveId" clId="{B1EB9216-FF70-4921-A4CE-2F56C1094C86}" dt="2021-03-21T12:30:10.375" v="7585" actId="20577"/>
        <pc:sldMkLst>
          <pc:docMk/>
          <pc:sldMk cId="3098368476" sldId="270"/>
        </pc:sldMkLst>
        <pc:spChg chg="mod">
          <ac:chgData name="명 지수" userId="b07435be59d152df" providerId="LiveId" clId="{B1EB9216-FF70-4921-A4CE-2F56C1094C86}" dt="2021-03-20T16:27:04.802" v="1515" actId="1076"/>
          <ac:spMkLst>
            <pc:docMk/>
            <pc:sldMk cId="3098368476" sldId="270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7:37:27.753" v="2161" actId="478"/>
          <ac:spMkLst>
            <pc:docMk/>
            <pc:sldMk cId="3098368476" sldId="270"/>
            <ac:spMk id="13" creationId="{C86CA1AD-9331-4902-9B08-13D9D6018707}"/>
          </ac:spMkLst>
        </pc:spChg>
        <pc:spChg chg="add del mod">
          <ac:chgData name="명 지수" userId="b07435be59d152df" providerId="LiveId" clId="{B1EB9216-FF70-4921-A4CE-2F56C1094C86}" dt="2021-03-20T16:32:02.074" v="1585" actId="478"/>
          <ac:spMkLst>
            <pc:docMk/>
            <pc:sldMk cId="3098368476" sldId="270"/>
            <ac:spMk id="14" creationId="{CC695D81-9F0C-45FA-A868-1FF562A6CA40}"/>
          </ac:spMkLst>
        </pc:spChg>
        <pc:spChg chg="add mod">
          <ac:chgData name="명 지수" userId="b07435be59d152df" providerId="LiveId" clId="{B1EB9216-FF70-4921-A4CE-2F56C1094C86}" dt="2021-03-21T12:30:10.375" v="7585" actId="20577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B1EB9216-FF70-4921-A4CE-2F56C1094C86}" dt="2021-03-20T17:37:25.885" v="2160"/>
          <ac:spMkLst>
            <pc:docMk/>
            <pc:sldMk cId="3098368476" sldId="270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7:27.753" v="2161" actId="478"/>
          <ac:grpSpMkLst>
            <pc:docMk/>
            <pc:sldMk cId="3098368476" sldId="270"/>
            <ac:grpSpMk id="10" creationId="{5D60A720-904B-48D9-BE9E-16011BDEEE45}"/>
          </ac:grpSpMkLst>
        </pc:grpChg>
        <pc:picChg chg="add mod modCrop">
          <ac:chgData name="명 지수" userId="b07435be59d152df" providerId="LiveId" clId="{B1EB9216-FF70-4921-A4CE-2F56C1094C86}" dt="2021-03-20T19:00:40.344" v="3976" actId="1076"/>
          <ac:picMkLst>
            <pc:docMk/>
            <pc:sldMk cId="3098368476" sldId="270"/>
            <ac:picMk id="3" creationId="{B31691B9-25FE-4C3C-8179-393C65FEB7D8}"/>
          </ac:picMkLst>
        </pc:picChg>
        <pc:picChg chg="add del mod">
          <ac:chgData name="명 지수" userId="b07435be59d152df" providerId="LiveId" clId="{B1EB9216-FF70-4921-A4CE-2F56C1094C86}" dt="2021-03-20T19:01:42.370" v="3983" actId="21"/>
          <ac:picMkLst>
            <pc:docMk/>
            <pc:sldMk cId="3098368476" sldId="270"/>
            <ac:picMk id="7" creationId="{271B1D9E-905B-4013-9198-81C6040807AC}"/>
          </ac:picMkLst>
        </pc:picChg>
      </pc:sldChg>
      <pc:sldChg chg="delSp modSp add del mod replId">
        <pc:chgData name="명 지수" userId="b07435be59d152df" providerId="LiveId" clId="{B1EB9216-FF70-4921-A4CE-2F56C1094C86}" dt="2021-03-21T07:48:52.764" v="5121" actId="2696"/>
        <pc:sldMkLst>
          <pc:docMk/>
          <pc:sldMk cId="2153515677" sldId="271"/>
        </pc:sldMkLst>
        <pc:spChg chg="del">
          <ac:chgData name="명 지수" userId="b07435be59d152df" providerId="LiveId" clId="{B1EB9216-FF70-4921-A4CE-2F56C1094C86}" dt="2021-03-20T17:35:09.813" v="2089" actId="478"/>
          <ac:spMkLst>
            <pc:docMk/>
            <pc:sldMk cId="2153515677" sldId="271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42:57.673" v="2268" actId="20577"/>
          <ac:spMkLst>
            <pc:docMk/>
            <pc:sldMk cId="2153515677" sldId="271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09.813" v="2089" actId="478"/>
          <ac:grpSpMkLst>
            <pc:docMk/>
            <pc:sldMk cId="2153515677" sldId="271"/>
            <ac:grpSpMk id="10" creationId="{5D60A720-904B-48D9-BE9E-16011BDEEE45}"/>
          </ac:grpSpMkLst>
        </pc:grpChg>
      </pc:sldChg>
      <pc:sldChg chg="addSp delSp modSp add mod">
        <pc:chgData name="명 지수" userId="b07435be59d152df" providerId="LiveId" clId="{B1EB9216-FF70-4921-A4CE-2F56C1094C86}" dt="2021-03-20T17:47:16.724" v="2415" actId="20577"/>
        <pc:sldMkLst>
          <pc:docMk/>
          <pc:sldMk cId="253071944" sldId="272"/>
        </pc:sldMkLst>
        <pc:spChg chg="mod">
          <ac:chgData name="명 지수" userId="b07435be59d152df" providerId="LiveId" clId="{B1EB9216-FF70-4921-A4CE-2F56C1094C86}" dt="2021-03-20T16:21:14.243" v="1321" actId="1076"/>
          <ac:spMkLst>
            <pc:docMk/>
            <pc:sldMk cId="253071944" sldId="272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6:12:20.514" v="1204" actId="478"/>
          <ac:spMkLst>
            <pc:docMk/>
            <pc:sldMk cId="253071944" sldId="272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26:37.267" v="1510" actId="21"/>
          <ac:spMkLst>
            <pc:docMk/>
            <pc:sldMk cId="253071944" sldId="272"/>
            <ac:spMk id="13" creationId="{F17DEE2D-2634-44F4-9882-DA8BE1015A87}"/>
          </ac:spMkLst>
        </pc:spChg>
        <pc:spChg chg="del">
          <ac:chgData name="명 지수" userId="b07435be59d152df" providerId="LiveId" clId="{B1EB9216-FF70-4921-A4CE-2F56C1094C86}" dt="2021-03-20T16:35:22.883" v="1647" actId="478"/>
          <ac:spMkLst>
            <pc:docMk/>
            <pc:sldMk cId="253071944" sldId="272"/>
            <ac:spMk id="20" creationId="{C102C38C-F39C-4895-9442-9AEC93056981}"/>
          </ac:spMkLst>
        </pc:spChg>
        <pc:spChg chg="add mod">
          <ac:chgData name="명 지수" userId="b07435be59d152df" providerId="LiveId" clId="{B1EB9216-FF70-4921-A4CE-2F56C1094C86}" dt="2021-03-20T17:47:16.724" v="2415" actId="20577"/>
          <ac:spMkLst>
            <pc:docMk/>
            <pc:sldMk cId="253071944" sldId="272"/>
            <ac:spMk id="26" creationId="{07F8D024-AE01-479E-807E-A315FC7901C7}"/>
          </ac:spMkLst>
        </pc:spChg>
        <pc:spChg chg="add mod">
          <ac:chgData name="명 지수" userId="b07435be59d152df" providerId="LiveId" clId="{B1EB9216-FF70-4921-A4CE-2F56C1094C86}" dt="2021-03-20T16:35:41.222" v="1653" actId="1076"/>
          <ac:spMkLst>
            <pc:docMk/>
            <pc:sldMk cId="253071944" sldId="272"/>
            <ac:spMk id="32" creationId="{A803200F-C427-42A1-8DA3-9DEAA1251A4D}"/>
          </ac:spMkLst>
        </pc:spChg>
        <pc:spChg chg="add mod">
          <ac:chgData name="명 지수" userId="b07435be59d152df" providerId="LiveId" clId="{B1EB9216-FF70-4921-A4CE-2F56C1094C86}" dt="2021-03-20T17:21:45.315" v="1669" actId="20577"/>
          <ac:spMkLst>
            <pc:docMk/>
            <pc:sldMk cId="253071944" sldId="272"/>
            <ac:spMk id="33" creationId="{6C7CC93C-6783-484D-BF50-E99FFDF3487E}"/>
          </ac:spMkLst>
        </pc:spChg>
        <pc:grpChg chg="add mod">
          <ac:chgData name="명 지수" userId="b07435be59d152df" providerId="LiveId" clId="{B1EB9216-FF70-4921-A4CE-2F56C1094C86}" dt="2021-03-20T16:35:37.870" v="1652" actId="14100"/>
          <ac:grpSpMkLst>
            <pc:docMk/>
            <pc:sldMk cId="253071944" sldId="272"/>
            <ac:grpSpMk id="7" creationId="{79651930-5150-4280-9FF8-1566666A9EB0}"/>
          </ac:grpSpMkLst>
        </pc:grpChg>
        <pc:picChg chg="add mod">
          <ac:chgData name="명 지수" userId="b07435be59d152df" providerId="LiveId" clId="{B1EB9216-FF70-4921-A4CE-2F56C1094C86}" dt="2021-03-20T16:35:37.870" v="1652" actId="14100"/>
          <ac:picMkLst>
            <pc:docMk/>
            <pc:sldMk cId="253071944" sldId="272"/>
            <ac:picMk id="23" creationId="{45D610DD-FA81-46BC-AA20-9B8E535CF9F9}"/>
          </ac:picMkLst>
        </pc:picChg>
        <pc:picChg chg="del">
          <ac:chgData name="명 지수" userId="b07435be59d152df" providerId="LiveId" clId="{B1EB9216-FF70-4921-A4CE-2F56C1094C86}" dt="2021-03-20T16:12:17.850" v="1203" actId="478"/>
          <ac:picMkLst>
            <pc:docMk/>
            <pc:sldMk cId="253071944" sldId="272"/>
            <ac:picMk id="25" creationId="{3093BF74-9EB4-46CE-866C-E2C4E5A00B21}"/>
          </ac:picMkLst>
        </pc:picChg>
        <pc:picChg chg="del">
          <ac:chgData name="명 지수" userId="b07435be59d152df" providerId="LiveId" clId="{B1EB9216-FF70-4921-A4CE-2F56C1094C86}" dt="2021-03-20T16:11:17.672" v="1184" actId="478"/>
          <ac:picMkLst>
            <pc:docMk/>
            <pc:sldMk cId="253071944" sldId="272"/>
            <ac:picMk id="1028" creationId="{203A670F-DE6F-4405-9D9B-7D8B64776D22}"/>
          </ac:picMkLst>
        </pc:picChg>
        <pc:picChg chg="add mod">
          <ac:chgData name="명 지수" userId="b07435be59d152df" providerId="LiveId" clId="{B1EB9216-FF70-4921-A4CE-2F56C1094C86}" dt="2021-03-20T17:21:26.442" v="1657" actId="1076"/>
          <ac:picMkLst>
            <pc:docMk/>
            <pc:sldMk cId="253071944" sldId="272"/>
            <ac:picMk id="6146" creationId="{F8EA9CDF-4F94-4B4F-A600-EAD804A6897F}"/>
          </ac:picMkLst>
        </pc:picChg>
        <pc:cxnChg chg="mod">
          <ac:chgData name="명 지수" userId="b07435be59d152df" providerId="LiveId" clId="{B1EB9216-FF70-4921-A4CE-2F56C1094C86}" dt="2021-03-20T16:21:14.243" v="1321" actId="1076"/>
          <ac:cxnSpMkLst>
            <pc:docMk/>
            <pc:sldMk cId="253071944" sldId="272"/>
            <ac:cxnSpMk id="8" creationId="{08319FDE-82CD-44A8-9C67-6657F8740043}"/>
          </ac:cxnSpMkLst>
        </pc:cxnChg>
      </pc:sldChg>
      <pc:sldChg chg="addSp delSp modSp add mod">
        <pc:chgData name="명 지수" userId="b07435be59d152df" providerId="LiveId" clId="{B1EB9216-FF70-4921-A4CE-2F56C1094C86}" dt="2021-03-21T12:14:35.333" v="7471" actId="1037"/>
        <pc:sldMkLst>
          <pc:docMk/>
          <pc:sldMk cId="1608185" sldId="273"/>
        </pc:sldMkLst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3" creationId="{97CDB03E-BE5A-4218-BB6E-26DDB3441A41}"/>
          </ac:spMkLst>
        </pc:spChg>
        <pc:spChg chg="mod">
          <ac:chgData name="명 지수" userId="b07435be59d152df" providerId="LiveId" clId="{B1EB9216-FF70-4921-A4CE-2F56C1094C86}" dt="2021-03-20T16:32:43.726" v="1614" actId="1076"/>
          <ac:spMkLst>
            <pc:docMk/>
            <pc:sldMk cId="1608185" sldId="273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8:20:07.345" v="5443" actId="1038"/>
          <ac:spMkLst>
            <pc:docMk/>
            <pc:sldMk cId="1608185" sldId="273"/>
            <ac:spMk id="6" creationId="{694F15AF-FD65-4F5C-B1C8-D3BE654AE947}"/>
          </ac:spMkLst>
        </pc:spChg>
        <pc:spChg chg="mod">
          <ac:chgData name="명 지수" userId="b07435be59d152df" providerId="LiveId" clId="{B1EB9216-FF70-4921-A4CE-2F56C1094C86}" dt="2021-03-20T16:30:33.295" v="1571" actId="1038"/>
          <ac:spMkLst>
            <pc:docMk/>
            <pc:sldMk cId="1608185" sldId="273"/>
            <ac:spMk id="12" creationId="{03E541CF-98C2-44E3-B575-2E317EA5B5DF}"/>
          </ac:spMkLst>
        </pc:spChg>
        <pc:spChg chg="mod">
          <ac:chgData name="명 지수" userId="b07435be59d152df" providerId="LiveId" clId="{B1EB9216-FF70-4921-A4CE-2F56C1094C86}" dt="2021-03-21T07:52:29.541" v="5256" actId="20577"/>
          <ac:spMkLst>
            <pc:docMk/>
            <pc:sldMk cId="1608185" sldId="273"/>
            <ac:spMk id="13" creationId="{C86CA1AD-9331-4902-9B08-13D9D6018707}"/>
          </ac:spMkLst>
        </pc:spChg>
        <pc:spChg chg="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4" creationId="{CC695D81-9F0C-45FA-A868-1FF562A6CA40}"/>
          </ac:spMkLst>
        </pc:spChg>
        <pc:spChg chg="mod">
          <ac:chgData name="명 지수" userId="b07435be59d152df" providerId="LiveId" clId="{B1EB9216-FF70-4921-A4CE-2F56C1094C86}" dt="2021-03-20T16:32:57.599" v="1622" actId="1036"/>
          <ac:spMkLst>
            <pc:docMk/>
            <pc:sldMk cId="1608185" sldId="273"/>
            <ac:spMk id="17" creationId="{41B9FB19-363A-43CC-BBEC-4B9C097C0E9B}"/>
          </ac:spMkLst>
        </pc:spChg>
        <pc:spChg chg="add mod">
          <ac:chgData name="명 지수" userId="b07435be59d152df" providerId="LiveId" clId="{B1EB9216-FF70-4921-A4CE-2F56C1094C86}" dt="2021-03-21T08:07:15.908" v="5341" actId="20577"/>
          <ac:spMkLst>
            <pc:docMk/>
            <pc:sldMk cId="1608185" sldId="273"/>
            <ac:spMk id="17" creationId="{F98B9AE6-EAA9-43F2-9181-6A98014DD8F4}"/>
          </ac:spMkLst>
        </pc:spChg>
        <pc:spChg chg="add mod">
          <ac:chgData name="명 지수" userId="b07435be59d152df" providerId="LiveId" clId="{B1EB9216-FF70-4921-A4CE-2F56C1094C86}" dt="2021-03-21T08:12:37.783" v="5380" actId="113"/>
          <ac:spMkLst>
            <pc:docMk/>
            <pc:sldMk cId="1608185" sldId="273"/>
            <ac:spMk id="18" creationId="{ED438E48-B186-486C-B17D-0B5769B3F1E0}"/>
          </ac:spMkLst>
        </pc:spChg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9" creationId="{43D7D2C5-FDD0-483B-8433-4095CE7A106E}"/>
          </ac:spMkLst>
        </pc:spChg>
        <pc:spChg chg="add mod">
          <ac:chgData name="명 지수" userId="b07435be59d152df" providerId="LiveId" clId="{B1EB9216-FF70-4921-A4CE-2F56C1094C86}" dt="2021-03-21T08:15:24.222" v="5385" actId="1076"/>
          <ac:spMkLst>
            <pc:docMk/>
            <pc:sldMk cId="1608185" sldId="273"/>
            <ac:spMk id="24" creationId="{922646B2-3B88-43F1-9B9A-84EE3A25EE03}"/>
          </ac:spMkLst>
        </pc:spChg>
        <pc:spChg chg="add mod">
          <ac:chgData name="명 지수" userId="b07435be59d152df" providerId="LiveId" clId="{B1EB9216-FF70-4921-A4CE-2F56C1094C86}" dt="2021-03-21T08:15:37.254" v="5389" actId="14100"/>
          <ac:spMkLst>
            <pc:docMk/>
            <pc:sldMk cId="1608185" sldId="273"/>
            <ac:spMk id="25" creationId="{932580C6-92E0-4592-9239-D2494B16B823}"/>
          </ac:spMkLst>
        </pc:spChg>
        <pc:spChg chg="mod">
          <ac:chgData name="명 지수" userId="b07435be59d152df" providerId="LiveId" clId="{B1EB9216-FF70-4921-A4CE-2F56C1094C86}" dt="2021-03-20T17:39:33.352" v="2250" actId="20577"/>
          <ac:spMkLst>
            <pc:docMk/>
            <pc:sldMk cId="1608185" sldId="273"/>
            <ac:spMk id="27" creationId="{EBE36CAF-DE84-44E0-A9B4-BBCDAB1A9DF5}"/>
          </ac:spMkLst>
        </pc:spChg>
        <pc:grpChg chg="mod">
          <ac:chgData name="명 지수" userId="b07435be59d152df" providerId="LiveId" clId="{B1EB9216-FF70-4921-A4CE-2F56C1094C86}" dt="2021-03-20T16:30:21.831" v="1565" actId="14100"/>
          <ac:grpSpMkLst>
            <pc:docMk/>
            <pc:sldMk cId="1608185" sldId="273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23:01.630" v="1670" actId="21"/>
          <ac:grpSpMkLst>
            <pc:docMk/>
            <pc:sldMk cId="1608185" sldId="273"/>
            <ac:grpSpMk id="15" creationId="{BA6C0000-71D2-48ED-8EA6-B19B43117946}"/>
          </ac:grpSpMkLst>
        </pc:grpChg>
        <pc:picChg chg="add del mod modCrop">
          <ac:chgData name="명 지수" userId="b07435be59d152df" providerId="LiveId" clId="{B1EB9216-FF70-4921-A4CE-2F56C1094C86}" dt="2021-03-21T08:05:36.620" v="5280" actId="21"/>
          <ac:picMkLst>
            <pc:docMk/>
            <pc:sldMk cId="1608185" sldId="273"/>
            <ac:picMk id="3" creationId="{A48C481A-91E4-4903-9BCD-F3A566FBE863}"/>
          </ac:picMkLst>
        </pc:picChg>
        <pc:picChg chg="add del mod modCrop">
          <ac:chgData name="명 지수" userId="b07435be59d152df" providerId="LiveId" clId="{B1EB9216-FF70-4921-A4CE-2F56C1094C86}" dt="2021-03-21T08:12:04.057" v="5356" actId="21"/>
          <ac:picMkLst>
            <pc:docMk/>
            <pc:sldMk cId="1608185" sldId="273"/>
            <ac:picMk id="8" creationId="{C1CA329B-8982-43AA-9B1F-095D0E4DEAA2}"/>
          </ac:picMkLst>
        </pc:picChg>
        <pc:picChg chg="add del mod">
          <ac:chgData name="명 지수" userId="b07435be59d152df" providerId="LiveId" clId="{B1EB9216-FF70-4921-A4CE-2F56C1094C86}" dt="2021-03-21T08:19:45.146" v="5429" actId="21"/>
          <ac:picMkLst>
            <pc:docMk/>
            <pc:sldMk cId="1608185" sldId="273"/>
            <ac:picMk id="15" creationId="{303536CC-FF61-42CE-945A-8A8842F7A5C9}"/>
          </ac:picMkLst>
        </pc:picChg>
        <pc:picChg chg="add del mod">
          <ac:chgData name="명 지수" userId="b07435be59d152df" providerId="LiveId" clId="{B1EB9216-FF70-4921-A4CE-2F56C1094C86}" dt="2021-03-21T08:12:05.754" v="5357" actId="478"/>
          <ac:picMkLst>
            <pc:docMk/>
            <pc:sldMk cId="1608185" sldId="273"/>
            <ac:picMk id="16" creationId="{8E4D5129-628F-4A66-9EDE-C321C63E9CA8}"/>
          </ac:picMkLst>
        </pc:picChg>
        <pc:picChg chg="mod">
          <ac:chgData name="명 지수" userId="b07435be59d152df" providerId="LiveId" clId="{B1EB9216-FF70-4921-A4CE-2F56C1094C86}" dt="2021-03-20T16:32:57.599" v="1622" actId="1036"/>
          <ac:picMkLst>
            <pc:docMk/>
            <pc:sldMk cId="1608185" sldId="273"/>
            <ac:picMk id="16" creationId="{A3D7C8AC-B044-4868-A6B9-5A7C060AAA4B}"/>
          </ac:picMkLst>
        </pc:picChg>
        <pc:picChg chg="add del">
          <ac:chgData name="명 지수" userId="b07435be59d152df" providerId="LiveId" clId="{B1EB9216-FF70-4921-A4CE-2F56C1094C86}" dt="2021-03-21T12:13:16.369" v="7432" actId="21"/>
          <ac:picMkLst>
            <pc:docMk/>
            <pc:sldMk cId="1608185" sldId="273"/>
            <ac:picMk id="20" creationId="{ED576C09-8B35-4E39-A29F-2590247851FA}"/>
          </ac:picMkLst>
        </pc:picChg>
        <pc:picChg chg="add del mod ord">
          <ac:chgData name="명 지수" userId="b07435be59d152df" providerId="LiveId" clId="{B1EB9216-FF70-4921-A4CE-2F56C1094C86}" dt="2021-03-21T08:19:46.431" v="5430" actId="478"/>
          <ac:picMkLst>
            <pc:docMk/>
            <pc:sldMk cId="1608185" sldId="273"/>
            <ac:picMk id="22" creationId="{53E06C4A-CA93-43B9-A99A-A8C2FE386718}"/>
          </ac:picMkLst>
        </pc:picChg>
        <pc:picChg chg="add del mod ord modCrop">
          <ac:chgData name="명 지수" userId="b07435be59d152df" providerId="LiveId" clId="{B1EB9216-FF70-4921-A4CE-2F56C1094C86}" dt="2021-03-21T12:14:22.207" v="7451" actId="478"/>
          <ac:picMkLst>
            <pc:docMk/>
            <pc:sldMk cId="1608185" sldId="273"/>
            <ac:picMk id="32" creationId="{359DC30D-568B-48F7-BCF1-1D4EEEFC8F87}"/>
          </ac:picMkLst>
        </pc:picChg>
        <pc:picChg chg="add del mod modCrop">
          <ac:chgData name="명 지수" userId="b07435be59d152df" providerId="LiveId" clId="{B1EB9216-FF70-4921-A4CE-2F56C1094C86}" dt="2021-03-21T12:14:20.685" v="7450" actId="21"/>
          <ac:picMkLst>
            <pc:docMk/>
            <pc:sldMk cId="1608185" sldId="273"/>
            <ac:picMk id="33" creationId="{7C874854-595B-4510-AB74-F75FB04F4ABA}"/>
          </ac:picMkLst>
        </pc:picChg>
        <pc:picChg chg="add mod ord">
          <ac:chgData name="명 지수" userId="b07435be59d152df" providerId="LiveId" clId="{B1EB9216-FF70-4921-A4CE-2F56C1094C86}" dt="2021-03-21T12:14:35.333" v="7471" actId="1037"/>
          <ac:picMkLst>
            <pc:docMk/>
            <pc:sldMk cId="1608185" sldId="273"/>
            <ac:picMk id="34" creationId="{4E40707B-F72A-40FF-8013-C0A39AB02086}"/>
          </ac:picMkLst>
        </pc:picChg>
      </pc:sldChg>
      <pc:sldChg chg="addSp delSp modSp add mod">
        <pc:chgData name="명 지수" userId="b07435be59d152df" providerId="LiveId" clId="{B1EB9216-FF70-4921-A4CE-2F56C1094C86}" dt="2021-03-21T07:37:16.710" v="5035" actId="1035"/>
        <pc:sldMkLst>
          <pc:docMk/>
          <pc:sldMk cId="3743086882" sldId="274"/>
        </pc:sldMkLst>
        <pc:spChg chg="mod">
          <ac:chgData name="명 지수" userId="b07435be59d152df" providerId="LiveId" clId="{B1EB9216-FF70-4921-A4CE-2F56C1094C86}" dt="2021-03-21T07:35:10.721" v="4971" actId="1076"/>
          <ac:spMkLst>
            <pc:docMk/>
            <pc:sldMk cId="3743086882" sldId="274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7:37:16.710" v="5035" actId="1035"/>
          <ac:spMkLst>
            <pc:docMk/>
            <pc:sldMk cId="3743086882" sldId="274"/>
            <ac:spMk id="6" creationId="{1F3F35EE-FDEE-4F45-AFAB-122DE77AA3B9}"/>
          </ac:spMkLst>
        </pc:spChg>
        <pc:spChg chg="mod">
          <ac:chgData name="명 지수" userId="b07435be59d152df" providerId="LiveId" clId="{B1EB9216-FF70-4921-A4CE-2F56C1094C86}" dt="2021-03-20T17:24:15.373" v="1720" actId="1037"/>
          <ac:spMkLst>
            <pc:docMk/>
            <pc:sldMk cId="3743086882" sldId="274"/>
            <ac:spMk id="11" creationId="{E99631C4-B17E-4C6C-9EA5-7FB47E5A2826}"/>
          </ac:spMkLst>
        </pc:spChg>
        <pc:spChg chg="mod">
          <ac:chgData name="명 지수" userId="b07435be59d152df" providerId="LiveId" clId="{B1EB9216-FF70-4921-A4CE-2F56C1094C86}" dt="2021-03-21T07:27:52.613" v="4793" actId="1076"/>
          <ac:spMkLst>
            <pc:docMk/>
            <pc:sldMk cId="3743086882" sldId="274"/>
            <ac:spMk id="19" creationId="{49A1564F-53B5-4DC7-AFA4-E5195620A82B}"/>
          </ac:spMkLst>
        </pc:spChg>
        <pc:spChg chg="mod">
          <ac:chgData name="명 지수" userId="b07435be59d152df" providerId="LiveId" clId="{B1EB9216-FF70-4921-A4CE-2F56C1094C86}" dt="2021-03-21T07:34:27.546" v="4897" actId="1076"/>
          <ac:spMkLst>
            <pc:docMk/>
            <pc:sldMk cId="3743086882" sldId="274"/>
            <ac:spMk id="20" creationId="{1C8D1A58-EB94-47C5-9ACA-8452567B9211}"/>
          </ac:spMkLst>
        </pc:spChg>
        <pc:spChg chg="del mod">
          <ac:chgData name="명 지수" userId="b07435be59d152df" providerId="LiveId" clId="{B1EB9216-FF70-4921-A4CE-2F56C1094C86}" dt="2021-03-21T07:33:57.936" v="4889" actId="21"/>
          <ac:spMkLst>
            <pc:docMk/>
            <pc:sldMk cId="3743086882" sldId="274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7:34:46.605" v="4955" actId="1036"/>
          <ac:spMkLst>
            <pc:docMk/>
            <pc:sldMk cId="3743086882" sldId="274"/>
            <ac:spMk id="23" creationId="{00B23F1D-FB6E-4A0B-BE08-9056FC4A51A0}"/>
          </ac:spMkLst>
        </pc:spChg>
        <pc:spChg chg="add mod">
          <ac:chgData name="명 지수" userId="b07435be59d152df" providerId="LiveId" clId="{B1EB9216-FF70-4921-A4CE-2F56C1094C86}" dt="2021-03-21T07:37:13.159" v="5028" actId="1035"/>
          <ac:spMkLst>
            <pc:docMk/>
            <pc:sldMk cId="3743086882" sldId="274"/>
            <ac:spMk id="25" creationId="{185A0367-B6D0-4D65-B393-46B2E8B0014E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26" creationId="{06295F92-5B3D-4087-966D-57E4D44BC1A2}"/>
          </ac:spMkLst>
        </pc:spChg>
        <pc:spChg chg="add del mod">
          <ac:chgData name="명 지수" userId="b07435be59d152df" providerId="LiveId" clId="{B1EB9216-FF70-4921-A4CE-2F56C1094C86}" dt="2021-03-21T07:32:10.056" v="4861"/>
          <ac:spMkLst>
            <pc:docMk/>
            <pc:sldMk cId="3743086882" sldId="274"/>
            <ac:spMk id="32" creationId="{28AA5D21-BBAC-4E0C-A139-6A2CA27B9DA0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33" creationId="{7F8398C8-D9D9-48FB-93D3-E4C2726FCB32}"/>
          </ac:spMkLst>
        </pc:spChg>
        <pc:grpChg chg="mod">
          <ac:chgData name="명 지수" userId="b07435be59d152df" providerId="LiveId" clId="{B1EB9216-FF70-4921-A4CE-2F56C1094C86}" dt="2021-03-20T17:24:12.161" v="1717" actId="14100"/>
          <ac:grpSpMkLst>
            <pc:docMk/>
            <pc:sldMk cId="3743086882" sldId="274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7:36:54.308" v="4999" actId="1036"/>
          <ac:grpSpMkLst>
            <pc:docMk/>
            <pc:sldMk cId="3743086882" sldId="274"/>
            <ac:grpSpMk id="7" creationId="{16E696C4-23EE-4CDC-AEB1-7FB589B19C1E}"/>
          </ac:grpSpMkLst>
        </pc:grpChg>
        <pc:grpChg chg="add del mod">
          <ac:chgData name="명 지수" userId="b07435be59d152df" providerId="LiveId" clId="{B1EB9216-FF70-4921-A4CE-2F56C1094C86}" dt="2021-03-21T07:27:52.613" v="4793" actId="1076"/>
          <ac:grpSpMkLst>
            <pc:docMk/>
            <pc:sldMk cId="3743086882" sldId="274"/>
            <ac:grpSpMk id="17" creationId="{5EA68DCD-1A43-48B2-928E-27B8D465B3A8}"/>
          </ac:grpSpMkLst>
        </pc:grpChg>
        <pc:picChg chg="mod">
          <ac:chgData name="명 지수" userId="b07435be59d152df" providerId="LiveId" clId="{B1EB9216-FF70-4921-A4CE-2F56C1094C86}" dt="2021-03-21T07:27:52.613" v="4793" actId="1076"/>
          <ac:picMkLst>
            <pc:docMk/>
            <pc:sldMk cId="3743086882" sldId="274"/>
            <ac:picMk id="18" creationId="{932AD37F-3B07-4AA7-B2C3-A4234CFEE2A2}"/>
          </ac:picMkLst>
        </pc:picChg>
        <pc:cxnChg chg="add mod">
          <ac:chgData name="명 지수" userId="b07435be59d152df" providerId="LiveId" clId="{B1EB9216-FF70-4921-A4CE-2F56C1094C86}" dt="2021-03-21T07:16:29.451" v="4661"/>
          <ac:cxnSpMkLst>
            <pc:docMk/>
            <pc:sldMk cId="3743086882" sldId="274"/>
            <ac:cxnSpMk id="24" creationId="{97E2F759-E8B9-423A-AE98-67984634D884}"/>
          </ac:cxnSpMkLst>
        </pc:cxnChg>
      </pc:sldChg>
      <pc:sldChg chg="addSp delSp modSp add mod">
        <pc:chgData name="명 지수" userId="b07435be59d152df" providerId="LiveId" clId="{B1EB9216-FF70-4921-A4CE-2F56C1094C86}" dt="2021-03-21T12:30:24.276" v="7586" actId="20577"/>
        <pc:sldMkLst>
          <pc:docMk/>
          <pc:sldMk cId="1239921364" sldId="275"/>
        </pc:sldMkLst>
        <pc:spChg chg="mod">
          <ac:chgData name="명 지수" userId="b07435be59d152df" providerId="LiveId" clId="{B1EB9216-FF70-4921-A4CE-2F56C1094C86}" dt="2021-03-20T18:10:21.113" v="3585" actId="1076"/>
          <ac:spMkLst>
            <pc:docMk/>
            <pc:sldMk cId="1239921364" sldId="275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9" creationId="{9ED64F24-C54C-4389-B71A-51C36313DBC1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10" creationId="{E94CA13C-12A1-46C9-90E4-DB50E700A52A}"/>
          </ac:spMkLst>
        </pc:spChg>
        <pc:spChg chg="del">
          <ac:chgData name="명 지수" userId="b07435be59d152df" providerId="LiveId" clId="{B1EB9216-FF70-4921-A4CE-2F56C1094C86}" dt="2021-03-20T17:32:31.810" v="2033" actId="478"/>
          <ac:spMkLst>
            <pc:docMk/>
            <pc:sldMk cId="1239921364" sldId="275"/>
            <ac:spMk id="15" creationId="{2142C36E-EC4D-4627-9679-7C3EE0154327}"/>
          </ac:spMkLst>
        </pc:spChg>
        <pc:spChg chg="add mod ord">
          <ac:chgData name="명 지수" userId="b07435be59d152df" providerId="LiveId" clId="{B1EB9216-FF70-4921-A4CE-2F56C1094C86}" dt="2021-03-20T18:11:46.488" v="3658" actId="171"/>
          <ac:spMkLst>
            <pc:docMk/>
            <pc:sldMk cId="1239921364" sldId="275"/>
            <ac:spMk id="17" creationId="{06D29A78-2A4B-4754-9F55-C491B8FB1A7F}"/>
          </ac:spMkLst>
        </pc:spChg>
        <pc:spChg chg="del">
          <ac:chgData name="명 지수" userId="b07435be59d152df" providerId="LiveId" clId="{B1EB9216-FF70-4921-A4CE-2F56C1094C86}" dt="2021-03-20T17:32:32.854" v="2034" actId="478"/>
          <ac:spMkLst>
            <pc:docMk/>
            <pc:sldMk cId="1239921364" sldId="275"/>
            <ac:spMk id="22" creationId="{A2B56FA3-872E-4EDF-83DF-7C6BDB2C1B51}"/>
          </ac:spMkLst>
        </pc:spChg>
        <pc:spChg chg="mod">
          <ac:chgData name="명 지수" userId="b07435be59d152df" providerId="LiveId" clId="{B1EB9216-FF70-4921-A4CE-2F56C1094C86}" dt="2021-03-21T12:30:24.276" v="7586" actId="20577"/>
          <ac:spMkLst>
            <pc:docMk/>
            <pc:sldMk cId="1239921364" sldId="275"/>
            <ac:spMk id="23" creationId="{0AECA567-9182-4C41-A483-6094E5C241BB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24" creationId="{C0EB0A27-DA68-459F-8927-15C6B141AF68}"/>
          </ac:spMkLst>
        </pc:spChg>
        <pc:spChg chg="add mod">
          <ac:chgData name="명 지수" userId="b07435be59d152df" providerId="LiveId" clId="{B1EB9216-FF70-4921-A4CE-2F56C1094C86}" dt="2021-03-20T18:10:46.779" v="3610" actId="1036"/>
          <ac:spMkLst>
            <pc:docMk/>
            <pc:sldMk cId="1239921364" sldId="275"/>
            <ac:spMk id="26" creationId="{C99A6790-1250-4DF5-8253-CCD4E323D470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32" creationId="{6C935743-C30E-423E-B0DB-36FA3F4CCD88}"/>
          </ac:spMkLst>
        </pc:spChg>
        <pc:grpChg chg="del">
          <ac:chgData name="명 지수" userId="b07435be59d152df" providerId="LiveId" clId="{B1EB9216-FF70-4921-A4CE-2F56C1094C86}" dt="2021-03-20T17:32:33.570" v="2035" actId="478"/>
          <ac:grpSpMkLst>
            <pc:docMk/>
            <pc:sldMk cId="1239921364" sldId="275"/>
            <ac:grpSpMk id="8" creationId="{2FB37B5E-21A7-445F-A43F-004D1F8F62A8}"/>
          </ac:grpSpMkLst>
        </pc:grpChg>
        <pc:grpChg chg="add mod">
          <ac:chgData name="명 지수" userId="b07435be59d152df" providerId="LiveId" clId="{B1EB9216-FF70-4921-A4CE-2F56C1094C86}" dt="2021-03-20T17:59:43.093" v="3163" actId="164"/>
          <ac:grpSpMkLst>
            <pc:docMk/>
            <pc:sldMk cId="1239921364" sldId="275"/>
            <ac:grpSpMk id="13" creationId="{4B91D7C3-9375-4EE0-A4D1-DA562CEAD9FE}"/>
          </ac:grpSpMkLst>
        </pc:grpChg>
        <pc:grpChg chg="add mod">
          <ac:chgData name="명 지수" userId="b07435be59d152df" providerId="LiveId" clId="{B1EB9216-FF70-4921-A4CE-2F56C1094C86}" dt="2021-03-20T18:10:42.537" v="3598" actId="164"/>
          <ac:grpSpMkLst>
            <pc:docMk/>
            <pc:sldMk cId="1239921364" sldId="275"/>
            <ac:grpSpMk id="14" creationId="{295829D1-3723-45F7-AD73-F9AD45CE5390}"/>
          </ac:grpSpMkLst>
        </pc:grpChg>
        <pc:grpChg chg="add mod">
          <ac:chgData name="명 지수" userId="b07435be59d152df" providerId="LiveId" clId="{B1EB9216-FF70-4921-A4CE-2F56C1094C86}" dt="2021-03-20T18:10:50.159" v="3624" actId="1036"/>
          <ac:grpSpMkLst>
            <pc:docMk/>
            <pc:sldMk cId="1239921364" sldId="275"/>
            <ac:grpSpMk id="19" creationId="{013693D4-3031-49A4-ADA9-6DD7136682B6}"/>
          </ac:grpSpMkLst>
        </pc:grpChg>
      </pc:sldChg>
      <pc:sldChg chg="addSp delSp modSp add del mod">
        <pc:chgData name="명 지수" userId="b07435be59d152df" providerId="LiveId" clId="{B1EB9216-FF70-4921-A4CE-2F56C1094C86}" dt="2021-03-21T07:49:05.744" v="5124" actId="2696"/>
        <pc:sldMkLst>
          <pc:docMk/>
          <pc:sldMk cId="179014620" sldId="276"/>
        </pc:sldMkLst>
        <pc:spChg chg="add del">
          <ac:chgData name="명 지수" userId="b07435be59d152df" providerId="LiveId" clId="{B1EB9216-FF70-4921-A4CE-2F56C1094C86}" dt="2021-03-21T07:47:24.871" v="5104" actId="478"/>
          <ac:spMkLst>
            <pc:docMk/>
            <pc:sldMk cId="179014620" sldId="276"/>
            <ac:spMk id="5" creationId="{3449A2A3-5C83-4996-8EA1-2D54ABDBD2D9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1" creationId="{B4345C5D-713F-49CC-8672-0850432B63A4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2" creationId="{683C5171-36A3-486E-AC7F-36E1B2E117AD}"/>
          </ac:spMkLst>
        </pc:spChg>
        <pc:spChg chg="add del mod">
          <ac:chgData name="명 지수" userId="b07435be59d152df" providerId="LiveId" clId="{B1EB9216-FF70-4921-A4CE-2F56C1094C86}" dt="2021-03-21T07:47:27.332" v="5105" actId="478"/>
          <ac:spMkLst>
            <pc:docMk/>
            <pc:sldMk cId="179014620" sldId="276"/>
            <ac:spMk id="13" creationId="{7231EEF6-6206-4AA4-85A0-0B9B1BA2CC34}"/>
          </ac:spMkLst>
        </pc:spChg>
        <pc:spChg chg="del">
          <ac:chgData name="명 지수" userId="b07435be59d152df" providerId="LiveId" clId="{B1EB9216-FF70-4921-A4CE-2F56C1094C86}" dt="2021-03-20T17:39:46.738" v="2251" actId="478"/>
          <ac:spMkLst>
            <pc:docMk/>
            <pc:sldMk cId="179014620" sldId="276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1T07:48:57.398" v="5123" actId="20577"/>
          <ac:spMkLst>
            <pc:docMk/>
            <pc:sldMk cId="179014620" sldId="276"/>
            <ac:spMk id="27" creationId="{EBE36CAF-DE84-44E0-A9B4-BBCDAB1A9DF5}"/>
          </ac:spMkLst>
        </pc:spChg>
        <pc:grpChg chg="add del mod">
          <ac:chgData name="명 지수" userId="b07435be59d152df" providerId="LiveId" clId="{B1EB9216-FF70-4921-A4CE-2F56C1094C86}" dt="2021-03-21T07:47:22.596" v="5102" actId="478"/>
          <ac:grpSpMkLst>
            <pc:docMk/>
            <pc:sldMk cId="179014620" sldId="276"/>
            <ac:grpSpMk id="10" creationId="{889A29A8-EB4C-4306-BB34-E7C878F9B47A}"/>
          </ac:grpSpMkLst>
        </pc:grpChg>
        <pc:grpChg chg="del">
          <ac:chgData name="명 지수" userId="b07435be59d152df" providerId="LiveId" clId="{B1EB9216-FF70-4921-A4CE-2F56C1094C86}" dt="2021-03-20T17:39:46.738" v="2251" actId="478"/>
          <ac:grpSpMkLst>
            <pc:docMk/>
            <pc:sldMk cId="179014620" sldId="276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9:14:20.299" v="4279" actId="478"/>
          <ac:grpSpMkLst>
            <pc:docMk/>
            <pc:sldMk cId="179014620" sldId="276"/>
            <ac:grpSpMk id="18" creationId="{9BB32B40-4CB1-450E-A0F7-9AA02E58073A}"/>
          </ac:grpSpMkLst>
        </pc:grp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19" creationId="{F8E51FC3-B581-4DFC-BD16-293D92688201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0" creationId="{59DE5031-0643-43F6-8EE5-9ABA12E563D8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2" creationId="{3B2C4796-D502-430D-8614-FD6D4B1D3F53}"/>
          </ac:picMkLst>
        </pc:picChg>
      </pc:sldChg>
      <pc:sldChg chg="add del">
        <pc:chgData name="명 지수" userId="b07435be59d152df" providerId="LiveId" clId="{B1EB9216-FF70-4921-A4CE-2F56C1094C86}" dt="2021-03-20T17:40:48.005" v="2259" actId="47"/>
        <pc:sldMkLst>
          <pc:docMk/>
          <pc:sldMk cId="1823024886" sldId="277"/>
        </pc:sldMkLst>
      </pc:sldChg>
      <pc:sldChg chg="addSp delSp modSp add del mod">
        <pc:chgData name="명 지수" userId="b07435be59d152df" providerId="LiveId" clId="{B1EB9216-FF70-4921-A4CE-2F56C1094C86}" dt="2021-03-21T12:29:08.513" v="7580" actId="1076"/>
        <pc:sldMkLst>
          <pc:docMk/>
          <pc:sldMk cId="3571741629" sldId="277"/>
        </pc:sldMkLst>
        <pc:spChg chg="mod">
          <ac:chgData name="명 지수" userId="b07435be59d152df" providerId="LiveId" clId="{B1EB9216-FF70-4921-A4CE-2F56C1094C86}" dt="2021-03-20T17:44:47.132" v="2375" actId="20577"/>
          <ac:spMkLst>
            <pc:docMk/>
            <pc:sldMk cId="3571741629" sldId="27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03.151" v="5225" actId="20577"/>
          <ac:spMkLst>
            <pc:docMk/>
            <pc:sldMk cId="3571741629" sldId="277"/>
            <ac:spMk id="15" creationId="{A3FEC48A-B114-483D-9EA7-8BB3537CF17F}"/>
          </ac:spMkLst>
        </pc:spChg>
        <pc:picChg chg="add del mod">
          <ac:chgData name="명 지수" userId="b07435be59d152df" providerId="LiveId" clId="{B1EB9216-FF70-4921-A4CE-2F56C1094C86}" dt="2021-03-21T11:20:21.021" v="6274" actId="21"/>
          <ac:picMkLst>
            <pc:docMk/>
            <pc:sldMk cId="3571741629" sldId="277"/>
            <ac:picMk id="3" creationId="{33E2B6DA-3538-488C-B2A6-C178B7BE455F}"/>
          </ac:picMkLst>
        </pc:picChg>
        <pc:picChg chg="add mod modCrop">
          <ac:chgData name="명 지수" userId="b07435be59d152df" providerId="LiveId" clId="{B1EB9216-FF70-4921-A4CE-2F56C1094C86}" dt="2021-03-21T12:29:08.513" v="7580" actId="1076"/>
          <ac:picMkLst>
            <pc:docMk/>
            <pc:sldMk cId="3571741629" sldId="277"/>
            <ac:picMk id="7" creationId="{615FACAE-2E83-4731-A9FB-B02AC01CBAD0}"/>
          </ac:picMkLst>
        </pc:picChg>
        <pc:picChg chg="add del mod modCrop">
          <ac:chgData name="명 지수" userId="b07435be59d152df" providerId="LiveId" clId="{B1EB9216-FF70-4921-A4CE-2F56C1094C86}" dt="2021-03-21T11:15:44.985" v="6270" actId="478"/>
          <ac:picMkLst>
            <pc:docMk/>
            <pc:sldMk cId="3571741629" sldId="277"/>
            <ac:picMk id="16" creationId="{664463ED-753C-4B71-A6B2-4795C9CA8F09}"/>
          </ac:picMkLst>
        </pc:picChg>
        <pc:picChg chg="add del mod modCrop">
          <ac:chgData name="명 지수" userId="b07435be59d152df" providerId="LiveId" clId="{B1EB9216-FF70-4921-A4CE-2F56C1094C86}" dt="2021-03-21T11:34:12.206" v="6383" actId="478"/>
          <ac:picMkLst>
            <pc:docMk/>
            <pc:sldMk cId="3571741629" sldId="277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3:57.652" v="7557" actId="478"/>
          <ac:picMkLst>
            <pc:docMk/>
            <pc:sldMk cId="3571741629" sldId="277"/>
            <ac:picMk id="18" creationId="{8CE6BEA8-B035-445D-96D1-0269C7BD4600}"/>
          </ac:picMkLst>
        </pc:picChg>
        <pc:picChg chg="add del mod modCrop">
          <ac:chgData name="명 지수" userId="b07435be59d152df" providerId="LiveId" clId="{B1EB9216-FF70-4921-A4CE-2F56C1094C86}" dt="2021-03-21T12:25:30.533" v="7565" actId="21"/>
          <ac:picMkLst>
            <pc:docMk/>
            <pc:sldMk cId="3571741629" sldId="277"/>
            <ac:picMk id="21" creationId="{39E5ACD1-6D52-46A9-8D8C-7BB0043054A7}"/>
          </ac:picMkLst>
        </pc:picChg>
      </pc:sldChg>
      <pc:sldChg chg="add del">
        <pc:chgData name="명 지수" userId="b07435be59d152df" providerId="LiveId" clId="{B1EB9216-FF70-4921-A4CE-2F56C1094C86}" dt="2021-03-20T17:40:37.227" v="2257" actId="47"/>
        <pc:sldMkLst>
          <pc:docMk/>
          <pc:sldMk cId="3679564240" sldId="277"/>
        </pc:sldMkLst>
      </pc:sldChg>
      <pc:sldChg chg="addSp delSp modSp add mod">
        <pc:chgData name="명 지수" userId="b07435be59d152df" providerId="LiveId" clId="{B1EB9216-FF70-4921-A4CE-2F56C1094C86}" dt="2021-03-21T14:11:17.681" v="9887" actId="478"/>
        <pc:sldMkLst>
          <pc:docMk/>
          <pc:sldMk cId="1899047519" sldId="278"/>
        </pc:sldMkLst>
        <pc:spChg chg="mod">
          <ac:chgData name="명 지수" userId="b07435be59d152df" providerId="LiveId" clId="{B1EB9216-FF70-4921-A4CE-2F56C1094C86}" dt="2021-03-20T17:45:26.457" v="2400" actId="20577"/>
          <ac:spMkLst>
            <pc:docMk/>
            <pc:sldMk cId="1899047519" sldId="278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2:04.953" v="5254" actId="20577"/>
          <ac:spMkLst>
            <pc:docMk/>
            <pc:sldMk cId="1899047519" sldId="278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4:02:17.049" v="9843" actId="164"/>
          <ac:spMkLst>
            <pc:docMk/>
            <pc:sldMk cId="1899047519" sldId="278"/>
            <ac:spMk id="17" creationId="{F0BD1FB2-8FDC-4D71-A256-9D17D9AC9952}"/>
          </ac:spMkLst>
        </pc:spChg>
        <pc:grpChg chg="add mod">
          <ac:chgData name="명 지수" userId="b07435be59d152df" providerId="LiveId" clId="{B1EB9216-FF70-4921-A4CE-2F56C1094C86}" dt="2021-03-21T14:02:17.049" v="9843" actId="164"/>
          <ac:grpSpMkLst>
            <pc:docMk/>
            <pc:sldMk cId="1899047519" sldId="278"/>
            <ac:grpSpMk id="2" creationId="{D793B8D0-A293-419D-98F6-D8C3A9F340BC}"/>
          </ac:grpSpMkLst>
        </pc:grpChg>
        <pc:grpChg chg="add mod">
          <ac:chgData name="명 지수" userId="b07435be59d152df" providerId="LiveId" clId="{B1EB9216-FF70-4921-A4CE-2F56C1094C86}" dt="2021-03-21T14:02:20.134" v="9864" actId="1036"/>
          <ac:grpSpMkLst>
            <pc:docMk/>
            <pc:sldMk cId="1899047519" sldId="278"/>
            <ac:grpSpMk id="20" creationId="{04FC8EEF-76E3-4284-9647-08AEC8ADFFB5}"/>
          </ac:grpSpMkLst>
        </pc:grpChg>
        <pc:picChg chg="add mod">
          <ac:chgData name="명 지수" userId="b07435be59d152df" providerId="LiveId" clId="{B1EB9216-FF70-4921-A4CE-2F56C1094C86}" dt="2021-03-21T12:20:11.464" v="7553" actId="1076"/>
          <ac:picMkLst>
            <pc:docMk/>
            <pc:sldMk cId="1899047519" sldId="278"/>
            <ac:picMk id="3" creationId="{61B2B785-6469-49F8-AE46-358105F7ECCA}"/>
          </ac:picMkLst>
        </pc:picChg>
        <pc:picChg chg="add mod modCrop">
          <ac:chgData name="명 지수" userId="b07435be59d152df" providerId="LiveId" clId="{B1EB9216-FF70-4921-A4CE-2F56C1094C86}" dt="2021-03-21T12:20:16.618" v="7556" actId="1036"/>
          <ac:picMkLst>
            <pc:docMk/>
            <pc:sldMk cId="1899047519" sldId="278"/>
            <ac:picMk id="16" creationId="{690EA636-BE49-4CCA-9E38-F3E685BB02BB}"/>
          </ac:picMkLst>
        </pc:picChg>
        <pc:picChg chg="add del mod">
          <ac:chgData name="명 지수" userId="b07435be59d152df" providerId="LiveId" clId="{B1EB9216-FF70-4921-A4CE-2F56C1094C86}" dt="2021-03-21T12:19:11.208" v="7542" actId="478"/>
          <ac:picMkLst>
            <pc:docMk/>
            <pc:sldMk cId="1899047519" sldId="278"/>
            <ac:picMk id="17" creationId="{F4898F0E-0DA0-4F23-BA5B-44DDE37582B4}"/>
          </ac:picMkLst>
        </pc:picChg>
        <pc:picChg chg="add mod modCrop">
          <ac:chgData name="명 지수" userId="b07435be59d152df" providerId="LiveId" clId="{B1EB9216-FF70-4921-A4CE-2F56C1094C86}" dt="2021-03-21T13:54:49.875" v="9298" actId="732"/>
          <ac:picMkLst>
            <pc:docMk/>
            <pc:sldMk cId="1899047519" sldId="278"/>
            <ac:picMk id="18" creationId="{FB0AA9A8-7011-4D98-9FDC-12D94DF16589}"/>
          </ac:picMkLst>
        </pc:picChg>
        <pc:picChg chg="add mod modCrop">
          <ac:chgData name="명 지수" userId="b07435be59d152df" providerId="LiveId" clId="{B1EB9216-FF70-4921-A4CE-2F56C1094C86}" dt="2021-03-21T13:54:30.072" v="9294" actId="164"/>
          <ac:picMkLst>
            <pc:docMk/>
            <pc:sldMk cId="1899047519" sldId="278"/>
            <ac:picMk id="19" creationId="{701B9E43-A923-4F11-B539-D5D26D3F800D}"/>
          </ac:picMkLst>
        </pc:picChg>
        <pc:picChg chg="add del mod">
          <ac:chgData name="명 지수" userId="b07435be59d152df" providerId="LiveId" clId="{B1EB9216-FF70-4921-A4CE-2F56C1094C86}" dt="2021-03-21T14:11:17.681" v="9887" actId="478"/>
          <ac:picMkLst>
            <pc:docMk/>
            <pc:sldMk cId="1899047519" sldId="278"/>
            <ac:picMk id="21" creationId="{271C3D32-6998-4669-B8AA-44C1B01B6C49}"/>
          </ac:picMkLst>
        </pc:picChg>
        <pc:cxnChg chg="add del mod">
          <ac:chgData name="명 지수" userId="b07435be59d152df" providerId="LiveId" clId="{B1EB9216-FF70-4921-A4CE-2F56C1094C86}" dt="2021-03-21T13:59:06.442" v="9579" actId="478"/>
          <ac:cxnSpMkLst>
            <pc:docMk/>
            <pc:sldMk cId="1899047519" sldId="278"/>
            <ac:cxnSpMk id="7" creationId="{C2404E65-5FDE-43A0-888D-0F0D4B01AB9E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8" creationId="{F72D584A-9558-43FA-B797-EB7790A39C28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9" creationId="{DA178946-1DDE-4401-94A6-4BA62676ED0D}"/>
          </ac:cxnSpMkLst>
        </pc:cxnChg>
        <pc:cxnChg chg="add del mod">
          <ac:chgData name="명 지수" userId="b07435be59d152df" providerId="LiveId" clId="{B1EB9216-FF70-4921-A4CE-2F56C1094C86}" dt="2021-03-21T13:59:04.704" v="9578" actId="478"/>
          <ac:cxnSpMkLst>
            <pc:docMk/>
            <pc:sldMk cId="1899047519" sldId="278"/>
            <ac:cxnSpMk id="30" creationId="{320E20C7-C097-45FC-B3BB-8F837BE13158}"/>
          </ac:cxnSpMkLst>
        </pc:cxnChg>
      </pc:sldChg>
      <pc:sldChg chg="modSp add del mod">
        <pc:chgData name="명 지수" userId="b07435be59d152df" providerId="LiveId" clId="{B1EB9216-FF70-4921-A4CE-2F56C1094C86}" dt="2021-03-21T11:07:25.876" v="6259" actId="2696"/>
        <pc:sldMkLst>
          <pc:docMk/>
          <pc:sldMk cId="3158134513" sldId="279"/>
        </pc:sldMkLst>
        <pc:spChg chg="mod">
          <ac:chgData name="명 지수" userId="b07435be59d152df" providerId="LiveId" clId="{B1EB9216-FF70-4921-A4CE-2F56C1094C86}" dt="2021-03-20T18:18:24.978" v="3783"/>
          <ac:spMkLst>
            <pc:docMk/>
            <pc:sldMk cId="3158134513" sldId="279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B1EB9216-FF70-4921-A4CE-2F56C1094C86}" dt="2021-03-21T10:58:18.148" v="6127" actId="1035"/>
        <pc:sldMkLst>
          <pc:docMk/>
          <pc:sldMk cId="3214100332" sldId="280"/>
        </pc:sldMkLst>
        <pc:spChg chg="add del mod">
          <ac:chgData name="명 지수" userId="b07435be59d152df" providerId="LiveId" clId="{B1EB9216-FF70-4921-A4CE-2F56C1094C86}" dt="2021-03-21T10:58:14.704" v="6112" actId="21"/>
          <ac:spMkLst>
            <pc:docMk/>
            <pc:sldMk cId="3214100332" sldId="280"/>
            <ac:spMk id="18" creationId="{6C00C9B4-9A55-43E4-B590-3AD913DB00D9}"/>
          </ac:spMkLst>
        </pc:spChg>
        <pc:spChg chg="add del mod">
          <ac:chgData name="명 지수" userId="b07435be59d152df" providerId="LiveId" clId="{B1EB9216-FF70-4921-A4CE-2F56C1094C86}" dt="2021-03-21T10:57:40.291" v="6039" actId="21"/>
          <ac:spMkLst>
            <pc:docMk/>
            <pc:sldMk cId="3214100332" sldId="280"/>
            <ac:spMk id="19" creationId="{DAAA28F9-B9BD-4363-8D6A-0ABDC85BB5E0}"/>
          </ac:spMkLst>
        </pc:spChg>
        <pc:picChg chg="add del mod">
          <ac:chgData name="명 지수" userId="b07435be59d152df" providerId="LiveId" clId="{B1EB9216-FF70-4921-A4CE-2F56C1094C86}" dt="2021-03-20T19:02:46.748" v="4007" actId="21"/>
          <ac:picMkLst>
            <pc:docMk/>
            <pc:sldMk cId="3214100332" sldId="280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9:12:02.633" v="4261" actId="21"/>
          <ac:picMkLst>
            <pc:docMk/>
            <pc:sldMk cId="3214100332" sldId="280"/>
            <ac:picMk id="18" creationId="{BACB696D-F34B-4754-A7FA-199AA1F74FD7}"/>
          </ac:picMkLst>
        </pc:picChg>
        <pc:picChg chg="mod modCrop">
          <ac:chgData name="명 지수" userId="b07435be59d152df" providerId="LiveId" clId="{B1EB9216-FF70-4921-A4CE-2F56C1094C86}" dt="2021-03-21T10:58:18.148" v="6127" actId="1035"/>
          <ac:picMkLst>
            <pc:docMk/>
            <pc:sldMk cId="3214100332" sldId="280"/>
            <ac:picMk id="32" creationId="{9B0121BE-07D8-43B0-890C-0E0873C996F5}"/>
          </ac:picMkLst>
        </pc:picChg>
      </pc:sldChg>
      <pc:sldChg chg="addSp delSp modSp add mod">
        <pc:chgData name="명 지수" userId="b07435be59d152df" providerId="LiveId" clId="{B1EB9216-FF70-4921-A4CE-2F56C1094C86}" dt="2021-03-21T07:43:18.125" v="5091" actId="20577"/>
        <pc:sldMkLst>
          <pc:docMk/>
          <pc:sldMk cId="2997925284" sldId="281"/>
        </pc:sldMkLst>
        <pc:spChg chg="add mod">
          <ac:chgData name="명 지수" userId="b07435be59d152df" providerId="LiveId" clId="{B1EB9216-FF70-4921-A4CE-2F56C1094C86}" dt="2021-03-20T19:04:16.885" v="4030" actId="164"/>
          <ac:spMkLst>
            <pc:docMk/>
            <pc:sldMk cId="2997925284" sldId="281"/>
            <ac:spMk id="2" creationId="{0234AEA2-729B-4A0B-A62A-ABE16E774439}"/>
          </ac:spMkLst>
        </pc:spChg>
        <pc:spChg chg="add mod">
          <ac:chgData name="명 지수" userId="b07435be59d152df" providerId="LiveId" clId="{B1EB9216-FF70-4921-A4CE-2F56C1094C86}" dt="2021-03-20T19:05:42.508" v="4150"/>
          <ac:spMkLst>
            <pc:docMk/>
            <pc:sldMk cId="2997925284" sldId="281"/>
            <ac:spMk id="20" creationId="{CEBFF6A5-45AA-4ADB-B1FA-0B9DBEBCB6CD}"/>
          </ac:spMkLst>
        </pc:spChg>
        <pc:spChg chg="mod">
          <ac:chgData name="명 지수" userId="b07435be59d152df" providerId="LiveId" clId="{B1EB9216-FF70-4921-A4CE-2F56C1094C86}" dt="2021-03-21T07:43:18.125" v="5091" actId="20577"/>
          <ac:spMkLst>
            <pc:docMk/>
            <pc:sldMk cId="2997925284" sldId="281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9:05:11.898" v="4068" actId="1035"/>
          <ac:grpSpMkLst>
            <pc:docMk/>
            <pc:sldMk cId="2997925284" sldId="28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0T19:04:16.885" v="4030" actId="164"/>
          <ac:picMkLst>
            <pc:docMk/>
            <pc:sldMk cId="2997925284" sldId="281"/>
            <ac:picMk id="18" creationId="{A1AB0266-8416-4489-ADCD-BF84E356B4A9}"/>
          </ac:picMkLst>
        </pc:picChg>
        <pc:picChg chg="add mod modCrop">
          <ac:chgData name="명 지수" userId="b07435be59d152df" providerId="LiveId" clId="{B1EB9216-FF70-4921-A4CE-2F56C1094C86}" dt="2021-03-20T19:05:13.976" v="4078" actId="1036"/>
          <ac:picMkLst>
            <pc:docMk/>
            <pc:sldMk cId="2997925284" sldId="281"/>
            <ac:picMk id="19" creationId="{43F974C1-06C1-4B56-A2B8-9E08168F1044}"/>
          </ac:picMkLst>
        </pc:picChg>
        <pc:picChg chg="del">
          <ac:chgData name="명 지수" userId="b07435be59d152df" providerId="LiveId" clId="{B1EB9216-FF70-4921-A4CE-2F56C1094C86}" dt="2021-03-20T19:03:03.057" v="4010" actId="478"/>
          <ac:picMkLst>
            <pc:docMk/>
            <pc:sldMk cId="2997925284" sldId="281"/>
            <ac:picMk id="32" creationId="{9B0121BE-07D8-43B0-890C-0E0873C996F5}"/>
          </ac:picMkLst>
        </pc:picChg>
      </pc:sldChg>
      <pc:sldChg chg="modSp add del mod">
        <pc:chgData name="명 지수" userId="b07435be59d152df" providerId="LiveId" clId="{B1EB9216-FF70-4921-A4CE-2F56C1094C86}" dt="2021-03-20T19:07:10.557" v="4154" actId="47"/>
        <pc:sldMkLst>
          <pc:docMk/>
          <pc:sldMk cId="175583270" sldId="282"/>
        </pc:sldMkLst>
        <pc:spChg chg="mod">
          <ac:chgData name="명 지수" userId="b07435be59d152df" providerId="LiveId" clId="{B1EB9216-FF70-4921-A4CE-2F56C1094C86}" dt="2021-03-20T19:06:59.457" v="4153" actId="20577"/>
          <ac:spMkLst>
            <pc:docMk/>
            <pc:sldMk cId="175583270" sldId="282"/>
            <ac:spMk id="17" creationId="{17668403-8F74-44D4-8394-24F0C0AE012D}"/>
          </ac:spMkLst>
        </pc:spChg>
      </pc:sldChg>
      <pc:sldChg chg="addSp delSp modSp add mod">
        <pc:chgData name="명 지수" userId="b07435be59d152df" providerId="LiveId" clId="{B1EB9216-FF70-4921-A4CE-2F56C1094C86}" dt="2021-03-21T08:23:24.177" v="5468" actId="478"/>
        <pc:sldMkLst>
          <pc:docMk/>
          <pc:sldMk cId="3013702099" sldId="282"/>
        </pc:sldMkLst>
        <pc:spChg chg="mod">
          <ac:chgData name="명 지수" userId="b07435be59d152df" providerId="LiveId" clId="{B1EB9216-FF70-4921-A4CE-2F56C1094C86}" dt="2021-03-20T19:08:50.018" v="4197" actId="14100"/>
          <ac:spMkLst>
            <pc:docMk/>
            <pc:sldMk cId="3013702099" sldId="282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9:09:02.600" v="4219" actId="20577"/>
          <ac:spMkLst>
            <pc:docMk/>
            <pc:sldMk cId="3013702099" sldId="282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0T19:08:53.632" v="4202" actId="20577"/>
          <ac:spMkLst>
            <pc:docMk/>
            <pc:sldMk cId="3013702099" sldId="282"/>
            <ac:spMk id="17" creationId="{17668403-8F74-44D4-8394-24F0C0AE012D}"/>
          </ac:spMkLst>
        </pc:spChg>
        <pc:spChg chg="del">
          <ac:chgData name="명 지수" userId="b07435be59d152df" providerId="LiveId" clId="{B1EB9216-FF70-4921-A4CE-2F56C1094C86}" dt="2021-03-20T19:09:10.671" v="4222" actId="478"/>
          <ac:spMkLst>
            <pc:docMk/>
            <pc:sldMk cId="3013702099" sldId="282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0T19:10:35.067" v="4245" actId="1076"/>
          <ac:spMkLst>
            <pc:docMk/>
            <pc:sldMk cId="3013702099" sldId="282"/>
            <ac:spMk id="22" creationId="{57FBB1DE-204F-4397-AC32-85E2555FBB81}"/>
          </ac:spMkLst>
        </pc:spChg>
        <pc:spChg chg="add mod">
          <ac:chgData name="명 지수" userId="b07435be59d152df" providerId="LiveId" clId="{B1EB9216-FF70-4921-A4CE-2F56C1094C86}" dt="2021-03-20T19:10:50.239" v="4250" actId="1036"/>
          <ac:spMkLst>
            <pc:docMk/>
            <pc:sldMk cId="3013702099" sldId="282"/>
            <ac:spMk id="23" creationId="{16670A0F-EB9F-47DF-8C03-959BE35CAD2C}"/>
          </ac:spMkLst>
        </pc:spChg>
        <pc:spChg chg="mod">
          <ac:chgData name="명 지수" userId="b07435be59d152df" providerId="LiveId" clId="{B1EB9216-FF70-4921-A4CE-2F56C1094C86}" dt="2021-03-21T07:43:02.335" v="5085" actId="20577"/>
          <ac:spMkLst>
            <pc:docMk/>
            <pc:sldMk cId="3013702099" sldId="282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9:09:08.732" v="4221" actId="478"/>
          <ac:grpSpMkLst>
            <pc:docMk/>
            <pc:sldMk cId="3013702099" sldId="282"/>
            <ac:grpSpMk id="3" creationId="{657DD94D-3B3D-43B1-8F29-7F583ECD6B8C}"/>
          </ac:grpSpMkLst>
        </pc:grpChg>
        <pc:grpChg chg="mod">
          <ac:chgData name="명 지수" userId="b07435be59d152df" providerId="LiveId" clId="{B1EB9216-FF70-4921-A4CE-2F56C1094C86}" dt="2021-03-20T19:08:51.159" v="4200" actId="14100"/>
          <ac:grpSpMkLst>
            <pc:docMk/>
            <pc:sldMk cId="3013702099" sldId="282"/>
            <ac:grpSpMk id="14" creationId="{56A166B8-C0DA-4C26-88DB-655DADB982D4}"/>
          </ac:grpSpMkLst>
        </pc:grpChg>
        <pc:picChg chg="add del mod ord">
          <ac:chgData name="명 지수" userId="b07435be59d152df" providerId="LiveId" clId="{B1EB9216-FF70-4921-A4CE-2F56C1094C86}" dt="2021-03-21T08:23:23.651" v="5467" actId="22"/>
          <ac:picMkLst>
            <pc:docMk/>
            <pc:sldMk cId="3013702099" sldId="282"/>
            <ac:picMk id="3" creationId="{514CB8E2-1C28-4147-B1D7-82ED1FED4071}"/>
          </ac:picMkLst>
        </pc:picChg>
        <pc:picChg chg="add del mod">
          <ac:chgData name="명 지수" userId="b07435be59d152df" providerId="LiveId" clId="{B1EB9216-FF70-4921-A4CE-2F56C1094C86}" dt="2021-03-21T08:23:24.177" v="5468" actId="478"/>
          <ac:picMkLst>
            <pc:docMk/>
            <pc:sldMk cId="3013702099" sldId="282"/>
            <ac:picMk id="7" creationId="{D36AD923-9832-452E-9A7B-EB494C98491E}"/>
          </ac:picMkLst>
        </pc:picChg>
        <pc:picChg chg="del">
          <ac:chgData name="명 지수" userId="b07435be59d152df" providerId="LiveId" clId="{B1EB9216-FF70-4921-A4CE-2F56C1094C86}" dt="2021-03-20T19:09:07.234" v="4220" actId="478"/>
          <ac:picMkLst>
            <pc:docMk/>
            <pc:sldMk cId="3013702099" sldId="282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08:43:03.791" v="5543" actId="21"/>
        <pc:sldMkLst>
          <pc:docMk/>
          <pc:sldMk cId="2812393817" sldId="283"/>
        </pc:sldMkLst>
        <pc:spChg chg="add mod ord">
          <ac:chgData name="명 지수" userId="b07435be59d152df" providerId="LiveId" clId="{B1EB9216-FF70-4921-A4CE-2F56C1094C86}" dt="2021-03-21T07:43:33.256" v="5094" actId="167"/>
          <ac:spMkLst>
            <pc:docMk/>
            <pc:sldMk cId="2812393817" sldId="283"/>
            <ac:spMk id="19" creationId="{6BA8F716-FF8C-4AFA-AA13-3DE1AD6381B9}"/>
          </ac:spMkLst>
        </pc:spChg>
        <pc:spChg chg="del">
          <ac:chgData name="명 지수" userId="b07435be59d152df" providerId="LiveId" clId="{B1EB9216-FF70-4921-A4CE-2F56C1094C86}" dt="2021-03-20T19:11:43.121" v="4254" actId="478"/>
          <ac:spMkLst>
            <pc:docMk/>
            <pc:sldMk cId="2812393817" sldId="283"/>
            <ac:spMk id="22" creationId="{57FBB1DE-204F-4397-AC32-85E2555FBB81}"/>
          </ac:spMkLst>
        </pc:spChg>
        <pc:spChg chg="del">
          <ac:chgData name="명 지수" userId="b07435be59d152df" providerId="LiveId" clId="{B1EB9216-FF70-4921-A4CE-2F56C1094C86}" dt="2021-03-20T19:11:39.473" v="4252" actId="478"/>
          <ac:spMkLst>
            <pc:docMk/>
            <pc:sldMk cId="2812393817" sldId="283"/>
            <ac:spMk id="23" creationId="{16670A0F-EB9F-47DF-8C03-959BE35CAD2C}"/>
          </ac:spMkLst>
        </pc:spChg>
        <pc:spChg chg="del">
          <ac:chgData name="명 지수" userId="b07435be59d152df" providerId="LiveId" clId="{B1EB9216-FF70-4921-A4CE-2F56C1094C86}" dt="2021-03-21T07:43:30.401" v="5092" actId="478"/>
          <ac:spMkLst>
            <pc:docMk/>
            <pc:sldMk cId="2812393817" sldId="283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0T19:11:49.227" v="4257" actId="21"/>
          <ac:picMkLst>
            <pc:docMk/>
            <pc:sldMk cId="2812393817" sldId="283"/>
            <ac:picMk id="3" creationId="{349928D2-8E39-4636-A568-CDDDBD3FC83E}"/>
          </ac:picMkLst>
        </pc:picChg>
        <pc:picChg chg="add del mod">
          <ac:chgData name="명 지수" userId="b07435be59d152df" providerId="LiveId" clId="{B1EB9216-FF70-4921-A4CE-2F56C1094C86}" dt="2021-03-21T08:23:47.329" v="5473" actId="21"/>
          <ac:picMkLst>
            <pc:docMk/>
            <pc:sldMk cId="2812393817" sldId="283"/>
            <ac:picMk id="3" creationId="{35E4DBE4-8E69-44B2-99CF-342C0960DC6B}"/>
          </ac:picMkLst>
        </pc:picChg>
        <pc:picChg chg="add del">
          <ac:chgData name="명 지수" userId="b07435be59d152df" providerId="LiveId" clId="{B1EB9216-FF70-4921-A4CE-2F56C1094C86}" dt="2021-03-21T03:58:39.527" v="4402" actId="21"/>
          <ac:picMkLst>
            <pc:docMk/>
            <pc:sldMk cId="2812393817" sldId="283"/>
            <ac:picMk id="3" creationId="{E98E0A63-3DFC-4807-8B53-C59257110A1C}"/>
          </ac:picMkLst>
        </pc:picChg>
        <pc:picChg chg="add del mod modCrop">
          <ac:chgData name="명 지수" userId="b07435be59d152df" providerId="LiveId" clId="{B1EB9216-FF70-4921-A4CE-2F56C1094C86}" dt="2021-03-21T08:43:03.791" v="5543" actId="21"/>
          <ac:picMkLst>
            <pc:docMk/>
            <pc:sldMk cId="2812393817" sldId="283"/>
            <ac:picMk id="7" creationId="{044BA215-32E5-4E83-9D35-12DDEE76CC82}"/>
          </ac:picMkLst>
        </pc:picChg>
        <pc:picChg chg="del">
          <ac:chgData name="명 지수" userId="b07435be59d152df" providerId="LiveId" clId="{B1EB9216-FF70-4921-A4CE-2F56C1094C86}" dt="2021-03-20T19:11:40.928" v="4253" actId="478"/>
          <ac:picMkLst>
            <pc:docMk/>
            <pc:sldMk cId="2812393817" sldId="283"/>
            <ac:picMk id="7" creationId="{D36AD923-9832-452E-9A7B-EB494C98491E}"/>
          </ac:picMkLst>
        </pc:picChg>
        <pc:picChg chg="add del mod modCrop">
          <ac:chgData name="명 지수" userId="b07435be59d152df" providerId="LiveId" clId="{B1EB9216-FF70-4921-A4CE-2F56C1094C86}" dt="2021-03-21T08:23:48.726" v="5474" actId="478"/>
          <ac:picMkLst>
            <pc:docMk/>
            <pc:sldMk cId="2812393817" sldId="283"/>
            <ac:picMk id="18" creationId="{1DDF49EE-086B-4D91-8061-B88050ADB3BD}"/>
          </ac:picMkLst>
        </pc:picChg>
        <pc:picChg chg="add del mod modCrop">
          <ac:chgData name="명 지수" userId="b07435be59d152df" providerId="LiveId" clId="{B1EB9216-FF70-4921-A4CE-2F56C1094C86}" dt="2021-03-21T03:58:10.402" v="4400" actId="478"/>
          <ac:picMkLst>
            <pc:docMk/>
            <pc:sldMk cId="2812393817" sldId="283"/>
            <ac:picMk id="19" creationId="{8031AAEE-3AD4-434F-AE6D-B45F53642F4D}"/>
          </ac:picMkLst>
        </pc:picChg>
        <pc:picChg chg="add mod modCrop">
          <ac:chgData name="명 지수" userId="b07435be59d152df" providerId="LiveId" clId="{B1EB9216-FF70-4921-A4CE-2F56C1094C86}" dt="2021-03-21T08:24:12.501" v="5516" actId="1035"/>
          <ac:picMkLst>
            <pc:docMk/>
            <pc:sldMk cId="2812393817" sldId="283"/>
            <ac:picMk id="20" creationId="{5D89357C-FC3C-4AD9-9672-C07E54858E49}"/>
          </ac:picMkLst>
        </pc:picChg>
      </pc:sldChg>
      <pc:sldChg chg="addSp delSp modSp add mod">
        <pc:chgData name="명 지수" userId="b07435be59d152df" providerId="LiveId" clId="{B1EB9216-FF70-4921-A4CE-2F56C1094C86}" dt="2021-03-21T08:43:15.395" v="5548"/>
        <pc:sldMkLst>
          <pc:docMk/>
          <pc:sldMk cId="1404301513" sldId="284"/>
        </pc:sldMkLst>
        <pc:spChg chg="add mod ord">
          <ac:chgData name="명 지수" userId="b07435be59d152df" providerId="LiveId" clId="{B1EB9216-FF70-4921-A4CE-2F56C1094C86}" dt="2021-03-21T07:43:48.851" v="5097" actId="167"/>
          <ac:spMkLst>
            <pc:docMk/>
            <pc:sldMk cId="1404301513" sldId="284"/>
            <ac:spMk id="18" creationId="{B1DF90B1-AA00-48C5-8303-58D23596C74B}"/>
          </ac:spMkLst>
        </pc:spChg>
        <pc:spChg chg="del">
          <ac:chgData name="명 지수" userId="b07435be59d152df" providerId="LiveId" clId="{B1EB9216-FF70-4921-A4CE-2F56C1094C86}" dt="2021-03-21T07:43:45.713" v="5095" actId="478"/>
          <ac:spMkLst>
            <pc:docMk/>
            <pc:sldMk cId="1404301513" sldId="284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3:58:53.792" v="4406" actId="21"/>
          <ac:picMkLst>
            <pc:docMk/>
            <pc:sldMk cId="1404301513" sldId="284"/>
            <ac:picMk id="18" creationId="{EE3F39B2-5658-4B59-B70D-81078596B237}"/>
          </ac:picMkLst>
        </pc:picChg>
        <pc:picChg chg="add del mod">
          <ac:chgData name="명 지수" userId="b07435be59d152df" providerId="LiveId" clId="{B1EB9216-FF70-4921-A4CE-2F56C1094C86}" dt="2021-03-21T08:05:50.209" v="5284" actId="21"/>
          <ac:picMkLst>
            <pc:docMk/>
            <pc:sldMk cId="1404301513" sldId="284"/>
            <ac:picMk id="19" creationId="{58EAF09D-E8A5-421B-B7CD-4BD175B0EA13}"/>
          </ac:picMkLst>
        </pc:picChg>
        <pc:picChg chg="del mod modCrop">
          <ac:chgData name="명 지수" userId="b07435be59d152df" providerId="LiveId" clId="{B1EB9216-FF70-4921-A4CE-2F56C1094C86}" dt="2021-03-21T03:58:55.126" v="4407" actId="478"/>
          <ac:picMkLst>
            <pc:docMk/>
            <pc:sldMk cId="1404301513" sldId="284"/>
            <ac:picMk id="19" creationId="{8031AAEE-3AD4-434F-AE6D-B45F53642F4D}"/>
          </ac:picMkLst>
        </pc:picChg>
        <pc:picChg chg="add del mod modCrop">
          <ac:chgData name="명 지수" userId="b07435be59d152df" providerId="LiveId" clId="{B1EB9216-FF70-4921-A4CE-2F56C1094C86}" dt="2021-03-21T08:43:15.153" v="5547" actId="478"/>
          <ac:picMkLst>
            <pc:docMk/>
            <pc:sldMk cId="1404301513" sldId="284"/>
            <ac:picMk id="20" creationId="{B06EDCE5-F4A8-4A33-9215-9A7358304256}"/>
          </ac:picMkLst>
        </pc:picChg>
        <pc:picChg chg="add del mod">
          <ac:chgData name="명 지수" userId="b07435be59d152df" providerId="LiveId" clId="{B1EB9216-FF70-4921-A4CE-2F56C1094C86}" dt="2021-03-21T08:43:14.068" v="5546" actId="21"/>
          <ac:picMkLst>
            <pc:docMk/>
            <pc:sldMk cId="1404301513" sldId="284"/>
            <ac:picMk id="22" creationId="{D514C93B-A314-477E-87AB-2FD866CFC511}"/>
          </ac:picMkLst>
        </pc:picChg>
        <pc:picChg chg="add mod">
          <ac:chgData name="명 지수" userId="b07435be59d152df" providerId="LiveId" clId="{B1EB9216-FF70-4921-A4CE-2F56C1094C86}" dt="2021-03-21T08:43:15.395" v="5548"/>
          <ac:picMkLst>
            <pc:docMk/>
            <pc:sldMk cId="1404301513" sldId="284"/>
            <ac:picMk id="23" creationId="{F315EA0F-11F9-41EB-91BD-7899ECD7A2C9}"/>
          </ac:picMkLst>
        </pc:picChg>
      </pc:sldChg>
      <pc:sldChg chg="addSp delSp modSp add mod">
        <pc:chgData name="명 지수" userId="b07435be59d152df" providerId="LiveId" clId="{B1EB9216-FF70-4921-A4CE-2F56C1094C86}" dt="2021-03-21T08:44:05.568" v="5554" actId="1076"/>
        <pc:sldMkLst>
          <pc:docMk/>
          <pc:sldMk cId="2598817119" sldId="285"/>
        </pc:sldMkLst>
        <pc:spChg chg="add mod ord">
          <ac:chgData name="명 지수" userId="b07435be59d152df" providerId="LiveId" clId="{B1EB9216-FF70-4921-A4CE-2F56C1094C86}" dt="2021-03-21T07:44:09.235" v="5100" actId="167"/>
          <ac:spMkLst>
            <pc:docMk/>
            <pc:sldMk cId="2598817119" sldId="285"/>
            <ac:spMk id="18" creationId="{B4FFEB38-821E-489A-B9D9-C4609F67345F}"/>
          </ac:spMkLst>
        </pc:spChg>
        <pc:spChg chg="del">
          <ac:chgData name="명 지수" userId="b07435be59d152df" providerId="LiveId" clId="{B1EB9216-FF70-4921-A4CE-2F56C1094C86}" dt="2021-03-21T07:43:52.612" v="5098" actId="478"/>
          <ac:spMkLst>
            <pc:docMk/>
            <pc:sldMk cId="2598817119" sldId="285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8:41:07.823" v="5538" actId="478"/>
          <ac:picMkLst>
            <pc:docMk/>
            <pc:sldMk cId="2598817119" sldId="285"/>
            <ac:picMk id="3" creationId="{42C3A2EF-D679-48BC-BA7D-A1C126536D36}"/>
          </ac:picMkLst>
        </pc:picChg>
        <pc:picChg chg="add del mod">
          <ac:chgData name="명 지수" userId="b07435be59d152df" providerId="LiveId" clId="{B1EB9216-FF70-4921-A4CE-2F56C1094C86}" dt="2021-03-21T03:57:08.243" v="4393" actId="478"/>
          <ac:picMkLst>
            <pc:docMk/>
            <pc:sldMk cId="2598817119" sldId="285"/>
            <ac:picMk id="3" creationId="{910845CA-A9D2-4CC3-B92F-5A3256792E4F}"/>
          </ac:picMkLst>
        </pc:picChg>
        <pc:picChg chg="add del mod">
          <ac:chgData name="명 지수" userId="b07435be59d152df" providerId="LiveId" clId="{B1EB9216-FF70-4921-A4CE-2F56C1094C86}" dt="2021-03-21T08:24:50.041" v="5517" actId="478"/>
          <ac:picMkLst>
            <pc:docMk/>
            <pc:sldMk cId="2598817119" sldId="285"/>
            <ac:picMk id="6" creationId="{F452A5F6-0CA1-49CC-AC4C-D310615C133F}"/>
          </ac:picMkLst>
        </pc:picChg>
        <pc:picChg chg="add mod">
          <ac:chgData name="명 지수" userId="b07435be59d152df" providerId="LiveId" clId="{B1EB9216-FF70-4921-A4CE-2F56C1094C86}" dt="2021-03-21T08:44:05.568" v="5554" actId="1076"/>
          <ac:picMkLst>
            <pc:docMk/>
            <pc:sldMk cId="2598817119" sldId="285"/>
            <ac:picMk id="8" creationId="{06F3A234-72A0-4F66-873E-3F19A80F7D4D}"/>
          </ac:picMkLst>
        </pc:picChg>
        <pc:picChg chg="add del mod">
          <ac:chgData name="명 지수" userId="b07435be59d152df" providerId="LiveId" clId="{B1EB9216-FF70-4921-A4CE-2F56C1094C86}" dt="2021-03-21T03:57:12.597" v="4395"/>
          <ac:picMkLst>
            <pc:docMk/>
            <pc:sldMk cId="2598817119" sldId="285"/>
            <ac:picMk id="18" creationId="{7A3320C8-5C14-4194-9FCA-60D55C0E22C0}"/>
          </ac:picMkLst>
        </pc:picChg>
        <pc:picChg chg="add del mod">
          <ac:chgData name="명 지수" userId="b07435be59d152df" providerId="LiveId" clId="{B1EB9216-FF70-4921-A4CE-2F56C1094C86}" dt="2021-03-21T08:29:10.378" v="5536" actId="21"/>
          <ac:picMkLst>
            <pc:docMk/>
            <pc:sldMk cId="2598817119" sldId="285"/>
            <ac:picMk id="19" creationId="{224E9406-49F8-412B-9CC6-83EB44242570}"/>
          </ac:picMkLst>
        </pc:picChg>
        <pc:picChg chg="del">
          <ac:chgData name="명 지수" userId="b07435be59d152df" providerId="LiveId" clId="{B1EB9216-FF70-4921-A4CE-2F56C1094C86}" dt="2021-03-20T19:12:40.831" v="4269" actId="478"/>
          <ac:picMkLst>
            <pc:docMk/>
            <pc:sldMk cId="2598817119" sldId="285"/>
            <ac:picMk id="19" creationId="{8031AAEE-3AD4-434F-AE6D-B45F53642F4D}"/>
          </ac:picMkLst>
        </pc:picChg>
      </pc:sldChg>
      <pc:sldChg chg="addSp delSp modSp add mod">
        <pc:chgData name="명 지수" userId="b07435be59d152df" providerId="LiveId" clId="{B1EB9216-FF70-4921-A4CE-2F56C1094C86}" dt="2021-03-21T14:14:54.920" v="9919" actId="1036"/>
        <pc:sldMkLst>
          <pc:docMk/>
          <pc:sldMk cId="3578798185" sldId="286"/>
        </pc:sldMkLst>
        <pc:spChg chg="mod">
          <ac:chgData name="명 지수" userId="b07435be59d152df" providerId="LiveId" clId="{B1EB9216-FF70-4921-A4CE-2F56C1094C86}" dt="2021-03-21T07:50:27.624" v="5185" actId="2711"/>
          <ac:spMkLst>
            <pc:docMk/>
            <pc:sldMk cId="3578798185" sldId="286"/>
            <ac:spMk id="12" creationId="{B226ACA7-0E2A-4A61-937A-39CF6C3D90D0}"/>
          </ac:spMkLst>
        </pc:spChg>
        <pc:spChg chg="mod">
          <ac:chgData name="명 지수" userId="b07435be59d152df" providerId="LiveId" clId="{B1EB9216-FF70-4921-A4CE-2F56C1094C86}" dt="2021-03-21T07:50:46.549" v="5223"/>
          <ac:spMkLst>
            <pc:docMk/>
            <pc:sldMk cId="3578798185" sldId="286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48:19.809" v="5114" actId="20577"/>
          <ac:spMkLst>
            <pc:docMk/>
            <pc:sldMk cId="3578798185" sldId="286"/>
            <ac:spMk id="15" creationId="{A3FEC48A-B114-483D-9EA7-8BB3537CF17F}"/>
          </ac:spMkLst>
        </pc:spChg>
        <pc:spChg chg="del mod">
          <ac:chgData name="명 지수" userId="b07435be59d152df" providerId="LiveId" clId="{B1EB9216-FF70-4921-A4CE-2F56C1094C86}" dt="2021-03-21T07:48:40.264" v="5120"/>
          <ac:spMkLst>
            <pc:docMk/>
            <pc:sldMk cId="3578798185" sldId="286"/>
            <ac:spMk id="16" creationId="{A637D5DC-216F-43D5-AB48-F590F7C9F162}"/>
          </ac:spMkLst>
        </pc:spChg>
        <pc:spChg chg="add mod">
          <ac:chgData name="명 지수" userId="b07435be59d152df" providerId="LiveId" clId="{B1EB9216-FF70-4921-A4CE-2F56C1094C86}" dt="2021-03-21T14:14:35.087" v="9902" actId="1037"/>
          <ac:spMkLst>
            <pc:docMk/>
            <pc:sldMk cId="3578798185" sldId="286"/>
            <ac:spMk id="28" creationId="{F80D5F27-DE1C-4D0B-B1F6-2A37E761CEA3}"/>
          </ac:spMkLst>
        </pc:spChg>
        <pc:spChg chg="add mod">
          <ac:chgData name="명 지수" userId="b07435be59d152df" providerId="LiveId" clId="{B1EB9216-FF70-4921-A4CE-2F56C1094C86}" dt="2021-03-21T14:14:48.149" v="9908" actId="14100"/>
          <ac:spMkLst>
            <pc:docMk/>
            <pc:sldMk cId="3578798185" sldId="286"/>
            <ac:spMk id="29" creationId="{DDFD2FE7-662F-479B-BD5A-4AAEAF31E907}"/>
          </ac:spMkLst>
        </pc:spChg>
        <pc:spChg chg="add mod">
          <ac:chgData name="명 지수" userId="b07435be59d152df" providerId="LiveId" clId="{B1EB9216-FF70-4921-A4CE-2F56C1094C86}" dt="2021-03-21T14:14:54.920" v="9919" actId="1036"/>
          <ac:spMkLst>
            <pc:docMk/>
            <pc:sldMk cId="3578798185" sldId="286"/>
            <ac:spMk id="30" creationId="{E6A0C9FE-5121-4E6D-9CF6-26D46573AED1}"/>
          </ac:spMkLst>
        </pc:spChg>
        <pc:spChg chg="add mod">
          <ac:chgData name="명 지수" userId="b07435be59d152df" providerId="LiveId" clId="{B1EB9216-FF70-4921-A4CE-2F56C1094C86}" dt="2021-03-21T11:58:34.745" v="6633" actId="1076"/>
          <ac:spMkLst>
            <pc:docMk/>
            <pc:sldMk cId="3578798185" sldId="286"/>
            <ac:spMk id="31" creationId="{6A0F2B5C-264E-444F-8751-6ED709F72DEA}"/>
          </ac:spMkLst>
        </pc:spChg>
        <pc:grpChg chg="mod">
          <ac:chgData name="명 지수" userId="b07435be59d152df" providerId="LiveId" clId="{B1EB9216-FF70-4921-A4CE-2F56C1094C86}" dt="2021-03-21T07:48:39.388" v="5118" actId="14100"/>
          <ac:grpSpMkLst>
            <pc:docMk/>
            <pc:sldMk cId="3578798185" sldId="286"/>
            <ac:grpSpMk id="11" creationId="{8A8CAEBB-14CD-457E-9231-C57D9EABEAA0}"/>
          </ac:grpSpMkLst>
        </pc:grpChg>
        <pc:picChg chg="add mod ord">
          <ac:chgData name="명 지수" userId="b07435be59d152df" providerId="LiveId" clId="{B1EB9216-FF70-4921-A4CE-2F56C1094C86}" dt="2021-03-21T14:14:27.346" v="9898" actId="171"/>
          <ac:picMkLst>
            <pc:docMk/>
            <pc:sldMk cId="3578798185" sldId="286"/>
            <ac:picMk id="3" creationId="{1EC8A913-02F1-4C4E-92B6-DE5132FCB6A5}"/>
          </ac:picMkLst>
        </pc:picChg>
        <pc:picChg chg="add del mod">
          <ac:chgData name="명 지수" userId="b07435be59d152df" providerId="LiveId" clId="{B1EB9216-FF70-4921-A4CE-2F56C1094C86}" dt="2021-03-21T11:04:26.347" v="6237" actId="478"/>
          <ac:picMkLst>
            <pc:docMk/>
            <pc:sldMk cId="3578798185" sldId="286"/>
            <ac:picMk id="3" creationId="{B9BBD768-FB5A-4465-8CF2-74073AFD891D}"/>
          </ac:picMkLst>
        </pc:picChg>
        <pc:picChg chg="add del mod modCrop">
          <ac:chgData name="명 지수" userId="b07435be59d152df" providerId="LiveId" clId="{B1EB9216-FF70-4921-A4CE-2F56C1094C86}" dt="2021-03-21T11:05:17.002" v="6246" actId="478"/>
          <ac:picMkLst>
            <pc:docMk/>
            <pc:sldMk cId="3578798185" sldId="286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1:05:38.600" v="6254" actId="478"/>
          <ac:picMkLst>
            <pc:docMk/>
            <pc:sldMk cId="3578798185" sldId="286"/>
            <ac:picMk id="9" creationId="{703E39AB-B7B2-466F-BD4B-8A44D0C063B7}"/>
          </ac:picMkLst>
        </pc:picChg>
        <pc:picChg chg="add del mod">
          <ac:chgData name="명 지수" userId="b07435be59d152df" providerId="LiveId" clId="{B1EB9216-FF70-4921-A4CE-2F56C1094C86}" dt="2021-03-21T11:20:41.658" v="6278" actId="21"/>
          <ac:picMkLst>
            <pc:docMk/>
            <pc:sldMk cId="3578798185" sldId="286"/>
            <ac:picMk id="13" creationId="{D30FD81C-E9FA-4DF2-BAF4-561DC1E6D0FC}"/>
          </ac:picMkLst>
        </pc:picChg>
        <pc:picChg chg="add del mod">
          <ac:chgData name="명 지수" userId="b07435be59d152df" providerId="LiveId" clId="{B1EB9216-FF70-4921-A4CE-2F56C1094C86}" dt="2021-03-21T09:03:22.727" v="5588" actId="478"/>
          <ac:picMkLst>
            <pc:docMk/>
            <pc:sldMk cId="3578798185" sldId="286"/>
            <ac:picMk id="17" creationId="{77292E77-1625-410B-BB0C-866FC1CB9881}"/>
          </ac:picMkLst>
        </pc:picChg>
        <pc:picChg chg="add del mod">
          <ac:chgData name="명 지수" userId="b07435be59d152df" providerId="LiveId" clId="{B1EB9216-FF70-4921-A4CE-2F56C1094C86}" dt="2021-03-21T11:13:49.169" v="6263" actId="21"/>
          <ac:picMkLst>
            <pc:docMk/>
            <pc:sldMk cId="3578798185" sldId="286"/>
            <ac:picMk id="19" creationId="{1851F42E-6AD8-44DE-9BA0-D2C63968E63D}"/>
          </ac:picMkLst>
        </pc:picChg>
        <pc:picChg chg="add del mod modCrop">
          <ac:chgData name="명 지수" userId="b07435be59d152df" providerId="LiveId" clId="{B1EB9216-FF70-4921-A4CE-2F56C1094C86}" dt="2021-03-21T14:14:11.126" v="9888" actId="478"/>
          <ac:picMkLst>
            <pc:docMk/>
            <pc:sldMk cId="3578798185" sldId="286"/>
            <ac:picMk id="21" creationId="{73A6A3D0-F415-4DA5-A97B-928F21C60EBD}"/>
          </ac:picMkLst>
        </pc:picChg>
      </pc:sldChg>
      <pc:sldChg chg="addSp delSp modSp add mod ord">
        <pc:chgData name="명 지수" userId="b07435be59d152df" providerId="LiveId" clId="{B1EB9216-FF70-4921-A4CE-2F56C1094C86}" dt="2021-03-21T14:11:06.239" v="9885" actId="1035"/>
        <pc:sldMkLst>
          <pc:docMk/>
          <pc:sldMk cId="3837832019" sldId="287"/>
        </pc:sldMkLst>
        <pc:spChg chg="mod">
          <ac:chgData name="명 지수" userId="b07435be59d152df" providerId="LiveId" clId="{B1EB9216-FF70-4921-A4CE-2F56C1094C86}" dt="2021-03-21T07:51:46.180" v="5251" actId="20577"/>
          <ac:spMkLst>
            <pc:docMk/>
            <pc:sldMk cId="3837832019" sldId="28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22.902" v="5232" actId="20577"/>
          <ac:spMkLst>
            <pc:docMk/>
            <pc:sldMk cId="3837832019" sldId="287"/>
            <ac:spMk id="15" creationId="{A3FEC48A-B114-483D-9EA7-8BB3537CF17F}"/>
          </ac:spMkLst>
        </pc:spChg>
        <pc:spChg chg="add mod topLvl">
          <ac:chgData name="명 지수" userId="b07435be59d152df" providerId="LiveId" clId="{B1EB9216-FF70-4921-A4CE-2F56C1094C86}" dt="2021-03-21T14:10:58.929" v="9878" actId="1076"/>
          <ac:spMkLst>
            <pc:docMk/>
            <pc:sldMk cId="3837832019" sldId="287"/>
            <ac:spMk id="18" creationId="{3CC39A62-B6CE-4D03-87A6-BF29D5DE26B6}"/>
          </ac:spMkLst>
        </pc:spChg>
        <pc:spChg chg="add mod topLvl">
          <ac:chgData name="명 지수" userId="b07435be59d152df" providerId="LiveId" clId="{B1EB9216-FF70-4921-A4CE-2F56C1094C86}" dt="2021-03-21T14:10:55.113" v="9877" actId="1076"/>
          <ac:spMkLst>
            <pc:docMk/>
            <pc:sldMk cId="3837832019" sldId="287"/>
            <ac:spMk id="19" creationId="{EC328F98-A458-4827-8666-DA42F371BAEF}"/>
          </ac:spMkLst>
        </pc:spChg>
        <pc:spChg chg="add mod topLvl">
          <ac:chgData name="명 지수" userId="b07435be59d152df" providerId="LiveId" clId="{B1EB9216-FF70-4921-A4CE-2F56C1094C86}" dt="2021-03-21T14:11:06.239" v="9885" actId="1035"/>
          <ac:spMkLst>
            <pc:docMk/>
            <pc:sldMk cId="3837832019" sldId="287"/>
            <ac:spMk id="20" creationId="{6736EFAE-E446-4573-A612-1D6F9E609A24}"/>
          </ac:spMkLst>
        </pc:spChg>
        <pc:spChg chg="add mod">
          <ac:chgData name="명 지수" userId="b07435be59d152df" providerId="LiveId" clId="{B1EB9216-FF70-4921-A4CE-2F56C1094C86}" dt="2021-03-21T12:18:31.439" v="7541" actId="1036"/>
          <ac:spMkLst>
            <pc:docMk/>
            <pc:sldMk cId="3837832019" sldId="287"/>
            <ac:spMk id="21" creationId="{E15549FB-4DCB-4443-9AA4-7A49E88A3F07}"/>
          </ac:spMkLst>
        </pc:spChg>
        <pc:grpChg chg="add del mod">
          <ac:chgData name="명 지수" userId="b07435be59d152df" providerId="LiveId" clId="{B1EB9216-FF70-4921-A4CE-2F56C1094C86}" dt="2021-03-21T12:17:23.898" v="7479" actId="165"/>
          <ac:grpSpMkLst>
            <pc:docMk/>
            <pc:sldMk cId="3837832019" sldId="287"/>
            <ac:grpSpMk id="6" creationId="{ABC71B0A-8FC7-4C44-B6BF-D49047BF2617}"/>
          </ac:grpSpMkLst>
        </pc:grpChg>
        <pc:grpChg chg="add mod topLvl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9" creationId="{474A5C42-6B40-415D-B0D5-3D92499F5D11}"/>
          </ac:grpSpMkLst>
        </pc:grpChg>
        <pc:grpChg chg="add del mod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10" creationId="{F9CDB9A0-97AA-4B61-B0B5-9B1B9FC4CFC8}"/>
          </ac:grpSpMkLst>
        </pc:grpChg>
        <pc:grpChg chg="mod">
          <ac:chgData name="명 지수" userId="b07435be59d152df" providerId="LiveId" clId="{B1EB9216-FF70-4921-A4CE-2F56C1094C86}" dt="2021-03-21T07:51:50.781" v="5252" actId="14100"/>
          <ac:grpSpMkLst>
            <pc:docMk/>
            <pc:sldMk cId="3837832019" sldId="287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11:43:14.716" v="6408" actId="21"/>
          <ac:picMkLst>
            <pc:docMk/>
            <pc:sldMk cId="3837832019" sldId="287"/>
            <ac:picMk id="3" creationId="{1584EE7B-0BDB-4A6F-B253-18E93D3F28AF}"/>
          </ac:picMkLst>
        </pc:picChg>
        <pc:picChg chg="add mod ord">
          <ac:chgData name="명 지수" userId="b07435be59d152df" providerId="LiveId" clId="{B1EB9216-FF70-4921-A4CE-2F56C1094C86}" dt="2021-03-21T14:10:46.536" v="9876" actId="1076"/>
          <ac:picMkLst>
            <pc:docMk/>
            <pc:sldMk cId="3837832019" sldId="287"/>
            <ac:picMk id="3" creationId="{3FA1175A-B3E8-44E9-A7E9-935274648B75}"/>
          </ac:picMkLst>
        </pc:picChg>
        <pc:picChg chg="add del mod ord topLvl">
          <ac:chgData name="명 지수" userId="b07435be59d152df" providerId="LiveId" clId="{B1EB9216-FF70-4921-A4CE-2F56C1094C86}" dt="2021-03-21T14:10:23.959" v="9865" actId="478"/>
          <ac:picMkLst>
            <pc:docMk/>
            <pc:sldMk cId="3837832019" sldId="287"/>
            <ac:picMk id="8" creationId="{0FDD86D5-FCCA-4BBC-9ECB-8D872996DBB6}"/>
          </ac:picMkLst>
        </pc:picChg>
        <pc:picChg chg="add del mod">
          <ac:chgData name="명 지수" userId="b07435be59d152df" providerId="LiveId" clId="{B1EB9216-FF70-4921-A4CE-2F56C1094C86}" dt="2021-03-21T11:20:48.483" v="6280" actId="21"/>
          <ac:picMkLst>
            <pc:docMk/>
            <pc:sldMk cId="3837832019" sldId="287"/>
            <ac:picMk id="16" creationId="{4F84DB0F-9CBB-431D-978D-2B79D0913462}"/>
          </ac:picMkLst>
        </pc:picChg>
        <pc:picChg chg="add del mod topLvl modCrop">
          <ac:chgData name="명 지수" userId="b07435be59d152df" providerId="LiveId" clId="{B1EB9216-FF70-4921-A4CE-2F56C1094C86}" dt="2021-03-21T12:17:26.990" v="7480" actId="478"/>
          <ac:picMkLst>
            <pc:docMk/>
            <pc:sldMk cId="3837832019" sldId="287"/>
            <ac:picMk id="17" creationId="{0C8B2D59-1ECC-4528-86AA-12C2A5F038EF}"/>
          </ac:picMkLst>
        </pc:picChg>
      </pc:sldChg>
      <pc:sldChg chg="addSp delSp modSp add mod ord">
        <pc:chgData name="명 지수" userId="b07435be59d152df" providerId="LiveId" clId="{B1EB9216-FF70-4921-A4CE-2F56C1094C86}" dt="2021-03-21T12:29:44.249" v="7583" actId="20577"/>
        <pc:sldMkLst>
          <pc:docMk/>
          <pc:sldMk cId="3700446071" sldId="288"/>
        </pc:sldMkLst>
        <pc:spChg chg="mod">
          <ac:chgData name="명 지수" userId="b07435be59d152df" providerId="LiveId" clId="{B1EB9216-FF70-4921-A4CE-2F56C1094C86}" dt="2021-03-21T07:55:21.149" v="5275"/>
          <ac:spMkLst>
            <pc:docMk/>
            <pc:sldMk cId="3700446071" sldId="288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1T07:52:54.517" v="5273" actId="20577"/>
          <ac:spMkLst>
            <pc:docMk/>
            <pc:sldMk cId="3700446071" sldId="288"/>
            <ac:spMk id="19" creationId="{6BA8F716-FF8C-4AFA-AA13-3DE1AD6381B9}"/>
          </ac:spMkLst>
        </pc:spChg>
        <pc:spChg chg="add mod">
          <ac:chgData name="명 지수" userId="b07435be59d152df" providerId="LiveId" clId="{B1EB9216-FF70-4921-A4CE-2F56C1094C86}" dt="2021-03-21T12:11:46.496" v="7428" actId="14100"/>
          <ac:spMkLst>
            <pc:docMk/>
            <pc:sldMk cId="3700446071" sldId="288"/>
            <ac:spMk id="20" creationId="{8428377D-587E-4897-8199-DAFFA6D3B723}"/>
          </ac:spMkLst>
        </pc:spChg>
        <pc:spChg chg="add mod">
          <ac:chgData name="명 지수" userId="b07435be59d152df" providerId="LiveId" clId="{B1EB9216-FF70-4921-A4CE-2F56C1094C86}" dt="2021-03-21T12:29:44.249" v="7583" actId="20577"/>
          <ac:spMkLst>
            <pc:docMk/>
            <pc:sldMk cId="3700446071" sldId="288"/>
            <ac:spMk id="22" creationId="{10855136-B3E3-4B17-95AE-7A6054366221}"/>
          </ac:spMkLst>
        </pc:spChg>
        <pc:grpChg chg="mod">
          <ac:chgData name="명 지수" userId="b07435be59d152df" providerId="LiveId" clId="{B1EB9216-FF70-4921-A4CE-2F56C1094C86}" dt="2021-03-21T07:55:25.134" v="5276" actId="14100"/>
          <ac:grpSpMkLst>
            <pc:docMk/>
            <pc:sldMk cId="3700446071" sldId="288"/>
            <ac:grpSpMk id="14" creationId="{56A166B8-C0DA-4C26-88DB-655DADB982D4}"/>
          </ac:grpSpMkLst>
        </pc:grpChg>
        <pc:picChg chg="add del mod">
          <ac:chgData name="명 지수" userId="b07435be59d152df" providerId="LiveId" clId="{B1EB9216-FF70-4921-A4CE-2F56C1094C86}" dt="2021-03-21T08:20:39.495" v="5444" actId="478"/>
          <ac:picMkLst>
            <pc:docMk/>
            <pc:sldMk cId="3700446071" sldId="288"/>
            <ac:picMk id="3" creationId="{A5169051-AA7D-451C-89A7-145D1AA59BC0}"/>
          </ac:picMkLst>
        </pc:picChg>
        <pc:picChg chg="add del mod ord">
          <ac:chgData name="명 지수" userId="b07435be59d152df" providerId="LiveId" clId="{B1EB9216-FF70-4921-A4CE-2F56C1094C86}" dt="2021-03-21T12:13:19.167" v="7433" actId="478"/>
          <ac:picMkLst>
            <pc:docMk/>
            <pc:sldMk cId="3700446071" sldId="288"/>
            <ac:picMk id="7" creationId="{028690DD-34B3-415A-9A26-720670AB3909}"/>
          </ac:picMkLst>
        </pc:picChg>
        <pc:picChg chg="del">
          <ac:chgData name="명 지수" userId="b07435be59d152df" providerId="LiveId" clId="{B1EB9216-FF70-4921-A4CE-2F56C1094C86}" dt="2021-03-21T07:55:04.872" v="5274" actId="478"/>
          <ac:picMkLst>
            <pc:docMk/>
            <pc:sldMk cId="3700446071" sldId="288"/>
            <ac:picMk id="18" creationId="{1DDF49EE-086B-4D91-8061-B88050ADB3BD}"/>
          </ac:picMkLst>
        </pc:picChg>
        <pc:picChg chg="add mod ord modCrop">
          <ac:chgData name="명 지수" userId="b07435be59d152df" providerId="LiveId" clId="{B1EB9216-FF70-4921-A4CE-2F56C1094C86}" dt="2021-03-21T12:13:31.049" v="7438" actId="171"/>
          <ac:picMkLst>
            <pc:docMk/>
            <pc:sldMk cId="3700446071" sldId="288"/>
            <ac:picMk id="23" creationId="{CDFDFAAD-E959-4EFC-B7CD-37E13A5FE212}"/>
          </ac:picMkLst>
        </pc:picChg>
        <pc:picChg chg="add del mod modCrop">
          <ac:chgData name="명 지수" userId="b07435be59d152df" providerId="LiveId" clId="{B1EB9216-FF70-4921-A4CE-2F56C1094C86}" dt="2021-03-21T12:13:57.646" v="7444" actId="21"/>
          <ac:picMkLst>
            <pc:docMk/>
            <pc:sldMk cId="3700446071" sldId="288"/>
            <ac:picMk id="24" creationId="{CA3F55B7-5C8A-4C5D-90E2-22A807538D3C}"/>
          </ac:picMkLst>
        </pc:picChg>
      </pc:sldChg>
      <pc:sldChg chg="addSp delSp modSp add mod">
        <pc:chgData name="명 지수" userId="b07435be59d152df" providerId="LiveId" clId="{B1EB9216-FF70-4921-A4CE-2F56C1094C86}" dt="2021-03-21T12:29:04.763" v="7578" actId="1036"/>
        <pc:sldMkLst>
          <pc:docMk/>
          <pc:sldMk cId="1783614387" sldId="289"/>
        </pc:sldMkLst>
        <pc:spChg chg="mod">
          <ac:chgData name="명 지수" userId="b07435be59d152df" providerId="LiveId" clId="{B1EB9216-FF70-4921-A4CE-2F56C1094C86}" dt="2021-03-21T08:18:35.131" v="5423" actId="1076"/>
          <ac:spMkLst>
            <pc:docMk/>
            <pc:sldMk cId="1783614387" sldId="289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0" creationId="{8428377D-587E-4897-8199-DAFFA6D3B723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2" creationId="{10855136-B3E3-4B17-95AE-7A6054366221}"/>
          </ac:spMkLst>
        </pc:spChg>
        <pc:picChg chg="del">
          <ac:chgData name="명 지수" userId="b07435be59d152df" providerId="LiveId" clId="{B1EB9216-FF70-4921-A4CE-2F56C1094C86}" dt="2021-03-21T08:18:33.204" v="5421" actId="478"/>
          <ac:picMkLst>
            <pc:docMk/>
            <pc:sldMk cId="1783614387" sldId="289"/>
            <ac:picMk id="3" creationId="{A5169051-AA7D-451C-89A7-145D1AA59BC0}"/>
          </ac:picMkLst>
        </pc:picChg>
        <pc:picChg chg="add del">
          <ac:chgData name="명 지수" userId="b07435be59d152df" providerId="LiveId" clId="{B1EB9216-FF70-4921-A4CE-2F56C1094C86}" dt="2021-03-21T08:28:41.513" v="5525" actId="21"/>
          <ac:picMkLst>
            <pc:docMk/>
            <pc:sldMk cId="1783614387" sldId="289"/>
            <ac:picMk id="6" creationId="{3E2E53B8-3D13-4D26-AF23-5EC38F2C7C36}"/>
          </ac:picMkLst>
        </pc:picChg>
        <pc:picChg chg="add mod">
          <ac:chgData name="명 지수" userId="b07435be59d152df" providerId="LiveId" clId="{B1EB9216-FF70-4921-A4CE-2F56C1094C86}" dt="2021-03-21T12:29:04.763" v="7578" actId="1036"/>
          <ac:picMkLst>
            <pc:docMk/>
            <pc:sldMk cId="1783614387" sldId="289"/>
            <ac:picMk id="8" creationId="{EB142A1D-E68B-4D76-8756-99FF7019134F}"/>
          </ac:picMkLst>
        </pc:picChg>
        <pc:picChg chg="add del mod">
          <ac:chgData name="명 지수" userId="b07435be59d152df" providerId="LiveId" clId="{B1EB9216-FF70-4921-A4CE-2F56C1094C86}" dt="2021-03-21T12:14:51.057" v="7472" actId="478"/>
          <ac:picMkLst>
            <pc:docMk/>
            <pc:sldMk cId="1783614387" sldId="289"/>
            <ac:picMk id="23" creationId="{3AADDD9B-6072-4AD0-A773-C9F8BF88F421}"/>
          </ac:picMkLst>
        </pc:picChg>
      </pc:sldChg>
      <pc:sldChg chg="addSp delSp modSp add mod">
        <pc:chgData name="명 지수" userId="b07435be59d152df" providerId="LiveId" clId="{B1EB9216-FF70-4921-A4CE-2F56C1094C86}" dt="2021-03-21T11:22:28.860" v="6285" actId="21"/>
        <pc:sldMkLst>
          <pc:docMk/>
          <pc:sldMk cId="4140553693" sldId="290"/>
        </pc:sldMkLst>
        <pc:picChg chg="add del mod">
          <ac:chgData name="명 지수" userId="b07435be59d152df" providerId="LiveId" clId="{B1EB9216-FF70-4921-A4CE-2F56C1094C86}" dt="2021-03-21T11:22:28.860" v="6285" actId="21"/>
          <ac:picMkLst>
            <pc:docMk/>
            <pc:sldMk cId="4140553693" sldId="290"/>
            <ac:picMk id="3" creationId="{CB70F508-D95C-4092-B08B-32C094FCE3B9}"/>
          </ac:picMkLst>
        </pc:picChg>
        <pc:picChg chg="del">
          <ac:chgData name="명 지수" userId="b07435be59d152df" providerId="LiveId" clId="{B1EB9216-FF70-4921-A4CE-2F56C1094C86}" dt="2021-03-21T09:03:02.201" v="5585" actId="478"/>
          <ac:picMkLst>
            <pc:docMk/>
            <pc:sldMk cId="4140553693" sldId="290"/>
            <ac:picMk id="8" creationId="{FF5D5CEA-F418-4326-B74C-3C4F38609A23}"/>
          </ac:picMkLst>
        </pc:picChg>
      </pc:sldChg>
      <pc:sldChg chg="addSp delSp modSp add mod">
        <pc:chgData name="명 지수" userId="b07435be59d152df" providerId="LiveId" clId="{B1EB9216-FF70-4921-A4CE-2F56C1094C86}" dt="2021-03-21T11:01:53.381" v="6226" actId="207"/>
        <pc:sldMkLst>
          <pc:docMk/>
          <pc:sldMk cId="2225076540" sldId="291"/>
        </pc:sldMkLst>
        <pc:spChg chg="del">
          <ac:chgData name="명 지수" userId="b07435be59d152df" providerId="LiveId" clId="{B1EB9216-FF70-4921-A4CE-2F56C1094C86}" dt="2021-03-21T10:57:57.273" v="6042" actId="478"/>
          <ac:spMkLst>
            <pc:docMk/>
            <pc:sldMk cId="2225076540" sldId="291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1T10:58:35.765" v="6168" actId="113"/>
          <ac:spMkLst>
            <pc:docMk/>
            <pc:sldMk cId="2225076540" sldId="291"/>
            <ac:spMk id="22" creationId="{20D67B37-4A2E-4BA2-9E35-8C984FD89203}"/>
          </ac:spMkLst>
        </pc:spChg>
        <pc:spChg chg="add mod">
          <ac:chgData name="명 지수" userId="b07435be59d152df" providerId="LiveId" clId="{B1EB9216-FF70-4921-A4CE-2F56C1094C86}" dt="2021-03-21T11:01:53.381" v="6226" actId="207"/>
          <ac:spMkLst>
            <pc:docMk/>
            <pc:sldMk cId="2225076540" sldId="291"/>
            <ac:spMk id="23" creationId="{11183602-C0BE-49CD-9694-A09D434000F1}"/>
          </ac:spMkLst>
        </pc:spChg>
        <pc:spChg chg="add mod">
          <ac:chgData name="명 지수" userId="b07435be59d152df" providerId="LiveId" clId="{B1EB9216-FF70-4921-A4CE-2F56C1094C86}" dt="2021-03-21T11:01:37.654" v="6212" actId="1035"/>
          <ac:spMkLst>
            <pc:docMk/>
            <pc:sldMk cId="2225076540" sldId="291"/>
            <ac:spMk id="24" creationId="{7D9C814C-89BC-430C-9B06-C59220257357}"/>
          </ac:spMkLst>
        </pc:spChg>
        <pc:grpChg chg="del">
          <ac:chgData name="명 지수" userId="b07435be59d152df" providerId="LiveId" clId="{B1EB9216-FF70-4921-A4CE-2F56C1094C86}" dt="2021-03-21T10:57:56.223" v="6041" actId="478"/>
          <ac:grpSpMkLst>
            <pc:docMk/>
            <pc:sldMk cId="2225076540" sldId="29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1T11:01:37.654" v="6212" actId="1035"/>
          <ac:picMkLst>
            <pc:docMk/>
            <pc:sldMk cId="2225076540" sldId="291"/>
            <ac:picMk id="7" creationId="{0A32FD58-DE19-4C1D-9957-BAFCC4ABA026}"/>
          </ac:picMkLst>
        </pc:picChg>
        <pc:picChg chg="del">
          <ac:chgData name="명 지수" userId="b07435be59d152df" providerId="LiveId" clId="{B1EB9216-FF70-4921-A4CE-2F56C1094C86}" dt="2021-03-21T10:57:58.035" v="6043" actId="478"/>
          <ac:picMkLst>
            <pc:docMk/>
            <pc:sldMk cId="2225076540" sldId="291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13:50:46.959" v="9057"/>
        <pc:sldMkLst>
          <pc:docMk/>
          <pc:sldMk cId="2946402123" sldId="292"/>
        </pc:sldMkLst>
        <pc:spChg chg="del">
          <ac:chgData name="명 지수" userId="b07435be59d152df" providerId="LiveId" clId="{B1EB9216-FF70-4921-A4CE-2F56C1094C86}" dt="2021-03-21T13:50:40.665" v="9054" actId="478"/>
          <ac:spMkLst>
            <pc:docMk/>
            <pc:sldMk cId="2946402123" sldId="292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3:47:10.793" v="8938" actId="1035"/>
          <ac:spMkLst>
            <pc:docMk/>
            <pc:sldMk cId="2946402123" sldId="292"/>
            <ac:spMk id="17" creationId="{BD73E7A7-C82D-4976-ACE1-82DDB817781E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0" creationId="{7ED5A2C6-ABE4-4886-8576-2D7D20137678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1" creationId="{1BFF43F7-8475-4374-9CE9-70C03534C34B}"/>
          </ac:spMkLst>
        </pc:spChg>
        <pc:spChg chg="add 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8" creationId="{B9A9AC18-456B-424E-AF97-EF57961971BB}"/>
          </ac:spMkLst>
        </pc:spChg>
        <pc:grpChg chg="del">
          <ac:chgData name="명 지수" userId="b07435be59d152df" providerId="LiveId" clId="{B1EB9216-FF70-4921-A4CE-2F56C1094C86}" dt="2021-03-21T13:50:40.665" v="9054" actId="478"/>
          <ac:grpSpMkLst>
            <pc:docMk/>
            <pc:sldMk cId="2946402123" sldId="292"/>
            <ac:grpSpMk id="11" creationId="{8A8CAEBB-14CD-457E-9231-C57D9EABEAA0}"/>
          </ac:grpSpMkLst>
        </pc:grpChg>
        <pc:grpChg chg="add mod">
          <ac:chgData name="명 지수" userId="b07435be59d152df" providerId="LiveId" clId="{B1EB9216-FF70-4921-A4CE-2F56C1094C86}" dt="2021-03-21T13:50:40.956" v="9055"/>
          <ac:grpSpMkLst>
            <pc:docMk/>
            <pc:sldMk cId="2946402123" sldId="292"/>
            <ac:grpSpMk id="19" creationId="{31E3D560-A4C0-4A7A-94A3-99AA2F294605}"/>
          </ac:grpSpMkLst>
        </pc:grpChg>
        <pc:picChg chg="del">
          <ac:chgData name="명 지수" userId="b07435be59d152df" providerId="LiveId" clId="{B1EB9216-FF70-4921-A4CE-2F56C1094C86}" dt="2021-03-21T11:19:54.665" v="6271" actId="478"/>
          <ac:picMkLst>
            <pc:docMk/>
            <pc:sldMk cId="2946402123" sldId="292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3:47:04.932" v="8929" actId="478"/>
          <ac:picMkLst>
            <pc:docMk/>
            <pc:sldMk cId="2946402123" sldId="292"/>
            <ac:picMk id="16" creationId="{9221C9F8-919B-4A7A-AF7A-C9B190E85D2A}"/>
          </ac:picMkLst>
        </pc:picChg>
        <pc:picChg chg="add del mod">
          <ac:chgData name="명 지수" userId="b07435be59d152df" providerId="LiveId" clId="{B1EB9216-FF70-4921-A4CE-2F56C1094C86}" dt="2021-03-21T13:50:43.330" v="9056" actId="478"/>
          <ac:picMkLst>
            <pc:docMk/>
            <pc:sldMk cId="2946402123" sldId="292"/>
            <ac:picMk id="18" creationId="{5B82729D-698D-4E10-8390-07FBF94736FE}"/>
          </ac:picMkLst>
        </pc:picChg>
        <pc:picChg chg="add mod">
          <ac:chgData name="명 지수" userId="b07435be59d152df" providerId="LiveId" clId="{B1EB9216-FF70-4921-A4CE-2F56C1094C86}" dt="2021-03-21T13:50:46.959" v="9057"/>
          <ac:picMkLst>
            <pc:docMk/>
            <pc:sldMk cId="2946402123" sldId="292"/>
            <ac:picMk id="29" creationId="{6AD0DE21-D5DA-46D0-A3C3-9C97D17449E1}"/>
          </ac:picMkLst>
        </pc:picChg>
      </pc:sldChg>
      <pc:sldChg chg="addSp delSp modSp add mod">
        <pc:chgData name="명 지수" userId="b07435be59d152df" providerId="LiveId" clId="{B1EB9216-FF70-4921-A4CE-2F56C1094C86}" dt="2021-03-21T13:48:34.051" v="8968" actId="20577"/>
        <pc:sldMkLst>
          <pc:docMk/>
          <pc:sldMk cId="2091180026" sldId="293"/>
        </pc:sldMkLst>
        <pc:spChg chg="add mod">
          <ac:chgData name="명 지수" userId="b07435be59d152df" providerId="LiveId" clId="{B1EB9216-FF70-4921-A4CE-2F56C1094C86}" dt="2021-03-21T13:48:34.051" v="8968" actId="20577"/>
          <ac:spMkLst>
            <pc:docMk/>
            <pc:sldMk cId="2091180026" sldId="293"/>
            <ac:spMk id="18" creationId="{56956F57-92A2-4B7D-A45F-EAF941F4AF11}"/>
          </ac:spMkLst>
        </pc:spChg>
        <pc:picChg chg="add del mod modCrop">
          <ac:chgData name="명 지수" userId="b07435be59d152df" providerId="LiveId" clId="{B1EB9216-FF70-4921-A4CE-2F56C1094C86}" dt="2021-03-21T12:19:16.129" v="7543" actId="478"/>
          <ac:picMkLst>
            <pc:docMk/>
            <pc:sldMk cId="2091180026" sldId="293"/>
            <ac:picMk id="3" creationId="{DC88790B-1A78-4D58-9573-5857E33FED61}"/>
          </ac:picMkLst>
        </pc:picChg>
        <pc:picChg chg="add mod">
          <ac:chgData name="명 지수" userId="b07435be59d152df" providerId="LiveId" clId="{B1EB9216-FF70-4921-A4CE-2F56C1094C86}" dt="2021-03-21T12:19:35.967" v="7545" actId="1076"/>
          <ac:picMkLst>
            <pc:docMk/>
            <pc:sldMk cId="2091180026" sldId="293"/>
            <ac:picMk id="7" creationId="{35C66815-B6CD-45D7-B2BE-C1CB870E08EB}"/>
          </ac:picMkLst>
        </pc:picChg>
        <pc:picChg chg="del">
          <ac:chgData name="명 지수" userId="b07435be59d152df" providerId="LiveId" clId="{B1EB9216-FF70-4921-A4CE-2F56C1094C86}" dt="2021-03-21T11:20:27.103" v="6277" actId="478"/>
          <ac:picMkLst>
            <pc:docMk/>
            <pc:sldMk cId="2091180026" sldId="293"/>
            <ac:picMk id="16" creationId="{4F84DB0F-9CBB-431D-978D-2B79D0913462}"/>
          </ac:picMkLst>
        </pc:picChg>
        <pc:picChg chg="add del mod">
          <ac:chgData name="명 지수" userId="b07435be59d152df" providerId="LiveId" clId="{B1EB9216-FF70-4921-A4CE-2F56C1094C86}" dt="2021-03-21T11:33:02.242" v="6375" actId="478"/>
          <ac:picMkLst>
            <pc:docMk/>
            <pc:sldMk cId="2091180026" sldId="293"/>
            <ac:picMk id="17" creationId="{EA3DDCAC-2CAC-42F3-AEDF-D60846E01344}"/>
          </ac:picMkLst>
        </pc:picChg>
      </pc:sldChg>
      <pc:sldChg chg="addSp delSp modSp add mod">
        <pc:chgData name="명 지수" userId="b07435be59d152df" providerId="LiveId" clId="{B1EB9216-FF70-4921-A4CE-2F56C1094C86}" dt="2021-03-21T12:25:37.120" v="7567" actId="1076"/>
        <pc:sldMkLst>
          <pc:docMk/>
          <pc:sldMk cId="4265723496" sldId="294"/>
        </pc:sldMkLst>
        <pc:picChg chg="add del mod">
          <ac:chgData name="명 지수" userId="b07435be59d152df" providerId="LiveId" clId="{B1EB9216-FF70-4921-A4CE-2F56C1094C86}" dt="2021-03-21T11:37:46.017" v="6391" actId="21"/>
          <ac:picMkLst>
            <pc:docMk/>
            <pc:sldMk cId="4265723496" sldId="294"/>
            <ac:picMk id="3" creationId="{34260B99-B00E-4BE5-A549-5B4C3CF43A47}"/>
          </ac:picMkLst>
        </pc:picChg>
        <pc:picChg chg="del mod modCrop">
          <ac:chgData name="명 지수" userId="b07435be59d152df" providerId="LiveId" clId="{B1EB9216-FF70-4921-A4CE-2F56C1094C86}" dt="2021-03-21T11:34:14.481" v="6384" actId="478"/>
          <ac:picMkLst>
            <pc:docMk/>
            <pc:sldMk cId="4265723496" sldId="294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4:47.116" v="7559" actId="478"/>
          <ac:picMkLst>
            <pc:docMk/>
            <pc:sldMk cId="4265723496" sldId="294"/>
            <ac:picMk id="18" creationId="{69ED9478-AE53-4B61-B9B9-2E65CAD92A4C}"/>
          </ac:picMkLst>
        </pc:picChg>
        <pc:picChg chg="add mod">
          <ac:chgData name="명 지수" userId="b07435be59d152df" providerId="LiveId" clId="{B1EB9216-FF70-4921-A4CE-2F56C1094C86}" dt="2021-03-21T12:25:37.120" v="7567" actId="1076"/>
          <ac:picMkLst>
            <pc:docMk/>
            <pc:sldMk cId="4265723496" sldId="294"/>
            <ac:picMk id="19" creationId="{EDE1E106-D823-4D04-9D32-D38FCB7A599E}"/>
          </ac:picMkLst>
        </pc:picChg>
      </pc:sldChg>
      <pc:sldChg chg="modSp add mod">
        <pc:chgData name="명 지수" userId="b07435be59d152df" providerId="LiveId" clId="{B1EB9216-FF70-4921-A4CE-2F56C1094C86}" dt="2021-03-21T13:34:43.811" v="8188" actId="20577"/>
        <pc:sldMkLst>
          <pc:docMk/>
          <pc:sldMk cId="1107353242" sldId="295"/>
        </pc:sldMkLst>
        <pc:spChg chg="mod">
          <ac:chgData name="명 지수" userId="b07435be59d152df" providerId="LiveId" clId="{B1EB9216-FF70-4921-A4CE-2F56C1094C86}" dt="2021-03-21T13:34:43.811" v="8188" actId="20577"/>
          <ac:spMkLst>
            <pc:docMk/>
            <pc:sldMk cId="1107353242" sldId="295"/>
            <ac:spMk id="18" creationId="{56956F57-92A2-4B7D-A45F-EAF941F4AF11}"/>
          </ac:spMkLst>
        </pc:spChg>
      </pc:sldChg>
      <pc:sldChg chg="add del">
        <pc:chgData name="명 지수" userId="b07435be59d152df" providerId="LiveId" clId="{B1EB9216-FF70-4921-A4CE-2F56C1094C86}" dt="2021-03-21T11:53:23.637" v="6455"/>
        <pc:sldMkLst>
          <pc:docMk/>
          <pc:sldMk cId="1609680761" sldId="295"/>
        </pc:sldMkLst>
      </pc:sldChg>
      <pc:sldChg chg="modSp add mod">
        <pc:chgData name="명 지수" userId="b07435be59d152df" providerId="LiveId" clId="{B1EB9216-FF70-4921-A4CE-2F56C1094C86}" dt="2021-03-21T13:51:07.168" v="9058" actId="113"/>
        <pc:sldMkLst>
          <pc:docMk/>
          <pc:sldMk cId="2817761350" sldId="296"/>
        </pc:sldMkLst>
        <pc:spChg chg="mod">
          <ac:chgData name="명 지수" userId="b07435be59d152df" providerId="LiveId" clId="{B1EB9216-FF70-4921-A4CE-2F56C1094C86}" dt="2021-03-21T13:51:07.168" v="9058" actId="113"/>
          <ac:spMkLst>
            <pc:docMk/>
            <pc:sldMk cId="2817761350" sldId="296"/>
            <ac:spMk id="17" creationId="{BD73E7A7-C82D-4976-ACE1-82DDB817781E}"/>
          </ac:spMkLst>
        </pc:spChg>
        <pc:grpChg chg="mod">
          <ac:chgData name="명 지수" userId="b07435be59d152df" providerId="LiveId" clId="{B1EB9216-FF70-4921-A4CE-2F56C1094C86}" dt="2021-03-21T13:50:13.583" v="9053" actId="14100"/>
          <ac:grpSpMkLst>
            <pc:docMk/>
            <pc:sldMk cId="2817761350" sldId="296"/>
            <ac:grpSpMk id="11" creationId="{8A8CAEBB-14CD-457E-9231-C57D9EABEAA0}"/>
          </ac:grpSpMkLst>
        </pc:grpChg>
        <pc:picChg chg="mod">
          <ac:chgData name="명 지수" userId="b07435be59d152df" providerId="LiveId" clId="{B1EB9216-FF70-4921-A4CE-2F56C1094C86}" dt="2021-03-21T13:50:09.740" v="9052" actId="1076"/>
          <ac:picMkLst>
            <pc:docMk/>
            <pc:sldMk cId="2817761350" sldId="296"/>
            <ac:picMk id="16" creationId="{9221C9F8-919B-4A7A-AF7A-C9B190E85D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m.blog.naver.com/PostView.nhn?blogId=pro_000&amp;logNo=221156325705&amp;proxyReferer=https:%2F%2Fwww.google.com%2F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m.blog.naver.com/PostView.nhn?blogId=ace772&amp;logNo=130010272556&amp;proxyReferer=https:%2F%2Fwww.google.com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tword.co.kr/abbr_view.php?m_temp1=3758&amp;m_search=FIR" TargetMode="External"/><Relationship Id="rId5" Type="http://schemas.openxmlformats.org/officeDocument/2006/relationships/hyperlink" Target="http://www.ktword.co.kr/abbr_view.php?m_temp1=4220" TargetMode="External"/><Relationship Id="rId4" Type="http://schemas.openxmlformats.org/officeDocument/2006/relationships/hyperlink" Target="https://blog.naver.com/futuremain/22129940337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6686898" y="746551"/>
            <a:ext cx="5024132" cy="182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[HW03] Digital Filters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2021.03.21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매트랩</a:t>
              </a:r>
              <a:r>
                <a:rPr lang="ko-KR" altLang="en-US" sz="2000" dirty="0">
                  <a:solidFill>
                    <a:schemeClr val="tx1"/>
                  </a:solidFill>
                </a:rPr>
                <a:t> 제공 함수 이용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09B4E76-68B6-41E4-A16F-FEB3CE80F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6" y="3180873"/>
            <a:ext cx="11135234" cy="17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EE0148-12AD-44AD-A730-7AE56B95FE70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9731D4-7B3D-4737-AE3A-A80BD79F28BB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B02B2A-AFF0-4279-A268-086F74F40036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</a:t>
              </a:r>
              <a:r>
                <a:rPr lang="ko-KR" altLang="en-US" sz="2000" dirty="0">
                  <a:solidFill>
                    <a:schemeClr val="tx1"/>
                  </a:solidFill>
                </a:rPr>
                <a:t>언어로 구현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650479-A3D3-4365-B982-C216F7D2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6" y="2182686"/>
            <a:ext cx="11191625" cy="3962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0B7659-64F2-420E-A335-46A06E1653DB}"/>
                  </a:ext>
                </a:extLst>
              </p:cNvPr>
              <p:cNvSpPr txBox="1"/>
              <p:nvPr/>
            </p:nvSpPr>
            <p:spPr>
              <a:xfrm>
                <a:off x="5287340" y="4321812"/>
                <a:ext cx="6399804" cy="784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0B7659-64F2-420E-A335-46A06E16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340" y="4321812"/>
                <a:ext cx="6399804" cy="784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9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IIR </a:t>
              </a:r>
              <a:r>
                <a:rPr lang="ko-KR" altLang="en-US" sz="2000" dirty="0">
                  <a:solidFill>
                    <a:schemeClr val="tx1"/>
                  </a:solidFill>
                </a:rPr>
                <a:t>필터 설정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00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2F283F-5A8B-4D65-BF5B-1DE2E4BD3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593" r="252" b="-1"/>
          <a:stretch/>
        </p:blipFill>
        <p:spPr>
          <a:xfrm>
            <a:off x="517606" y="3355616"/>
            <a:ext cx="11178876" cy="1572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2A4ABC-146C-421F-A777-765736B674D6}"/>
              </a:ext>
            </a:extLst>
          </p:cNvPr>
          <p:cNvSpPr txBox="1"/>
          <p:nvPr/>
        </p:nvSpPr>
        <p:spPr>
          <a:xfrm>
            <a:off x="940070" y="2836055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차에 </a:t>
            </a:r>
            <a:r>
              <a:rPr lang="en-US" altLang="ko-KR" dirty="0"/>
              <a:t>Cut-off Frequency</a:t>
            </a:r>
            <a:r>
              <a:rPr lang="ko-KR" altLang="en-US" dirty="0"/>
              <a:t>는 </a:t>
            </a:r>
            <a:r>
              <a:rPr lang="en-US" altLang="ko-KR" dirty="0"/>
              <a:t>5Hz</a:t>
            </a:r>
          </a:p>
        </p:txBody>
      </p:sp>
    </p:spTree>
    <p:extLst>
      <p:ext uri="{BB962C8B-B14F-4D97-AF65-F5344CB8AC3E}">
        <p14:creationId xmlns:p14="http://schemas.microsoft.com/office/powerpoint/2010/main" val="36558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</a:rPr>
                <a:t>매트랩</a:t>
              </a:r>
              <a:r>
                <a:rPr lang="ko-KR" altLang="en-US" sz="2000" dirty="0">
                  <a:solidFill>
                    <a:schemeClr val="tx1"/>
                  </a:solidFill>
                </a:rPr>
                <a:t> 제공 함수 이용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D1114-4197-44CE-B2BC-8384ACE09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" y="3374982"/>
            <a:ext cx="11207123" cy="15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EE0148-12AD-44AD-A730-7AE56B95FE70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9731D4-7B3D-4737-AE3A-A80BD79F28BB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B02B2A-AFF0-4279-A268-086F74F40036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</a:t>
              </a:r>
              <a:r>
                <a:rPr lang="ko-KR" altLang="en-US" sz="2000" dirty="0">
                  <a:solidFill>
                    <a:schemeClr val="tx1"/>
                  </a:solidFill>
                </a:rPr>
                <a:t>언어로 구현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FFD5B1E-4E72-41DB-847F-B41D418F8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542"/>
          <a:stretch/>
        </p:blipFill>
        <p:spPr>
          <a:xfrm>
            <a:off x="500827" y="3429000"/>
            <a:ext cx="11207123" cy="15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EE0148-12AD-44AD-A730-7AE56B95FE70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9731D4-7B3D-4737-AE3A-A80BD79F28BB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B02B2A-AFF0-4279-A268-086F74F40036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</a:t>
              </a:r>
              <a:r>
                <a:rPr lang="ko-KR" altLang="en-US" sz="2000" dirty="0">
                  <a:solidFill>
                    <a:schemeClr val="tx1"/>
                  </a:solidFill>
                </a:rPr>
                <a:t>언어로 구현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B9D078-369A-422D-B569-3A200ACB3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" r="3718"/>
          <a:stretch/>
        </p:blipFill>
        <p:spPr>
          <a:xfrm>
            <a:off x="503908" y="2541864"/>
            <a:ext cx="11192573" cy="366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80F25-5933-4119-A561-B7D636D522E0}"/>
                  </a:ext>
                </a:extLst>
              </p:cNvPr>
              <p:cNvSpPr txBox="1"/>
              <p:nvPr/>
            </p:nvSpPr>
            <p:spPr>
              <a:xfrm>
                <a:off x="6095999" y="3429000"/>
                <a:ext cx="398365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80F25-5933-4119-A561-B7D636D5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429000"/>
                <a:ext cx="398365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6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FEB38-821E-489A-B9D9-C4609F67345F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361FEB-DDC6-48A0-AC1D-DA86B8B1CD14}"/>
              </a:ext>
            </a:extLst>
          </p:cNvPr>
          <p:cNvSpPr txBox="1"/>
          <p:nvPr/>
        </p:nvSpPr>
        <p:spPr>
          <a:xfrm>
            <a:off x="7524926" y="3129094"/>
            <a:ext cx="4112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비록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FIR </a:t>
            </a:r>
            <a:r>
              <a:rPr lang="ko-KR" altLang="en-US" dirty="0"/>
              <a:t>필터의 성능자체는 좋지 않으나</a:t>
            </a:r>
            <a:r>
              <a:rPr lang="en-US" altLang="ko-KR" dirty="0"/>
              <a:t>,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구현한 </a:t>
            </a:r>
            <a:r>
              <a:rPr lang="en-US" altLang="ko-KR" dirty="0"/>
              <a:t>FIR </a:t>
            </a:r>
            <a:r>
              <a:rPr lang="ko-KR" altLang="en-US" dirty="0"/>
              <a:t>필터와 </a:t>
            </a:r>
            <a:r>
              <a:rPr lang="en-US" altLang="ko-KR" dirty="0"/>
              <a:t>C</a:t>
            </a:r>
            <a:r>
              <a:rPr lang="ko-KR" altLang="en-US" dirty="0"/>
              <a:t>언어를 이용해 구현한 </a:t>
            </a:r>
            <a:r>
              <a:rPr lang="en-US" altLang="ko-KR" dirty="0"/>
              <a:t>FIR </a:t>
            </a:r>
            <a:r>
              <a:rPr lang="ko-KR" altLang="en-US" dirty="0"/>
              <a:t>필터는 </a:t>
            </a:r>
            <a:r>
              <a:rPr lang="ko-KR" altLang="en-US" b="1" dirty="0"/>
              <a:t>거의 비슷한 성능</a:t>
            </a:r>
            <a:r>
              <a:rPr lang="ko-KR" altLang="en-US" dirty="0"/>
              <a:t>을 보여줬다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0ACD55-76B6-4CE7-B3E3-99962529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9" y="1224016"/>
            <a:ext cx="7802869" cy="54620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C4A79-115B-4E8F-B508-F1EAD414C811}"/>
              </a:ext>
            </a:extLst>
          </p:cNvPr>
          <p:cNvSpPr/>
          <p:nvPr/>
        </p:nvSpPr>
        <p:spPr>
          <a:xfrm>
            <a:off x="6056851" y="3951215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55672E-736F-47D4-AC21-ACD7B3B9C8CC}"/>
              </a:ext>
            </a:extLst>
          </p:cNvPr>
          <p:cNvSpPr/>
          <p:nvPr/>
        </p:nvSpPr>
        <p:spPr>
          <a:xfrm>
            <a:off x="6082018" y="5588467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6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FEB38-821E-489A-B9D9-C4609F67345F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361FEB-DDC6-48A0-AC1D-DA86B8B1CD14}"/>
              </a:ext>
            </a:extLst>
          </p:cNvPr>
          <p:cNvSpPr txBox="1"/>
          <p:nvPr/>
        </p:nvSpPr>
        <p:spPr>
          <a:xfrm>
            <a:off x="7588927" y="3069775"/>
            <a:ext cx="4037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필터를 </a:t>
            </a:r>
            <a:r>
              <a:rPr lang="en-US" altLang="ko-KR" dirty="0"/>
              <a:t>50</a:t>
            </a:r>
            <a:r>
              <a:rPr lang="ko-KR" altLang="en-US" dirty="0"/>
              <a:t>차로 높여보았다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FIR</a:t>
            </a:r>
            <a:r>
              <a:rPr lang="ko-KR" altLang="en-US" dirty="0"/>
              <a:t>필터의 성능은 좋아졌지만 </a:t>
            </a:r>
            <a:r>
              <a:rPr lang="en-US" altLang="ko-KR" dirty="0"/>
              <a:t>2</a:t>
            </a:r>
            <a:r>
              <a:rPr lang="ko-KR" altLang="en-US" dirty="0"/>
              <a:t>차 때보다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구현한 필터에 비해 </a:t>
            </a:r>
            <a:r>
              <a:rPr lang="en-US" altLang="ko-KR" dirty="0"/>
              <a:t>C</a:t>
            </a:r>
            <a:r>
              <a:rPr lang="ko-KR" altLang="en-US" dirty="0"/>
              <a:t>언어로 구현한 필터의 성능이 조금 떨어지고</a:t>
            </a:r>
            <a:r>
              <a:rPr lang="en-US" altLang="ko-KR" dirty="0"/>
              <a:t>, </a:t>
            </a:r>
            <a:r>
              <a:rPr lang="ko-KR" altLang="en-US" dirty="0"/>
              <a:t>지연 시간이 생기는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8175F6C-D802-4D46-90A6-51CD1739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7" y="1224021"/>
            <a:ext cx="7802868" cy="54620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39DD1A-201B-41BC-8813-E3AE890BDF31}"/>
              </a:ext>
            </a:extLst>
          </p:cNvPr>
          <p:cNvSpPr/>
          <p:nvPr/>
        </p:nvSpPr>
        <p:spPr>
          <a:xfrm>
            <a:off x="6065240" y="3993160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C438A5-A25D-4527-B83C-A8507DEE6EF7}"/>
              </a:ext>
            </a:extLst>
          </p:cNvPr>
          <p:cNvSpPr/>
          <p:nvPr/>
        </p:nvSpPr>
        <p:spPr>
          <a:xfrm>
            <a:off x="6073629" y="5638801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4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FEB38-821E-489A-B9D9-C4609F67345F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361FEB-DDC6-48A0-AC1D-DA86B8B1CD14}"/>
              </a:ext>
            </a:extLst>
          </p:cNvPr>
          <p:cNvSpPr txBox="1"/>
          <p:nvPr/>
        </p:nvSpPr>
        <p:spPr>
          <a:xfrm>
            <a:off x="7561029" y="2536669"/>
            <a:ext cx="4037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필터를 </a:t>
            </a:r>
            <a:r>
              <a:rPr lang="en-US" altLang="ko-KR" dirty="0"/>
              <a:t>150</a:t>
            </a:r>
            <a:r>
              <a:rPr lang="ko-KR" altLang="en-US" dirty="0"/>
              <a:t>차로 높여보았다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noise</a:t>
            </a:r>
            <a:r>
              <a:rPr lang="ko-KR" altLang="en-US" dirty="0"/>
              <a:t>를 거의 걸러낼 수 있었지만</a:t>
            </a:r>
            <a:r>
              <a:rPr lang="en-US" altLang="ko-KR" dirty="0"/>
              <a:t>,</a:t>
            </a:r>
            <a:r>
              <a:rPr lang="ko-KR" altLang="en-US" dirty="0"/>
              <a:t> 매트 제공 함수로 구현한 필터에서도 육안으로 보기에도 지연 시간이 발생한 것을 알 수 있고</a:t>
            </a:r>
            <a:r>
              <a:rPr lang="en-US" altLang="ko-KR" dirty="0"/>
              <a:t>,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언어로 구현한 필터는 </a:t>
            </a:r>
            <a:r>
              <a:rPr lang="en-US" altLang="ko-KR" dirty="0"/>
              <a:t>50</a:t>
            </a:r>
            <a:r>
              <a:rPr lang="ko-KR" altLang="en-US" dirty="0"/>
              <a:t>차일때보다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구현한 필터에 비해 확연히 성능이 뒤떨어지는 모습을 볼 수 있다</a:t>
            </a:r>
            <a:r>
              <a:rPr lang="en-US" altLang="ko-KR" dirty="0"/>
              <a:t>. </a:t>
            </a:r>
            <a:r>
              <a:rPr lang="ko-KR" altLang="en-US" dirty="0"/>
              <a:t>지연 시간</a:t>
            </a:r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눈에 띄게 길어졌다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A6931F-4BA7-4171-8384-E5389172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8" y="1232407"/>
            <a:ext cx="7802868" cy="54620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67563-2A3F-444B-A6A6-F2ADE8C87825}"/>
              </a:ext>
            </a:extLst>
          </p:cNvPr>
          <p:cNvSpPr/>
          <p:nvPr/>
        </p:nvSpPr>
        <p:spPr>
          <a:xfrm>
            <a:off x="6031684" y="4068661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65C14-F086-4534-9FE0-0DF258594965}"/>
              </a:ext>
            </a:extLst>
          </p:cNvPr>
          <p:cNvSpPr/>
          <p:nvPr/>
        </p:nvSpPr>
        <p:spPr>
          <a:xfrm>
            <a:off x="6073629" y="5722691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925D4-95CA-4527-A30B-3C609D8CA468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C3A9342-CC0D-4D55-9601-4EF434DE6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9" t="3911" r="6898" b="4025"/>
          <a:stretch/>
        </p:blipFill>
        <p:spPr>
          <a:xfrm>
            <a:off x="515863" y="1348882"/>
            <a:ext cx="7053555" cy="51693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B2619F-97C6-4137-9ABB-8CDCCD40D4C2}"/>
              </a:ext>
            </a:extLst>
          </p:cNvPr>
          <p:cNvSpPr txBox="1"/>
          <p:nvPr/>
        </p:nvSpPr>
        <p:spPr>
          <a:xfrm>
            <a:off x="7531039" y="2805279"/>
            <a:ext cx="4037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왼쪽은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IIR </a:t>
            </a:r>
            <a:r>
              <a:rPr lang="ko-KR" altLang="en-US" dirty="0"/>
              <a:t>필터의 결과이다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구현한 </a:t>
            </a:r>
            <a:r>
              <a:rPr lang="en-US" altLang="ko-KR" dirty="0"/>
              <a:t>IIR </a:t>
            </a:r>
            <a:r>
              <a:rPr lang="ko-KR" altLang="en-US" dirty="0"/>
              <a:t>필터는 </a:t>
            </a:r>
            <a:r>
              <a:rPr lang="en-US" altLang="ko-KR" dirty="0"/>
              <a:t>2</a:t>
            </a:r>
            <a:r>
              <a:rPr lang="ko-KR" altLang="en-US" dirty="0"/>
              <a:t>차임에도 </a:t>
            </a:r>
            <a:r>
              <a:rPr lang="en-US" altLang="ko-KR" dirty="0"/>
              <a:t>noise</a:t>
            </a:r>
            <a:r>
              <a:rPr lang="ko-KR" altLang="en-US" dirty="0"/>
              <a:t>를 잘 걸러낸 것을 확인할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C</a:t>
            </a:r>
            <a:r>
              <a:rPr lang="ko-KR" altLang="en-US" dirty="0"/>
              <a:t>언어로 구현한 필터는 </a:t>
            </a:r>
            <a:r>
              <a:rPr lang="en-US" altLang="ko-KR" dirty="0"/>
              <a:t>FIR</a:t>
            </a:r>
            <a:r>
              <a:rPr lang="ko-KR" altLang="en-US" dirty="0"/>
              <a:t>에서보다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구현된 필터보다 더 큰 차이로 성능이 떨어지는 것을 확인할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27BD56-5853-4494-80CE-0D6BF3823838}"/>
              </a:ext>
            </a:extLst>
          </p:cNvPr>
          <p:cNvSpPr/>
          <p:nvPr/>
        </p:nvSpPr>
        <p:spPr>
          <a:xfrm>
            <a:off x="6149130" y="4051883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7C4B79-6567-4DF3-BFBE-FACCB72A2BC8}"/>
              </a:ext>
            </a:extLst>
          </p:cNvPr>
          <p:cNvSpPr/>
          <p:nvPr/>
        </p:nvSpPr>
        <p:spPr>
          <a:xfrm>
            <a:off x="6123963" y="5722691"/>
            <a:ext cx="654341" cy="1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13626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Digital Filters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42C36E-EC4D-4627-9679-7C3EE0154327}"/>
              </a:ext>
            </a:extLst>
          </p:cNvPr>
          <p:cNvSpPr txBox="1"/>
          <p:nvPr/>
        </p:nvSpPr>
        <p:spPr>
          <a:xfrm>
            <a:off x="772264" y="2161263"/>
            <a:ext cx="1039900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샘플링 등의 기법으로 이산시간 신호로 변환된 신호를 이산시간 시스템의 형태로 처리하는 시스템</a:t>
            </a:r>
            <a:endParaRPr lang="ko-KR" altLang="en-US" sz="1400" dirty="0">
              <a:solidFill>
                <a:srgbClr val="003F72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1FC9C4-59CC-4ACC-B0D3-9030FD8EDEB2}"/>
              </a:ext>
            </a:extLst>
          </p:cNvPr>
          <p:cNvGrpSpPr/>
          <p:nvPr/>
        </p:nvGrpSpPr>
        <p:grpSpPr>
          <a:xfrm>
            <a:off x="806046" y="2949202"/>
            <a:ext cx="10627919" cy="3324419"/>
            <a:chOff x="806046" y="2949202"/>
            <a:chExt cx="10627919" cy="33244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483037-FC0C-488D-8CE6-4296129A56F7}"/>
                </a:ext>
              </a:extLst>
            </p:cNvPr>
            <p:cNvSpPr/>
            <p:nvPr/>
          </p:nvSpPr>
          <p:spPr>
            <a:xfrm>
              <a:off x="806046" y="3379335"/>
              <a:ext cx="10627919" cy="2894286"/>
            </a:xfrm>
            <a:prstGeom prst="rect">
              <a:avLst/>
            </a:prstGeom>
            <a:solidFill>
              <a:srgbClr val="003F72"/>
            </a:solidFill>
            <a:ln w="50800">
              <a:solidFill>
                <a:srgbClr val="003F7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90BE645-5573-4B91-B85E-DE5F44629A9E}"/>
                </a:ext>
              </a:extLst>
            </p:cNvPr>
            <p:cNvGrpSpPr/>
            <p:nvPr/>
          </p:nvGrpSpPr>
          <p:grpSpPr>
            <a:xfrm>
              <a:off x="955581" y="3490219"/>
              <a:ext cx="10280836" cy="2686720"/>
              <a:chOff x="978324" y="3263349"/>
              <a:chExt cx="10280836" cy="3028122"/>
            </a:xfrm>
            <a:solidFill>
              <a:schemeClr val="bg1"/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C6DB5C8-5F33-4564-BB15-BB5E8F57458E}"/>
                  </a:ext>
                </a:extLst>
              </p:cNvPr>
              <p:cNvSpPr/>
              <p:nvPr/>
            </p:nvSpPr>
            <p:spPr>
              <a:xfrm>
                <a:off x="978324" y="3263349"/>
                <a:ext cx="5027004" cy="3028122"/>
              </a:xfrm>
              <a:prstGeom prst="rect">
                <a:avLst/>
              </a:prstGeom>
              <a:grpFill/>
              <a:ln w="50800">
                <a:solidFill>
                  <a:srgbClr val="003F7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5A2F97-4A37-4CAC-BADE-6931E853551F}"/>
                  </a:ext>
                </a:extLst>
              </p:cNvPr>
              <p:cNvSpPr/>
              <p:nvPr/>
            </p:nvSpPr>
            <p:spPr>
              <a:xfrm>
                <a:off x="6196614" y="3263349"/>
                <a:ext cx="5062546" cy="3028122"/>
              </a:xfrm>
              <a:prstGeom prst="rect">
                <a:avLst/>
              </a:prstGeom>
              <a:grpFill/>
              <a:ln w="50800">
                <a:solidFill>
                  <a:srgbClr val="003F7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701C6A-88AA-41E0-A439-085C475AC4E7}"/>
                </a:ext>
              </a:extLst>
            </p:cNvPr>
            <p:cNvSpPr txBox="1"/>
            <p:nvPr/>
          </p:nvSpPr>
          <p:spPr>
            <a:xfrm>
              <a:off x="1118661" y="3587853"/>
              <a:ext cx="4705670" cy="164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IIR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Infinite Impulse Response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입력신호의 값과 출력신호의 값이 재귀적으로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(recursive, feedback)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적용되어 필터링이 수행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902A37-7432-4013-B1E9-DE10B30C1234}"/>
                </a:ext>
              </a:extLst>
            </p:cNvPr>
            <p:cNvSpPr txBox="1"/>
            <p:nvPr/>
          </p:nvSpPr>
          <p:spPr>
            <a:xfrm>
              <a:off x="6398980" y="3587853"/>
              <a:ext cx="4593698" cy="131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</a:t>
              </a:r>
              <a:r>
                <a:rPr lang="en-US" altLang="ko-KR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Finite Impulse Response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입력신호의 일정한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유한한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finite) </a:t>
              </a:r>
              <a:r>
                <a:rPr lang="ko-KR" altLang="en-US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값들만을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가지고 필터링을 수행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9265F-B417-4C95-9A91-01A06631CAF9}"/>
                </a:ext>
              </a:extLst>
            </p:cNvPr>
            <p:cNvSpPr/>
            <p:nvPr/>
          </p:nvSpPr>
          <p:spPr>
            <a:xfrm>
              <a:off x="4177955" y="2949202"/>
              <a:ext cx="3884103" cy="4542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필터 구현 타입에 따른 필터의 분류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925D4-95CA-4527-A30B-3C609D8CA468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B2619F-97C6-4137-9ABB-8CDCCD40D4C2}"/>
              </a:ext>
            </a:extLst>
          </p:cNvPr>
          <p:cNvSpPr txBox="1"/>
          <p:nvPr/>
        </p:nvSpPr>
        <p:spPr>
          <a:xfrm>
            <a:off x="7539428" y="2633691"/>
            <a:ext cx="4037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왼쪽은 차원의 수에 따른 </a:t>
            </a:r>
            <a:r>
              <a:rPr lang="en-US" altLang="ko-KR" dirty="0"/>
              <a:t>IIR </a:t>
            </a:r>
            <a:r>
              <a:rPr lang="ko-KR" altLang="en-US" dirty="0"/>
              <a:t>필터의 결과이다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</a:t>
            </a:r>
            <a:r>
              <a:rPr lang="ko-KR" altLang="en-US" dirty="0" err="1"/>
              <a:t>매트랩</a:t>
            </a:r>
            <a:r>
              <a:rPr lang="ko-KR" altLang="en-US" dirty="0"/>
              <a:t> 제공 함수로 구현한 </a:t>
            </a:r>
            <a:r>
              <a:rPr lang="en-US" altLang="ko-KR" dirty="0"/>
              <a:t>IIR </a:t>
            </a:r>
            <a:r>
              <a:rPr lang="ko-KR" altLang="en-US" dirty="0"/>
              <a:t>필터와</a:t>
            </a:r>
            <a:r>
              <a:rPr lang="en-US" altLang="ko-KR" dirty="0"/>
              <a:t> C</a:t>
            </a:r>
            <a:r>
              <a:rPr lang="ko-KR" altLang="en-US" dirty="0"/>
              <a:t>언어로 구현한 필터</a:t>
            </a:r>
            <a:r>
              <a:rPr lang="en-US" altLang="ko-KR" dirty="0"/>
              <a:t> </a:t>
            </a:r>
            <a:r>
              <a:rPr lang="ko-KR" altLang="en-US" dirty="0"/>
              <a:t>모두 차원이 커질 수록 위상이 불안정한 모습을 보였다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C</a:t>
            </a:r>
            <a:r>
              <a:rPr lang="ko-KR" altLang="en-US" dirty="0"/>
              <a:t>언어로 구현한 필터는 지연 시간이 길어지는 문제까지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DBCA5-FDC9-45C3-AA4A-46912B79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11" y="1106423"/>
            <a:ext cx="8142032" cy="5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925D4-95CA-4527-A30B-3C609D8CA468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매트랩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제공함수와 비교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IIR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C4696D0-E7F4-4D41-A0A8-51A164FC7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7" y="1146118"/>
            <a:ext cx="8028614" cy="5620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617915-5DC2-43D7-B763-78B900A9F89D}"/>
              </a:ext>
            </a:extLst>
          </p:cNvPr>
          <p:cNvSpPr txBox="1"/>
          <p:nvPr/>
        </p:nvSpPr>
        <p:spPr>
          <a:xfrm>
            <a:off x="7556206" y="3355968"/>
            <a:ext cx="4037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 특히나 필터의 차원이 커질수록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비교해 보았을 때</a:t>
            </a:r>
            <a:r>
              <a:rPr lang="en-US" altLang="ko-KR" dirty="0"/>
              <a:t> </a:t>
            </a:r>
            <a:r>
              <a:rPr lang="ko-KR" altLang="en-US" dirty="0"/>
              <a:t>위상이 크게 다르다는 문제점을 확인할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9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</a:rPr>
              <a:t>디지털 필터</a:t>
            </a:r>
            <a:r>
              <a:rPr lang="en-US" altLang="ko-KR" sz="1600" dirty="0">
                <a:solidFill>
                  <a:schemeClr val="tx1"/>
                </a:solidFill>
              </a:rPr>
              <a:t> 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2"/>
              </a:rPr>
              <a:t>https://m.blog.naver.com/PostView.nhn?blogId=ace772&amp;logNo=130010272556&amp;proxyReferer=https:%2F%2Fwww.google.com%2F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FIR, IIR </a:t>
            </a:r>
            <a:r>
              <a:rPr lang="ko-KR" altLang="en-US" sz="1600" dirty="0">
                <a:solidFill>
                  <a:schemeClr val="tx1"/>
                </a:solidFill>
              </a:rPr>
              <a:t>필터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https://m.blog.naver.com/PostView.nhn?blogId=pro_000&amp;logNo=221156325705&amp;proxyReferer=https:%2F%2Fwww.google.com%2F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en-US" altLang="ko-KR" sz="16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IIR</a:t>
            </a:r>
            <a:r>
              <a:rPr lang="ko-KR" altLang="en-US" sz="1600" dirty="0">
                <a:solidFill>
                  <a:schemeClr val="tx1"/>
                </a:solidFill>
              </a:rPr>
              <a:t>필터와 </a:t>
            </a:r>
            <a:r>
              <a:rPr lang="en-US" altLang="ko-KR" sz="1600" dirty="0">
                <a:solidFill>
                  <a:schemeClr val="tx1"/>
                </a:solidFill>
              </a:rPr>
              <a:t>FIR</a:t>
            </a:r>
            <a:r>
              <a:rPr lang="ko-KR" altLang="en-US" sz="1600" dirty="0">
                <a:solidFill>
                  <a:schemeClr val="tx1"/>
                </a:solidFill>
              </a:rPr>
              <a:t>필터의 차이점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 </a:t>
            </a:r>
            <a:r>
              <a:rPr lang="en-US" altLang="ko-KR" sz="1600" dirty="0">
                <a:solidFill>
                  <a:schemeClr val="tx1"/>
                </a:solidFill>
              </a:rPr>
              <a:t>– </a:t>
            </a:r>
            <a:r>
              <a:rPr lang="ko-KR" altLang="en-US" sz="1600" dirty="0" err="1">
                <a:solidFill>
                  <a:schemeClr val="tx1"/>
                </a:solidFill>
              </a:rPr>
              <a:t>퓨처메인</a:t>
            </a:r>
            <a:r>
              <a:rPr lang="ko-KR" altLang="en-US" sz="1600" dirty="0">
                <a:solidFill>
                  <a:schemeClr val="tx1"/>
                </a:solidFill>
              </a:rPr>
              <a:t> 주식회사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4"/>
              </a:rPr>
              <a:t>https://blog.naver.com/futuremain/221299403374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</a:rPr>
              <a:t>정보통신기술용어해설 </a:t>
            </a: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IIR   Infinite Impulse Response, IIR Filter   IIR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필터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,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무한 </a:t>
            </a:r>
            <a:r>
              <a:rPr lang="ko-KR" altLang="en-US" sz="1800" i="0" spc="-150" dirty="0" err="1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임펄스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 응답 필터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, IIR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시스템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hlinkClick r:id="rId5"/>
              </a:rPr>
              <a:t>http://www.ktword.co.kr/abbr_view.php?m_temp1=4220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</a:t>
            </a:r>
            <a:r>
              <a:rPr lang="ko-KR" altLang="en-US" sz="1600" dirty="0">
                <a:solidFill>
                  <a:schemeClr val="tx1"/>
                </a:solidFill>
              </a:rPr>
              <a:t>정보통신기술용어해설</a:t>
            </a:r>
            <a:r>
              <a:rPr lang="en-US" altLang="ko-KR" sz="1600" spc="-150" dirty="0">
                <a:solidFill>
                  <a:schemeClr val="tx1"/>
                </a:solidFill>
              </a:rPr>
              <a:t> - 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FIR   Finite Impulse Response, FIR Filter   FIR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필터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,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유한 </a:t>
            </a:r>
            <a:r>
              <a:rPr lang="ko-KR" altLang="en-US" sz="1800" i="0" spc="-150" dirty="0" err="1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임펄스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 응답 필터</a:t>
            </a:r>
            <a:r>
              <a:rPr lang="en-US" altLang="ko-KR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, FIR </a:t>
            </a:r>
            <a:r>
              <a:rPr lang="ko-KR" altLang="en-US" sz="1800" i="0" spc="-150" dirty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시스템</a:t>
            </a:r>
            <a:endParaRPr lang="en-US" altLang="ko-KR" sz="1600" spc="-15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hlinkClick r:id="rId6"/>
              </a:rPr>
              <a:t>http://www.ktword.co.kr/abbr_view.php?m_temp1=3758&amp;m_search=FIR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2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408971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</a:t>
              </a:r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2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Finite Impulse Response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DECF91-251B-4F65-A3BD-E57938FC94E1}"/>
              </a:ext>
            </a:extLst>
          </p:cNvPr>
          <p:cNvSpPr txBox="1"/>
          <p:nvPr/>
        </p:nvSpPr>
        <p:spPr>
          <a:xfrm>
            <a:off x="772264" y="2161263"/>
            <a:ext cx="1066767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샘플링 회귀</a:t>
            </a:r>
            <a:r>
              <a:rPr lang="en-US" altLang="ko-KR" dirty="0"/>
              <a:t>(feedback) </a:t>
            </a:r>
            <a:r>
              <a:rPr lang="ko-KR" altLang="en-US" dirty="0"/>
              <a:t>성분을 갖지 않기 때문에 동일한 특성을 구현할 때 차수가 </a:t>
            </a:r>
            <a:r>
              <a:rPr lang="en-US" altLang="ko-KR" dirty="0"/>
              <a:t>IIR</a:t>
            </a:r>
            <a:r>
              <a:rPr lang="ko-KR" altLang="en-US" dirty="0"/>
              <a:t>필터에 비하여 높아져서 구현비용이 많이 든다</a:t>
            </a:r>
            <a:r>
              <a:rPr lang="en-US" altLang="ko-KR" dirty="0"/>
              <a:t>. </a:t>
            </a:r>
            <a:r>
              <a:rPr lang="ko-KR" altLang="en-US" dirty="0"/>
              <a:t>하지만 위상변이</a:t>
            </a:r>
            <a:r>
              <a:rPr lang="en-US" altLang="ko-KR" dirty="0"/>
              <a:t>(</a:t>
            </a:r>
            <a:r>
              <a:rPr lang="ko-KR" altLang="en-US" dirty="0"/>
              <a:t>파형의 형태유지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중요한 경우에는 </a:t>
            </a:r>
            <a:r>
              <a:rPr lang="en-US" altLang="ko-KR" dirty="0"/>
              <a:t>FIR </a:t>
            </a:r>
            <a:r>
              <a:rPr lang="ko-KR" altLang="en-US" dirty="0"/>
              <a:t>필터를 사용해야 한다</a:t>
            </a:r>
            <a:r>
              <a:rPr lang="en-US" altLang="ko-KR" dirty="0"/>
              <a:t>.</a:t>
            </a:r>
            <a:endParaRPr lang="ko-KR" altLang="en-US" sz="1400" dirty="0">
              <a:solidFill>
                <a:srgbClr val="003F7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C0589B-09AD-4B15-A944-171C4C03D804}"/>
              </a:ext>
            </a:extLst>
          </p:cNvPr>
          <p:cNvGrpSpPr/>
          <p:nvPr/>
        </p:nvGrpSpPr>
        <p:grpSpPr>
          <a:xfrm>
            <a:off x="2459234" y="3611234"/>
            <a:ext cx="7293734" cy="2441886"/>
            <a:chOff x="637693" y="3790132"/>
            <a:chExt cx="7293734" cy="24418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3993562-D032-418A-BA27-CD77126C9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93" y="3790132"/>
              <a:ext cx="7293734" cy="21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3BB1A8-57D0-47E7-AC94-FD4BC0DF82B2}"/>
                </a:ext>
              </a:extLst>
            </p:cNvPr>
            <p:cNvSpPr txBox="1"/>
            <p:nvPr/>
          </p:nvSpPr>
          <p:spPr>
            <a:xfrm>
              <a:off x="878176" y="5893464"/>
              <a:ext cx="14914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▲ Direct</a:t>
              </a:r>
              <a:r>
                <a:rPr lang="ko-KR" altLang="en-US" sz="1600" dirty="0"/>
                <a:t>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408971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</a:t>
              </a:r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2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Finite Impulse Response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A18C60-FE2E-4E3C-B0B7-FFC560328B42}"/>
              </a:ext>
            </a:extLst>
          </p:cNvPr>
          <p:cNvGrpSpPr/>
          <p:nvPr/>
        </p:nvGrpSpPr>
        <p:grpSpPr>
          <a:xfrm>
            <a:off x="855031" y="2146808"/>
            <a:ext cx="1896064" cy="831102"/>
            <a:chOff x="8321060" y="3596779"/>
            <a:chExt cx="1896064" cy="831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13BAF2-BA34-4F90-9CEC-8C0E86E1D1FD}"/>
                    </a:ext>
                  </a:extLst>
                </p:cNvPr>
                <p:cNvSpPr txBox="1"/>
                <p:nvPr/>
              </p:nvSpPr>
              <p:spPr>
                <a:xfrm>
                  <a:off x="8398100" y="4150882"/>
                  <a:ext cx="1819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13BAF2-BA34-4F90-9CEC-8C0E86E1D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100" y="4150882"/>
                  <a:ext cx="18190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13" r="-3691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558132-D678-4DD5-98A2-9EC7B9A61D2E}"/>
                </a:ext>
              </a:extLst>
            </p:cNvPr>
            <p:cNvSpPr txBox="1"/>
            <p:nvPr/>
          </p:nvSpPr>
          <p:spPr>
            <a:xfrm>
              <a:off x="8321060" y="3596779"/>
              <a:ext cx="1367682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1. </a:t>
              </a:r>
              <a:r>
                <a:rPr lang="ko-KR" altLang="en-US" dirty="0"/>
                <a:t>전달함수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1E3DA4-0671-41EA-8108-BC117192D1B4}"/>
              </a:ext>
            </a:extLst>
          </p:cNvPr>
          <p:cNvGrpSpPr/>
          <p:nvPr/>
        </p:nvGrpSpPr>
        <p:grpSpPr>
          <a:xfrm>
            <a:off x="855031" y="4956269"/>
            <a:ext cx="2658324" cy="1250193"/>
            <a:chOff x="8321060" y="4661144"/>
            <a:chExt cx="2658324" cy="1250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53E983-530F-4ADB-A05F-8D50C9ACC94E}"/>
                    </a:ext>
                  </a:extLst>
                </p:cNvPr>
                <p:cNvSpPr txBox="1"/>
                <p:nvPr/>
              </p:nvSpPr>
              <p:spPr>
                <a:xfrm>
                  <a:off x="8398100" y="5132213"/>
                  <a:ext cx="2581284" cy="779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53E983-530F-4ADB-A05F-8D50C9ACC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100" y="5132213"/>
                  <a:ext cx="2581284" cy="7791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E6BA0C-FAA5-4A8B-BBB8-D2599B7BFA5C}"/>
                </a:ext>
              </a:extLst>
            </p:cNvPr>
            <p:cNvSpPr txBox="1"/>
            <p:nvPr/>
          </p:nvSpPr>
          <p:spPr>
            <a:xfrm>
              <a:off x="8321060" y="4661144"/>
              <a:ext cx="159851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3. </a:t>
              </a:r>
              <a:r>
                <a:rPr lang="ko-KR" altLang="en-US" dirty="0" err="1"/>
                <a:t>임펄스응답</a:t>
              </a:r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807E9EE-B43A-4930-9CCC-96994277E78D}"/>
              </a:ext>
            </a:extLst>
          </p:cNvPr>
          <p:cNvSpPr txBox="1"/>
          <p:nvPr/>
        </p:nvSpPr>
        <p:spPr>
          <a:xfrm>
            <a:off x="855031" y="3389348"/>
            <a:ext cx="222368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차분 방정식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219444-F66A-4340-9510-B8F47611BB52}"/>
                  </a:ext>
                </a:extLst>
              </p:cNvPr>
              <p:cNvSpPr txBox="1"/>
              <p:nvPr/>
            </p:nvSpPr>
            <p:spPr>
              <a:xfrm>
                <a:off x="873451" y="3843640"/>
                <a:ext cx="724685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219444-F66A-4340-9510-B8F47611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1" y="3843640"/>
                <a:ext cx="7246855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CF4D161D-13D4-42AA-AC9F-FE5C743C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90" y="5006679"/>
            <a:ext cx="3645868" cy="13765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] : 입력 </a:t>
            </a:r>
            <a:r>
              <a:rPr lang="ko-KR" altLang="ko-KR" sz="1600" dirty="0"/>
              <a:t>수열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] : 출력 </a:t>
            </a:r>
            <a:r>
              <a:rPr lang="ko-KR" altLang="ko-KR" sz="1600" dirty="0"/>
              <a:t>수열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b</a:t>
            </a:r>
            <a:r>
              <a:rPr kumimoji="0" lang="ko-KR" altLang="ko-KR" sz="1600" b="0" i="0" u="none" strike="noStrike" cap="none" normalizeH="0" baseline="-30000" dirty="0" err="1">
                <a:ln>
                  <a:noFill/>
                </a:ln>
                <a:effectLst/>
              </a:rPr>
              <a:t>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lang="ko-KR" altLang="ko-KR" sz="1600" dirty="0" err="1"/>
              <a:t>피드포워드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계수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- 1 : </a:t>
            </a:r>
            <a:r>
              <a:rPr lang="ko-KR" altLang="ko-KR" sz="1600" dirty="0"/>
              <a:t>차수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최고차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ko-KR" altLang="ko-KR" sz="1600" dirty="0"/>
              <a:t>지연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항의 </a:t>
            </a:r>
            <a:r>
              <a:rPr lang="ko-KR" altLang="ko-KR" sz="1600" dirty="0"/>
              <a:t>차수</a:t>
            </a:r>
            <a:r>
              <a:rPr lang="en-US" altLang="ko-KR" sz="1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개 : 길이 </a:t>
            </a:r>
          </a:p>
        </p:txBody>
      </p:sp>
    </p:spTree>
    <p:extLst>
      <p:ext uri="{BB962C8B-B14F-4D97-AF65-F5344CB8AC3E}">
        <p14:creationId xmlns:p14="http://schemas.microsoft.com/office/powerpoint/2010/main" val="39604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408971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IIR</a:t>
              </a:r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2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Infinite Impulse Response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305A42-A388-442A-9F79-486EA0D7D433}"/>
              </a:ext>
            </a:extLst>
          </p:cNvPr>
          <p:cNvSpPr txBox="1"/>
          <p:nvPr/>
        </p:nvSpPr>
        <p:spPr>
          <a:xfrm>
            <a:off x="772264" y="2161263"/>
            <a:ext cx="106676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FIR </a:t>
            </a:r>
            <a:r>
              <a:rPr lang="ko-KR" altLang="en-US" dirty="0"/>
              <a:t>필터에 비해 차수가 적어 경제성이 있으나 위상특성의 측면에서는 각 주파수 성분마다 위상의 차이가 비선형적으로 달라서 입력과 출력의 파형이 유사하지 않다</a:t>
            </a:r>
            <a:r>
              <a:rPr lang="en-US" altLang="ko-KR" dirty="0"/>
              <a:t>.</a:t>
            </a:r>
            <a:endParaRPr lang="ko-KR" altLang="en-US" sz="1400" dirty="0">
              <a:solidFill>
                <a:srgbClr val="003F7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9FC324-4DF0-4DE4-9214-C9A37DF6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5" y="3031053"/>
            <a:ext cx="4017136" cy="31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EC2A1A-6D0C-4EB8-BF96-C8914CB7DDB0}"/>
              </a:ext>
            </a:extLst>
          </p:cNvPr>
          <p:cNvSpPr txBox="1"/>
          <p:nvPr/>
        </p:nvSpPr>
        <p:spPr>
          <a:xfrm>
            <a:off x="1118660" y="6163327"/>
            <a:ext cx="160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▲ Direct</a:t>
            </a:r>
            <a:r>
              <a:rPr lang="ko-KR" altLang="en-US" sz="1600" dirty="0"/>
              <a:t> 구조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806511-DFEC-4FFB-A766-743E791B9096}"/>
              </a:ext>
            </a:extLst>
          </p:cNvPr>
          <p:cNvGrpSpPr/>
          <p:nvPr/>
        </p:nvGrpSpPr>
        <p:grpSpPr>
          <a:xfrm>
            <a:off x="7270200" y="2991341"/>
            <a:ext cx="4017136" cy="3510540"/>
            <a:chOff x="6106101" y="3024896"/>
            <a:chExt cx="4017136" cy="351054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A88C473-9010-424A-B533-CBA68C094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101" y="3024896"/>
              <a:ext cx="4017136" cy="3307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E52911-B79D-4B59-B2B8-3C596185DFF0}"/>
                </a:ext>
              </a:extLst>
            </p:cNvPr>
            <p:cNvSpPr txBox="1"/>
            <p:nvPr/>
          </p:nvSpPr>
          <p:spPr>
            <a:xfrm>
              <a:off x="6111501" y="6196882"/>
              <a:ext cx="1605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▲ Direct</a:t>
              </a:r>
              <a:r>
                <a:rPr lang="ko-KR" altLang="en-US" sz="1600" dirty="0"/>
                <a:t> 구조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265C90-DA31-483B-B599-2538C787B231}"/>
              </a:ext>
            </a:extLst>
          </p:cNvPr>
          <p:cNvGrpSpPr/>
          <p:nvPr/>
        </p:nvGrpSpPr>
        <p:grpSpPr>
          <a:xfrm>
            <a:off x="4998583" y="4355696"/>
            <a:ext cx="2194832" cy="1810186"/>
            <a:chOff x="4931256" y="4521841"/>
            <a:chExt cx="2194832" cy="181018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C563AE-BB7C-4ACD-8820-0FD1516314BE}"/>
                </a:ext>
              </a:extLst>
            </p:cNvPr>
            <p:cNvGrpSpPr/>
            <p:nvPr/>
          </p:nvGrpSpPr>
          <p:grpSpPr>
            <a:xfrm>
              <a:off x="4939748" y="4521841"/>
              <a:ext cx="2181607" cy="528378"/>
              <a:chOff x="4939748" y="4521841"/>
              <a:chExt cx="2181607" cy="528378"/>
            </a:xfrm>
          </p:grpSpPr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0811CEC6-BE43-4487-9F0B-C593B1353F4D}"/>
                  </a:ext>
                </a:extLst>
              </p:cNvPr>
              <p:cNvSpPr/>
              <p:nvPr/>
            </p:nvSpPr>
            <p:spPr>
              <a:xfrm>
                <a:off x="4939748" y="4602958"/>
                <a:ext cx="2177849" cy="44726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8691A42F-80FC-4AB9-8EF7-9F8D085754FD}"/>
                  </a:ext>
                </a:extLst>
              </p:cNvPr>
              <p:cNvSpPr/>
              <p:nvPr/>
            </p:nvSpPr>
            <p:spPr>
              <a:xfrm>
                <a:off x="4943506" y="4521841"/>
                <a:ext cx="2177849" cy="447261"/>
              </a:xfrm>
              <a:prstGeom prst="rightArrow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528C0-64F0-40B0-85B7-D6A5F6D41F31}"/>
                </a:ext>
              </a:extLst>
            </p:cNvPr>
            <p:cNvSpPr txBox="1"/>
            <p:nvPr/>
          </p:nvSpPr>
          <p:spPr>
            <a:xfrm>
              <a:off x="4931256" y="5046739"/>
              <a:ext cx="2194832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H2 </a:t>
              </a:r>
              <a:r>
                <a:rPr lang="ko-KR" altLang="en-US" dirty="0"/>
                <a:t>필터의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피드백 구조를</a:t>
              </a:r>
              <a:r>
                <a:rPr lang="en-US" altLang="ko-KR" dirty="0"/>
                <a:t> </a:t>
              </a:r>
              <a:r>
                <a:rPr lang="ko-KR" altLang="en-US" dirty="0"/>
                <a:t>바꿔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곱셈기를 줄인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0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92575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408971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IIR</a:t>
              </a:r>
              <a:r>
                <a:rPr lang="en-US" altLang="ko-KR" sz="2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2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Infinite Impulse Response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9FC324-4DF0-4DE4-9214-C9A37DF6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4" y="2161937"/>
            <a:ext cx="5121639" cy="40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EC2A1A-6D0C-4EB8-BF96-C8914CB7DDB0}"/>
              </a:ext>
            </a:extLst>
          </p:cNvPr>
          <p:cNvSpPr txBox="1"/>
          <p:nvPr/>
        </p:nvSpPr>
        <p:spPr>
          <a:xfrm>
            <a:off x="1118660" y="6163327"/>
            <a:ext cx="160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▲ Direct</a:t>
            </a:r>
            <a:r>
              <a:rPr lang="ko-KR" altLang="en-US" sz="1600" dirty="0"/>
              <a:t> 구조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28B229-A479-4528-A50D-7D5EB49E4D3E}"/>
              </a:ext>
            </a:extLst>
          </p:cNvPr>
          <p:cNvGrpSpPr/>
          <p:nvPr/>
        </p:nvGrpSpPr>
        <p:grpSpPr>
          <a:xfrm>
            <a:off x="5927459" y="1593748"/>
            <a:ext cx="5709065" cy="2410914"/>
            <a:chOff x="5927459" y="2088699"/>
            <a:chExt cx="5709065" cy="2410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686D8B-9F00-4ADC-945F-9C79A64C6487}"/>
                    </a:ext>
                  </a:extLst>
                </p:cNvPr>
                <p:cNvSpPr txBox="1"/>
                <p:nvPr/>
              </p:nvSpPr>
              <p:spPr>
                <a:xfrm>
                  <a:off x="6015498" y="2623975"/>
                  <a:ext cx="5621026" cy="8715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686D8B-9F00-4ADC-945F-9C79A64C6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498" y="2623975"/>
                  <a:ext cx="5621026" cy="8715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83FFCF-73E5-4A60-97B4-53420BAEFDE1}"/>
                </a:ext>
              </a:extLst>
            </p:cNvPr>
            <p:cNvGrpSpPr/>
            <p:nvPr/>
          </p:nvGrpSpPr>
          <p:grpSpPr>
            <a:xfrm>
              <a:off x="6072572" y="3604540"/>
              <a:ext cx="5437123" cy="895073"/>
              <a:chOff x="6015498" y="4165052"/>
              <a:chExt cx="5437123" cy="8950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C5210BD-F47C-4A1F-8A7C-9E071758DB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5498" y="4188668"/>
                    <a:ext cx="2595324" cy="8714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C5210BD-F47C-4A1F-8A7C-9E071758DB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5498" y="4188668"/>
                    <a:ext cx="2595324" cy="8714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D0046FD-56F1-4A4D-B07D-C7378A335945}"/>
                      </a:ext>
                    </a:extLst>
                  </p:cNvPr>
                  <p:cNvSpPr txBox="1"/>
                  <p:nvPr/>
                </p:nvSpPr>
                <p:spPr>
                  <a:xfrm>
                    <a:off x="8597474" y="4165052"/>
                    <a:ext cx="2855147" cy="871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=1/(1+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D0046FD-56F1-4A4D-B07D-C7378A3359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474" y="4165052"/>
                    <a:ext cx="2855147" cy="8712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6B526F-6B64-46E3-948C-FDF27FAADACC}"/>
                </a:ext>
              </a:extLst>
            </p:cNvPr>
            <p:cNvSpPr txBox="1"/>
            <p:nvPr/>
          </p:nvSpPr>
          <p:spPr>
            <a:xfrm>
              <a:off x="5927459" y="2088699"/>
              <a:ext cx="1367682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1. </a:t>
              </a:r>
              <a:r>
                <a:rPr lang="ko-KR" altLang="en-US" dirty="0"/>
                <a:t>전달함수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9141A7C-B194-4C83-8D2D-F7E6B994E4F7}"/>
              </a:ext>
            </a:extLst>
          </p:cNvPr>
          <p:cNvSpPr txBox="1"/>
          <p:nvPr/>
        </p:nvSpPr>
        <p:spPr>
          <a:xfrm>
            <a:off x="5927459" y="4324220"/>
            <a:ext cx="214193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차분방정식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63687E-04E1-4CA1-AC18-7E2E78F71B84}"/>
                  </a:ext>
                </a:extLst>
              </p:cNvPr>
              <p:cNvSpPr txBox="1"/>
              <p:nvPr/>
            </p:nvSpPr>
            <p:spPr>
              <a:xfrm>
                <a:off x="6015498" y="4794884"/>
                <a:ext cx="398365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63687E-04E1-4CA1-AC18-7E2E78F71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98" y="4794884"/>
                <a:ext cx="3983655" cy="779124"/>
              </a:xfrm>
              <a:prstGeom prst="rect">
                <a:avLst/>
              </a:prstGeom>
              <a:blipFill>
                <a:blip r:embed="rId8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1">
            <a:extLst>
              <a:ext uri="{FF2B5EF4-FFF2-40B4-BE49-F238E27FC236}">
                <a16:creationId xmlns:a16="http://schemas.microsoft.com/office/drawing/2014/main" id="{B8090E2E-E84B-48BD-AABA-D1A4FC1B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498" y="5776857"/>
            <a:ext cx="4865022" cy="63784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lang="ko-KR" altLang="ko-KR" sz="1600" dirty="0" err="1"/>
              <a:t>피드포워드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계수</a:t>
            </a:r>
            <a:r>
              <a:rPr lang="en-US" altLang="ko-KR" sz="1600" dirty="0"/>
              <a:t>  	 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a :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피드백 계수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필터 </a:t>
            </a:r>
            <a:r>
              <a:rPr lang="ko-KR" altLang="ko-KR" sz="1600" dirty="0"/>
              <a:t>차수</a:t>
            </a:r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</a:rPr>
              <a:t>피드백되는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</a:rPr>
              <a:t>최고차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ko-KR" altLang="ko-KR" sz="1600" dirty="0"/>
              <a:t>지연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</a:rPr>
              <a:t> 항의 </a:t>
            </a:r>
            <a:r>
              <a:rPr lang="ko-KR" altLang="ko-KR" sz="1600" dirty="0"/>
              <a:t>차수</a:t>
            </a:r>
            <a:r>
              <a:rPr lang="en-US" altLang="ko-KR" sz="1600" dirty="0"/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54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92575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408971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i="0" dirty="0">
                  <a:solidFill>
                    <a:srgbClr val="000000"/>
                  </a:solidFill>
                  <a:effectLst/>
                </a:rPr>
                <a:t>FIR </a:t>
              </a:r>
              <a:r>
                <a:rPr lang="ko-KR" altLang="en-US" sz="2000" i="0" dirty="0">
                  <a:solidFill>
                    <a:srgbClr val="000000"/>
                  </a:solidFill>
                  <a:effectLst/>
                </a:rPr>
                <a:t>필터와 </a:t>
              </a:r>
              <a:r>
                <a:rPr lang="en-US" altLang="ko-KR" sz="2000" i="0" dirty="0">
                  <a:solidFill>
                    <a:srgbClr val="000000"/>
                  </a:solidFill>
                  <a:effectLst/>
                </a:rPr>
                <a:t>IIR </a:t>
              </a:r>
              <a:r>
                <a:rPr lang="ko-KR" altLang="en-US" sz="2000" i="0" dirty="0">
                  <a:solidFill>
                    <a:srgbClr val="000000"/>
                  </a:solidFill>
                  <a:effectLst/>
                </a:rPr>
                <a:t>필터의 차이점</a:t>
              </a:r>
              <a:endParaRPr lang="en-US" altLang="ko-KR" sz="20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DD1035-B58A-4030-BB84-E6A65287E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661"/>
              </p:ext>
            </p:extLst>
          </p:nvPr>
        </p:nvGraphicFramePr>
        <p:xfrm>
          <a:off x="1118660" y="2431020"/>
          <a:ext cx="995593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66">
                  <a:extLst>
                    <a:ext uri="{9D8B030D-6E8A-4147-A177-3AD203B41FA5}">
                      <a16:colId xmlns:a16="http://schemas.microsoft.com/office/drawing/2014/main" val="768215393"/>
                    </a:ext>
                  </a:extLst>
                </a:gridCol>
                <a:gridCol w="4977966">
                  <a:extLst>
                    <a:ext uri="{9D8B030D-6E8A-4147-A177-3AD203B41FA5}">
                      <a16:colId xmlns:a16="http://schemas.microsoft.com/office/drawing/2014/main" val="3810872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IIR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06793"/>
                  </a:ext>
                </a:extLst>
              </a:tr>
              <a:tr h="3124216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안정적 유지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고차원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탭핑에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사용됨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항상 선형 위상 가능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선형 위상 특성에 의존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주기 제한 없음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으로만 구성됨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구현이 어렵고 지연 및 왜곡조정으로 인한 극점 변경으로 필터가 불안정해짐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저차원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탭핑에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적합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제어가 어렵고 특정 위상이 없음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선형이 아닌  애플리케이션에 사용됨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제한된 주기를 가질 수 있음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과 폴이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FIR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필터보다 적은 메모리를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6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1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0)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노이즈 생성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74D082-092F-415A-B5BD-626F824276DE}"/>
              </a:ext>
            </a:extLst>
          </p:cNvPr>
          <p:cNvSpPr txBox="1"/>
          <p:nvPr/>
        </p:nvSpPr>
        <p:spPr>
          <a:xfrm>
            <a:off x="929025" y="2250712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정상파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2.0 / </a:t>
            </a:r>
            <a:r>
              <a:rPr lang="ko-KR" altLang="en-US" dirty="0"/>
              <a:t>주파수 </a:t>
            </a:r>
            <a:r>
              <a:rPr lang="en-US" altLang="ko-KR" dirty="0"/>
              <a:t>1.0Hz) + </a:t>
            </a:r>
            <a:r>
              <a:rPr lang="ko-KR" altLang="en-US" dirty="0"/>
              <a:t>노이즈 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0.5 / </a:t>
            </a:r>
            <a:r>
              <a:rPr lang="ko-KR" altLang="en-US" dirty="0"/>
              <a:t>주파수 </a:t>
            </a:r>
            <a:r>
              <a:rPr lang="en-US" altLang="ko-KR" dirty="0"/>
              <a:t>10.0Hz) + </a:t>
            </a:r>
            <a:r>
              <a:rPr lang="ko-KR" altLang="en-US" dirty="0"/>
              <a:t>화이트 노이즈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7B340-80D4-4F3C-98EE-8DFFACE3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6" y="2695158"/>
            <a:ext cx="11207123" cy="2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FIR Low-pass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050669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3" y="1602298"/>
              <a:ext cx="227043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FIR </a:t>
              </a:r>
              <a:r>
                <a:rPr lang="ko-KR" altLang="en-US" sz="2000" dirty="0">
                  <a:solidFill>
                    <a:schemeClr val="tx1"/>
                  </a:solidFill>
                </a:rPr>
                <a:t>필터 설정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00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471FC-5512-40CE-9BE8-33A22EDB7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"/>
          <a:stretch/>
        </p:blipFill>
        <p:spPr>
          <a:xfrm>
            <a:off x="517605" y="3355616"/>
            <a:ext cx="11179444" cy="15853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B0D936-8168-4B5A-9D02-E8FCB99A17CE}"/>
              </a:ext>
            </a:extLst>
          </p:cNvPr>
          <p:cNvSpPr txBox="1"/>
          <p:nvPr/>
        </p:nvSpPr>
        <p:spPr>
          <a:xfrm>
            <a:off x="940353" y="2784841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차에 </a:t>
            </a:r>
            <a:r>
              <a:rPr lang="en-US" altLang="ko-KR" dirty="0"/>
              <a:t>Cut-off Frequency</a:t>
            </a:r>
            <a:r>
              <a:rPr lang="ko-KR" altLang="en-US" dirty="0"/>
              <a:t>는 </a:t>
            </a:r>
            <a:r>
              <a:rPr lang="en-US" altLang="ko-KR" dirty="0"/>
              <a:t>5Hz</a:t>
            </a:r>
          </a:p>
        </p:txBody>
      </p:sp>
    </p:spTree>
    <p:extLst>
      <p:ext uri="{BB962C8B-B14F-4D97-AF65-F5344CB8AC3E}">
        <p14:creationId xmlns:p14="http://schemas.microsoft.com/office/powerpoint/2010/main" val="32141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1082</Words>
  <Application>Microsoft Office PowerPoint</Application>
  <PresentationFormat>와이드스크린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67</cp:revision>
  <dcterms:created xsi:type="dcterms:W3CDTF">2021-03-13T08:17:04Z</dcterms:created>
  <dcterms:modified xsi:type="dcterms:W3CDTF">2021-03-28T08:34:04Z</dcterms:modified>
</cp:coreProperties>
</file>