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71" r:id="rId3"/>
    <p:sldMasterId id="2147483676" r:id="rId4"/>
    <p:sldMasterId id="2147483681" r:id="rId5"/>
    <p:sldMasterId id="2147483686" r:id="rId6"/>
    <p:sldMasterId id="2147483690" r:id="rId7"/>
  </p:sldMasterIdLst>
  <p:notesMasterIdLst>
    <p:notesMasterId r:id="rId16"/>
  </p:notesMasterIdLst>
  <p:sldIdLst>
    <p:sldId id="290" r:id="rId8"/>
    <p:sldId id="295" r:id="rId9"/>
    <p:sldId id="294" r:id="rId10"/>
    <p:sldId id="299" r:id="rId11"/>
    <p:sldId id="298" r:id="rId12"/>
    <p:sldId id="297" r:id="rId13"/>
    <p:sldId id="296" r:id="rId14"/>
    <p:sldId id="293" r:id="rId15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83" autoAdjust="0"/>
  </p:normalViewPr>
  <p:slideViewPr>
    <p:cSldViewPr>
      <p:cViewPr>
        <p:scale>
          <a:sx n="100" d="100"/>
          <a:sy n="100" d="100"/>
        </p:scale>
        <p:origin x="-1680" y="-8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74ABD-2E8D-4EC5-9E22-C0AE26B19AFE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8C9CF-0848-4436-92A9-48D837117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B6B5D4-C77E-4A57-8384-F2BB33028C20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251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2" y="403338"/>
            <a:ext cx="4572000" cy="3077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6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23456"/>
            <a:ext cx="9906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DD3F8-2ED2-4AE0-9FA8-8E2E3549A3A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sz="1000" dirty="0">
                <a:solidFill>
                  <a:srgbClr val="000000"/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295447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 제목만_비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0472" y="80628"/>
            <a:ext cx="6084676" cy="369332"/>
          </a:xfrm>
        </p:spPr>
        <p:txBody>
          <a:bodyPr anchor="t">
            <a:spAutoFit/>
          </a:bodyPr>
          <a:lstStyle>
            <a:lvl1pPr marL="0" indent="0" algn="l">
              <a:defRPr sz="1800" b="1" spc="0" baseline="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>: 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/Bold/18pt.</a:t>
            </a:r>
            <a:endParaRPr lang="ko-KR" altLang="en-US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273050" y="512763"/>
            <a:ext cx="9359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30000"/>
              </a:spcBef>
              <a:spcAft>
                <a:spcPct val="0"/>
              </a:spcAft>
              <a:buFont typeface="ZapfDingbats" pitchFamily="82" charset="2"/>
              <a:buNone/>
              <a:defRPr/>
            </a:pPr>
            <a:endParaRPr kumimoji="1" lang="ko-KR" altLang="en-US" sz="1600" u="sng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200478" y="548680"/>
            <a:ext cx="9432478" cy="338554"/>
          </a:xfrm>
        </p:spPr>
        <p:txBody>
          <a:bodyPr>
            <a:spAutoFit/>
          </a:bodyPr>
          <a:lstStyle>
            <a:lvl1pPr marL="0" indent="0" algn="l" latinLnBrk="0">
              <a:lnSpc>
                <a:spcPct val="100000"/>
              </a:lnSpc>
              <a:buNone/>
              <a:defRPr sz="1600" b="1" spc="0" baseline="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Governing Message :</a:t>
            </a:r>
            <a:r>
              <a:rPr lang="ko-KR" altLang="en-US" smtClean="0"/>
              <a:t>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/Bold/16pt.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6"/>
          <a:stretch/>
        </p:blipFill>
        <p:spPr>
          <a:xfrm>
            <a:off x="8615614" y="6489352"/>
            <a:ext cx="1192053" cy="322117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7617301" y="6540764"/>
            <a:ext cx="900101" cy="2192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kumimoji="1" lang="ko-KR" altLang="en-US" sz="13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4653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2" y="403342"/>
            <a:ext cx="4572000" cy="3077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0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23455"/>
            <a:ext cx="9906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5111C-5864-405E-AED5-45506987687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sz="1000" b="0" dirty="0">
                <a:solidFill>
                  <a:srgbClr val="000000"/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2267639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2" y="403342"/>
            <a:ext cx="4572000" cy="3077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6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23455"/>
            <a:ext cx="9906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DD3F8-2ED2-4AE0-9FA8-8E2E3549A3A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sz="1000" b="0">
                <a:solidFill>
                  <a:srgbClr val="000000"/>
                </a:solidFill>
              </a:rPr>
              <a:t>/3</a:t>
            </a:r>
          </a:p>
        </p:txBody>
      </p:sp>
      <p:pic>
        <p:nvPicPr>
          <p:cNvPr id="4" name="그림 3" descr="LG씨엔에스_가로조합(국,영).jpg"/>
          <p:cNvPicPr>
            <a:picLocks noChangeAspect="1"/>
          </p:cNvPicPr>
          <p:nvPr userDrawn="1"/>
        </p:nvPicPr>
        <p:blipFill>
          <a:blip r:embed="rId2" cstate="print"/>
          <a:srcRect l="25588" t="58914" r="33463" b="26608"/>
          <a:stretch>
            <a:fillRect/>
          </a:stretch>
        </p:blipFill>
        <p:spPr>
          <a:xfrm>
            <a:off x="8976504" y="6620066"/>
            <a:ext cx="720153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05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23455"/>
            <a:ext cx="9906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5111C-5864-405E-AED5-45506987687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sz="1000" b="0">
                <a:solidFill>
                  <a:srgbClr val="000000"/>
                </a:solidFill>
              </a:rPr>
              <a:t>/3</a:t>
            </a:r>
          </a:p>
        </p:txBody>
      </p:sp>
      <p:pic>
        <p:nvPicPr>
          <p:cNvPr id="3" name="그림 2" descr="LG씨엔에스_가로조합(국,영).jpg"/>
          <p:cNvPicPr>
            <a:picLocks noChangeAspect="1"/>
          </p:cNvPicPr>
          <p:nvPr userDrawn="1"/>
        </p:nvPicPr>
        <p:blipFill>
          <a:blip r:embed="rId2" cstate="print"/>
          <a:srcRect l="25588" t="58914" r="33463" b="26608"/>
          <a:stretch>
            <a:fillRect/>
          </a:stretch>
        </p:blipFill>
        <p:spPr>
          <a:xfrm>
            <a:off x="8976504" y="6620066"/>
            <a:ext cx="720153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36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765202"/>
            <a:ext cx="9359900" cy="1329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19525" y="6567905"/>
            <a:ext cx="23114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355EB3-18AF-4BE1-8FBB-64610FE1B895}" type="slidenum">
              <a:rPr lang="en-US" altLang="ko-KR" smtClean="0">
                <a:solidFill>
                  <a:srgbClr val="000000"/>
                </a:solidFill>
              </a:rPr>
              <a:pPr/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46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2" y="403344"/>
            <a:ext cx="4572000" cy="3077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6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23453"/>
            <a:ext cx="9906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DD3F8-2ED2-4AE0-9FA8-8E2E3549A3A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sz="1000" b="0" dirty="0">
                <a:solidFill>
                  <a:srgbClr val="000000"/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2291840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23453"/>
            <a:ext cx="9906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5111C-5864-405E-AED5-45506987687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sz="1000" b="0" dirty="0">
                <a:solidFill>
                  <a:srgbClr val="000000"/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3604834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4966" y="6588082"/>
            <a:ext cx="1174100" cy="292378"/>
          </a:xfrm>
          <a:prstGeom prst="rect">
            <a:avLst/>
          </a:prstGeom>
        </p:spPr>
        <p:txBody>
          <a:bodyPr lIns="91429" tIns="45715" rIns="91429" bIns="45715" anchor="ctr"/>
          <a:lstStyle>
            <a:lvl1pPr algn="ctr"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874166">
              <a:lnSpc>
                <a:spcPct val="130000"/>
              </a:lnSpc>
              <a:buFont typeface="Wingdings" pitchFamily="2" charset="2"/>
              <a:buNone/>
            </a:pPr>
            <a:fld id="{D38F5AC5-A9F3-408A-A48A-4D57AEDC5CFF}" type="slidenum">
              <a:rPr lang="ko-KR" altLang="en-US" sz="1000" smtClean="0">
                <a:solidFill>
                  <a:srgbClr val="000000"/>
                </a:solidFill>
              </a:rPr>
              <a:pPr defTabSz="874166">
                <a:lnSpc>
                  <a:spcPct val="130000"/>
                </a:lnSpc>
                <a:buFont typeface="Wingdings" pitchFamily="2" charset="2"/>
                <a:buNone/>
              </a:pPr>
              <a:t>‹#›</a:t>
            </a:fld>
            <a:r>
              <a:rPr lang="en-US" altLang="ko-KR" dirty="0" smtClean="0">
                <a:solidFill>
                  <a:srgbClr val="000000"/>
                </a:solidFill>
              </a:rPr>
              <a:t>/</a:t>
            </a:r>
            <a:r>
              <a:rPr lang="en-US" altLang="ko-KR" b="0" dirty="0" smtClean="0">
                <a:solidFill>
                  <a:srgbClr val="000000"/>
                </a:solidFill>
              </a:rPr>
              <a:t>xx</a:t>
            </a:r>
            <a:endParaRPr lang="ko-KR" altLang="en-US" b="0" dirty="0">
              <a:solidFill>
                <a:srgbClr val="000000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64143" y="151168"/>
            <a:ext cx="2276264" cy="276999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latin typeface="LG스마트체 Bold" pitchFamily="50" charset="-127"/>
                <a:ea typeface="LG스마트체 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73050" y="549275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 lIns="91429" tIns="45715" rIns="91429" bIns="45715"/>
          <a:lstStyle/>
          <a:p>
            <a:pPr defTabSz="874166" fontAlgn="base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kumimoji="1"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31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2" y="403342"/>
            <a:ext cx="4572000" cy="3077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6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23449"/>
            <a:ext cx="9906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DD3F8-2ED2-4AE0-9FA8-8E2E3549A3A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sz="1000" b="0" dirty="0">
                <a:solidFill>
                  <a:srgbClr val="000000"/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44138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23456"/>
            <a:ext cx="9906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5111C-5864-405E-AED5-45506987687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sz="1000" dirty="0">
                <a:solidFill>
                  <a:srgbClr val="000000"/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354395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23449"/>
            <a:ext cx="9906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5111C-5864-405E-AED5-45506987687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sz="1000" b="0" dirty="0">
                <a:solidFill>
                  <a:srgbClr val="000000"/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1961713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2" y="403338"/>
            <a:ext cx="4572000" cy="3077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6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23445"/>
            <a:ext cx="9906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DD3F8-2ED2-4AE0-9FA8-8E2E3549A3A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sz="1000" b="0" dirty="0">
                <a:solidFill>
                  <a:srgbClr val="000000"/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996894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23445"/>
            <a:ext cx="9906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5111C-5864-405E-AED5-45506987687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sz="1000" b="0" dirty="0">
                <a:solidFill>
                  <a:srgbClr val="000000"/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231759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639" y="98788"/>
            <a:ext cx="5038402" cy="360000"/>
          </a:xfrm>
          <a:prstGeom prst="rect">
            <a:avLst/>
          </a:prstGeom>
        </p:spPr>
        <p:txBody>
          <a:bodyPr anchor="b"/>
          <a:lstStyle>
            <a:lvl1pPr latinLnBrk="0">
              <a:defRPr>
                <a:ln w="3175">
                  <a:solidFill>
                    <a:srgbClr val="808080">
                      <a:alpha val="5000"/>
                    </a:srgbClr>
                  </a:solidFill>
                </a:ln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620715"/>
            <a:ext cx="9217024" cy="72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lang="ko-KR" altLang="en-US" dirty="0" smtClean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auto">
          <a:xfrm>
            <a:off x="273050" y="549275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7041233" y="98425"/>
            <a:ext cx="2591718" cy="360363"/>
          </a:xfrm>
          <a:prstGeom prst="rect">
            <a:avLst/>
          </a:prstGeom>
        </p:spPr>
        <p:txBody>
          <a:bodyPr anchor="b"/>
          <a:lstStyle>
            <a:lvl1pPr algn="r">
              <a:defRPr kumimoji="1" lang="ko-KR" altLang="en-US" b="1" dirty="0">
                <a:ln w="3175">
                  <a:solidFill>
                    <a:srgbClr val="808080">
                      <a:alpha val="5000"/>
                    </a:srgbClr>
                  </a:solidFill>
                </a:ln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LG스마트체2.0 Regular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9" name="Rectangle 11"/>
          <p:cNvSpPr>
            <a:spLocks noChangeAspect="1" noChangeArrowheads="1"/>
          </p:cNvSpPr>
          <p:nvPr userDrawn="1"/>
        </p:nvSpPr>
        <p:spPr bwMode="auto">
          <a:xfrm>
            <a:off x="4376936" y="6525344"/>
            <a:ext cx="11521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105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fld id="{9542F460-AD9D-4C73-8D8D-1282B7FA68E7}" type="slidenum">
              <a:rPr lang="en-US" altLang="ko-KR" sz="1200" b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pPr algn="ctr">
                <a:defRPr/>
              </a:pPr>
              <a:t>‹#›</a:t>
            </a:fld>
            <a:r>
              <a:rPr lang="en-US" altLang="ko-KR" sz="12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</a:t>
            </a:r>
            <a:r>
              <a:rPr lang="en-US" altLang="ko-KR" sz="105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 23</a:t>
            </a:r>
            <a:r>
              <a:rPr lang="en-US" altLang="ko-KR" sz="1000" b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-</a:t>
            </a:r>
            <a:endParaRPr lang="en-US" altLang="ko-KR" sz="1000" b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091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 기본(컬러)_비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5925108" y="2669153"/>
            <a:ext cx="3564396" cy="507831"/>
          </a:xfrm>
        </p:spPr>
        <p:txBody>
          <a:bodyPr wrap="square" lIns="36000" rIns="36000">
            <a:spAutoFit/>
          </a:bodyPr>
          <a:lstStyle>
            <a:lvl1pPr algn="l">
              <a:buNone/>
              <a:defRPr sz="1800" b="1" i="0" spc="0" baseline="0">
                <a:solidFill>
                  <a:schemeClr val="tx1"/>
                </a:solidFill>
                <a:effectLst/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목차 </a:t>
            </a:r>
            <a:r>
              <a:rPr lang="en-US" altLang="ko-KR" dirty="0" smtClean="0"/>
              <a:t>: LG </a:t>
            </a:r>
            <a:r>
              <a:rPr lang="ko-KR" altLang="en-US" smtClean="0"/>
              <a:t>스마트체 </a:t>
            </a:r>
            <a:r>
              <a:rPr lang="en-US" altLang="ko-KR" dirty="0" smtClean="0"/>
              <a:t>Bold 18pt.</a:t>
            </a:r>
            <a:endParaRPr lang="ko-KR" altLang="en-US" dirty="0"/>
          </a:p>
        </p:txBody>
      </p:sp>
      <p:sp>
        <p:nvSpPr>
          <p:cNvPr id="26" name="제목 1"/>
          <p:cNvSpPr>
            <a:spLocks noGrp="1"/>
          </p:cNvSpPr>
          <p:nvPr>
            <p:ph type="ctrTitle" hasCustomPrompt="1"/>
          </p:nvPr>
        </p:nvSpPr>
        <p:spPr>
          <a:xfrm>
            <a:off x="750765" y="1686870"/>
            <a:ext cx="8420100" cy="648072"/>
          </a:xfrm>
        </p:spPr>
        <p:txBody>
          <a:bodyPr anchor="ctr">
            <a:spAutoFit/>
          </a:bodyPr>
          <a:lstStyle>
            <a:lvl1pPr>
              <a:defRPr sz="3600" b="1" spc="0" baseline="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 smtClean="0"/>
              <a:t>표지 제목 </a:t>
            </a:r>
            <a:r>
              <a:rPr lang="en-US" altLang="ko-KR" dirty="0" smtClean="0"/>
              <a:t>:</a:t>
            </a:r>
            <a:r>
              <a:rPr lang="ko-KR" altLang="en-US" smtClean="0"/>
              <a:t>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36pt </a:t>
            </a:r>
            <a:endParaRPr lang="ko-KR" altLang="en-US" dirty="0"/>
          </a:p>
        </p:txBody>
      </p:sp>
      <p:sp>
        <p:nvSpPr>
          <p:cNvPr id="28" name="Line 17"/>
          <p:cNvSpPr>
            <a:spLocks noChangeShapeType="1"/>
          </p:cNvSpPr>
          <p:nvPr userDrawn="1"/>
        </p:nvSpPr>
        <p:spPr bwMode="auto">
          <a:xfrm flipV="1">
            <a:off x="1389069" y="2381288"/>
            <a:ext cx="71278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u="sng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30" name="Line 17"/>
          <p:cNvSpPr>
            <a:spLocks noChangeShapeType="1"/>
          </p:cNvSpPr>
          <p:nvPr userDrawn="1"/>
        </p:nvSpPr>
        <p:spPr bwMode="auto">
          <a:xfrm flipV="1">
            <a:off x="1892660" y="2370946"/>
            <a:ext cx="612068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u="sng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12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3464277" y="4869172"/>
            <a:ext cx="2988332" cy="701731"/>
          </a:xfrm>
        </p:spPr>
        <p:txBody>
          <a:bodyPr wrap="square" lIns="36000" rIns="36000">
            <a:spAutoFit/>
          </a:bodyPr>
          <a:lstStyle>
            <a:lvl1pPr algn="ctr">
              <a:lnSpc>
                <a:spcPct val="100000"/>
              </a:lnSpc>
              <a:buNone/>
              <a:defRPr sz="1800" b="1" i="0" spc="0" baseline="0">
                <a:solidFill>
                  <a:schemeClr val="tx1"/>
                </a:solidFill>
                <a:effectLst/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하이테크사업본부 본부기획팀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2000.00.00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7797316" y="260648"/>
            <a:ext cx="16921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 smtClean="0">
                <a:solidFill>
                  <a:srgbClr val="FF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Secret</a:t>
            </a:r>
            <a:endParaRPr kumimoji="1" lang="ko-KR" altLang="en-US" sz="1600" b="1" dirty="0">
              <a:solidFill>
                <a:srgbClr val="FF0000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389063" y="5157192"/>
            <a:ext cx="7781802" cy="72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fontAlgn="ctr">
              <a:spcBef>
                <a:spcPct val="0"/>
              </a:spcBef>
            </a:pPr>
            <a:endParaRPr kumimoji="1" lang="ko-KR" altLang="en-US" dirty="0" smtClean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523753" y="5589240"/>
            <a:ext cx="6876306" cy="6120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Copyright © LG CNS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사전 승인 없이 본 내용의 전부 또는 일부에 대한 복사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전재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배포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등을 금합니다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kumimoji="1" lang="ko-KR" altLang="en-US" sz="10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6"/>
          <a:stretch/>
        </p:blipFill>
        <p:spPr>
          <a:xfrm>
            <a:off x="4086944" y="6062036"/>
            <a:ext cx="1732114" cy="4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2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_비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3"/>
          <p:cNvCxnSpPr>
            <a:cxnSpLocks noChangeShapeType="1"/>
          </p:cNvCxnSpPr>
          <p:nvPr userDrawn="1"/>
        </p:nvCxnSpPr>
        <p:spPr bwMode="auto">
          <a:xfrm>
            <a:off x="3454409" y="2941898"/>
            <a:ext cx="6287129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458167" y="2432689"/>
            <a:ext cx="5218422" cy="492443"/>
          </a:xfrm>
        </p:spPr>
        <p:txBody>
          <a:bodyPr>
            <a:spAutoFit/>
          </a:bodyPr>
          <a:lstStyle>
            <a:lvl1pPr algn="l">
              <a:defRPr sz="2600" b="1" spc="0" baseline="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pPr fontAlgn="ctr"/>
            <a:r>
              <a:rPr kumimoji="1" lang="en-US" altLang="ko-KR" sz="2600" kern="1200" dirty="0" smtClean="0">
                <a:solidFill>
                  <a:srgbClr val="000000"/>
                </a:solidFill>
                <a:cs typeface="+mn-cs"/>
              </a:rPr>
              <a:t>I. </a:t>
            </a:r>
            <a:r>
              <a:rPr kumimoji="1" lang="ko-KR" altLang="en-US" sz="2600" kern="1200" smtClean="0">
                <a:solidFill>
                  <a:srgbClr val="000000"/>
                </a:solidFill>
                <a:cs typeface="+mn-cs"/>
              </a:rPr>
              <a:t>중간 제목 </a:t>
            </a:r>
            <a:r>
              <a:rPr kumimoji="1" lang="en-US" altLang="ko-KR" sz="2600" kern="1200" dirty="0" smtClean="0">
                <a:solidFill>
                  <a:srgbClr val="000000"/>
                </a:solidFill>
                <a:cs typeface="+mn-cs"/>
              </a:rPr>
              <a:t>: LG</a:t>
            </a:r>
            <a:r>
              <a:rPr kumimoji="1" lang="ko-KR" altLang="en-US" sz="2600" kern="1200" smtClean="0">
                <a:solidFill>
                  <a:srgbClr val="000000"/>
                </a:solidFill>
                <a:cs typeface="+mn-cs"/>
              </a:rPr>
              <a:t>스마트체 </a:t>
            </a:r>
            <a:r>
              <a:rPr kumimoji="1" lang="en-US" altLang="ko-KR" sz="2600" kern="1200" dirty="0" smtClean="0">
                <a:solidFill>
                  <a:srgbClr val="000000"/>
                </a:solidFill>
                <a:cs typeface="+mn-cs"/>
              </a:rPr>
              <a:t>26pt</a:t>
            </a:r>
            <a:endParaRPr kumimoji="1" lang="ko-KR" altLang="en-US" sz="2600" kern="12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5565068" y="3176972"/>
            <a:ext cx="4068452" cy="369332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Font typeface="맑은 고딕" pitchFamily="50" charset="-127"/>
              <a:buNone/>
              <a:defRPr sz="1800" b="1" spc="0" baseline="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smtClean="0"/>
              <a:t>목차 </a:t>
            </a:r>
            <a:r>
              <a:rPr lang="en-US" altLang="ko-KR" dirty="0" smtClean="0"/>
              <a:t>: LG </a:t>
            </a:r>
            <a:r>
              <a:rPr lang="ko-KR" altLang="en-US" smtClean="0"/>
              <a:t>스마트체 </a:t>
            </a:r>
            <a:r>
              <a:rPr lang="en-US" altLang="ko-KR" dirty="0" smtClean="0"/>
              <a:t>Bold 18pt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8121352" y="6514879"/>
            <a:ext cx="1692188" cy="259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kumimoji="1" lang="ko-KR" altLang="en-US" sz="16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58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제목 및 내용_비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0472" y="80628"/>
            <a:ext cx="6084676" cy="369332"/>
          </a:xfrm>
        </p:spPr>
        <p:txBody>
          <a:bodyPr anchor="t">
            <a:spAutoFit/>
          </a:bodyPr>
          <a:lstStyle>
            <a:lvl1pPr marL="0" indent="0" algn="l">
              <a:defRPr sz="1800" b="1" spc="0" baseline="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>: 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/Bold/18pt.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6752636" y="101611"/>
            <a:ext cx="2880320" cy="338554"/>
          </a:xfrm>
        </p:spPr>
        <p:txBody>
          <a:bodyPr>
            <a:spAutoFit/>
          </a:bodyPr>
          <a:lstStyle>
            <a:lvl1pPr marL="0" indent="0" algn="r">
              <a:lnSpc>
                <a:spcPct val="100000"/>
              </a:lnSpc>
              <a:buNone/>
              <a:defRPr sz="1600" b="1" spc="0" baseline="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소제목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/Bold/16pt.</a:t>
            </a:r>
            <a:endParaRPr lang="ko-KR" altLang="en-US" dirty="0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200478" y="548680"/>
            <a:ext cx="9432478" cy="338554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1" spc="0" baseline="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Governing Message :</a:t>
            </a:r>
            <a:r>
              <a:rPr lang="ko-KR" altLang="en-US" smtClean="0"/>
              <a:t>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/Bold/16pt.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200478" y="1268772"/>
            <a:ext cx="4572508" cy="307777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Font typeface="맑은 고딕" pitchFamily="50" charset="-127"/>
              <a:buChar char="》"/>
              <a:defRPr sz="1400" b="1" spc="0"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 </a:t>
            </a:r>
            <a:r>
              <a:rPr lang="ko-KR" altLang="en-US" dirty="0" smtClean="0"/>
              <a:t>텍스트 제목 </a:t>
            </a:r>
            <a:r>
              <a:rPr lang="en-US" altLang="ko-KR" dirty="0" smtClean="0"/>
              <a:t>: 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/Bold/14pt.(</a:t>
            </a:r>
            <a:r>
              <a:rPr lang="ko-KR" altLang="en-US" dirty="0" smtClean="0"/>
              <a:t>아래 밑줄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>
            <a:off x="308484" y="1736824"/>
            <a:ext cx="4392488" cy="987963"/>
          </a:xfrm>
        </p:spPr>
        <p:txBody>
          <a:bodyPr>
            <a:spAutoFit/>
          </a:bodyPr>
          <a:lstStyle>
            <a:lvl1pPr marL="140400" indent="-140400" algn="l">
              <a:lnSpc>
                <a:spcPct val="100000"/>
              </a:lnSpc>
              <a:buFont typeface="Wingdings" pitchFamily="2" charset="2"/>
              <a:buChar char="§"/>
              <a:defRPr sz="1400" b="1" spc="0"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>
              <a:buFont typeface="Arial" pitchFamily="34" charset="0"/>
              <a:buChar char="-"/>
              <a:defRPr spc="0"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pc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</a:lstStyle>
          <a:p>
            <a:pPr lvl="0"/>
            <a:r>
              <a:rPr lang="ko-KR" altLang="en-US" dirty="0" smtClean="0"/>
              <a:t>텍스트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/Bold/14pt.</a:t>
            </a:r>
          </a:p>
          <a:p>
            <a:pPr lvl="1"/>
            <a:r>
              <a:rPr lang="ko-KR" altLang="en-US" dirty="0" smtClean="0"/>
              <a:t>텍스트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/Normal/14pt.</a:t>
            </a:r>
          </a:p>
          <a:p>
            <a:pPr lvl="2"/>
            <a:r>
              <a:rPr lang="ko-KR" altLang="en-US" dirty="0" smtClean="0"/>
              <a:t>텍스트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/Normal/12pt.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6"/>
          <a:stretch/>
        </p:blipFill>
        <p:spPr>
          <a:xfrm>
            <a:off x="8615614" y="6489352"/>
            <a:ext cx="1192053" cy="322117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6825208" y="6514879"/>
            <a:ext cx="1692188" cy="259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kumimoji="1" lang="ko-KR" altLang="en-US" sz="16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Line 4"/>
          <p:cNvSpPr>
            <a:spLocks noChangeShapeType="1"/>
          </p:cNvSpPr>
          <p:nvPr userDrawn="1"/>
        </p:nvSpPr>
        <p:spPr bwMode="auto">
          <a:xfrm flipV="1">
            <a:off x="273058" y="512676"/>
            <a:ext cx="9324975" cy="1588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kumimoji="1" lang="ko-KR" altLang="en-US" sz="1200" dirty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9253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제목만_비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0472" y="80628"/>
            <a:ext cx="6084676" cy="369332"/>
          </a:xfrm>
        </p:spPr>
        <p:txBody>
          <a:bodyPr anchor="t">
            <a:spAutoFit/>
          </a:bodyPr>
          <a:lstStyle>
            <a:lvl1pPr marL="0" indent="0" algn="l">
              <a:defRPr sz="1800" b="1" spc="0" baseline="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>: 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/Bold/18pt.</a:t>
            </a:r>
            <a:endParaRPr lang="ko-KR" altLang="en-US" dirty="0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200478" y="548680"/>
            <a:ext cx="9432478" cy="338554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1" spc="0" baseline="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Governing Message :</a:t>
            </a:r>
            <a:r>
              <a:rPr lang="ko-KR" altLang="en-US" smtClean="0"/>
              <a:t>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/Bold/16pt.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825208" y="6514879"/>
            <a:ext cx="1692188" cy="259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kumimoji="1" lang="ko-KR" altLang="en-US" sz="16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 flipV="1">
            <a:off x="273058" y="535724"/>
            <a:ext cx="9324975" cy="1588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kumimoji="1" lang="ko-KR" altLang="en-US" sz="1200" dirty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7189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본문 빈 화면_비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8121352" y="6514879"/>
            <a:ext cx="1692188" cy="259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kumimoji="1" lang="ko-KR" altLang="en-US" sz="16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57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제목 및 내용_대외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0472" y="80628"/>
            <a:ext cx="6084676" cy="369332"/>
          </a:xfrm>
        </p:spPr>
        <p:txBody>
          <a:bodyPr anchor="t">
            <a:spAutoFit/>
          </a:bodyPr>
          <a:lstStyle>
            <a:lvl1pPr marL="0" indent="0" algn="l">
              <a:defRPr sz="1800" b="1" spc="-100" baseline="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>: 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/Bold/18pt.</a:t>
            </a:r>
            <a:endParaRPr lang="ko-KR" altLang="en-US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273050" y="512763"/>
            <a:ext cx="9359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buFont typeface="ZapfDingbats" pitchFamily="82" charset="2"/>
              <a:buNone/>
              <a:defRPr/>
            </a:pPr>
            <a:endParaRPr lang="ko-KR" altLang="en-US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6752636" y="101604"/>
            <a:ext cx="2880320" cy="338554"/>
          </a:xfrm>
        </p:spPr>
        <p:txBody>
          <a:bodyPr>
            <a:spAutoFit/>
          </a:bodyPr>
          <a:lstStyle>
            <a:lvl1pPr marL="0" indent="0" algn="r">
              <a:lnSpc>
                <a:spcPct val="100000"/>
              </a:lnSpc>
              <a:buNone/>
              <a:defRPr sz="1600" b="1" spc="-100" baseline="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소제목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/Bold/16pt.</a:t>
            </a:r>
            <a:endParaRPr lang="ko-KR" altLang="en-US" dirty="0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200479" y="548680"/>
            <a:ext cx="9432478" cy="338554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1" spc="-100" baseline="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Governing Message :</a:t>
            </a:r>
            <a:r>
              <a:rPr lang="ko-KR" altLang="en-US" smtClean="0"/>
              <a:t>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/Bold/16pt.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200478" y="1268778"/>
            <a:ext cx="4572508" cy="307777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Font typeface="맑은 고딕" pitchFamily="50" charset="-127"/>
              <a:buChar char="》"/>
              <a:defRPr sz="1400" b="1" spc="-100"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 </a:t>
            </a:r>
            <a:r>
              <a:rPr lang="ko-KR" altLang="en-US" dirty="0" smtClean="0"/>
              <a:t>텍스트 제목 </a:t>
            </a:r>
            <a:r>
              <a:rPr lang="en-US" altLang="ko-KR" dirty="0" smtClean="0"/>
              <a:t>: 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/Bold/14pt.(</a:t>
            </a:r>
            <a:r>
              <a:rPr lang="ko-KR" altLang="en-US" dirty="0" smtClean="0"/>
              <a:t>아래 밑줄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>
            <a:off x="308484" y="1736830"/>
            <a:ext cx="4392488" cy="987963"/>
          </a:xfrm>
        </p:spPr>
        <p:txBody>
          <a:bodyPr>
            <a:spAutoFit/>
          </a:bodyPr>
          <a:lstStyle>
            <a:lvl1pPr marL="140400" indent="-140400" algn="l">
              <a:lnSpc>
                <a:spcPct val="100000"/>
              </a:lnSpc>
              <a:buFont typeface="Wingdings" pitchFamily="2" charset="2"/>
              <a:buChar char="§"/>
              <a:defRPr sz="1400" b="1" spc="-100"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>
              <a:buFont typeface="Arial" pitchFamily="34" charset="0"/>
              <a:buChar char="-"/>
              <a:defRPr spc="-100"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pc="-1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</a:lstStyle>
          <a:p>
            <a:pPr lvl="0"/>
            <a:r>
              <a:rPr lang="ko-KR" altLang="en-US" dirty="0" smtClean="0"/>
              <a:t>텍스트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/Bold/14pt.</a:t>
            </a:r>
          </a:p>
          <a:p>
            <a:pPr lvl="1"/>
            <a:r>
              <a:rPr lang="ko-KR" altLang="en-US" dirty="0" smtClean="0"/>
              <a:t>텍스트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/Normal/14pt.</a:t>
            </a:r>
          </a:p>
          <a:p>
            <a:pPr lvl="2"/>
            <a:r>
              <a:rPr lang="ko-KR" altLang="en-US" dirty="0" smtClean="0"/>
              <a:t>텍스트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/Normal/12pt.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6"/>
          <a:stretch/>
        </p:blipFill>
        <p:spPr>
          <a:xfrm>
            <a:off x="8615618" y="6489358"/>
            <a:ext cx="1192053" cy="32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53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4852" y="403337"/>
            <a:ext cx="45720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Chapter(</a:t>
            </a:r>
            <a:r>
              <a:rPr lang="ko-KR" altLang="en-US" smtClean="0"/>
              <a:t>돋움</a:t>
            </a:r>
            <a:r>
              <a:rPr lang="en-US" altLang="ko-KR" smtClean="0"/>
              <a:t>/Arial/Normal/20pt.)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4853" y="909650"/>
            <a:ext cx="87122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Governing Message(</a:t>
            </a:r>
            <a:r>
              <a:rPr lang="ko-KR" altLang="en-US" smtClean="0"/>
              <a:t>돋움</a:t>
            </a:r>
            <a:r>
              <a:rPr lang="en-US" altLang="ko-KR" smtClean="0"/>
              <a:t>/Arial/Normal/20pt.)</a:t>
            </a:r>
          </a:p>
        </p:txBody>
      </p:sp>
      <p:sp>
        <p:nvSpPr>
          <p:cNvPr id="8752" name="Rectangle 5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69611"/>
            <a:ext cx="9906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A6850084-6907-4E90-96F8-31A34E9A871E}" type="slidenum">
              <a:rPr kumimoji="1" lang="en-US" altLang="ko-KR" sz="1200" b="1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000" dirty="0">
                <a:solidFill>
                  <a:srgbClr val="000000"/>
                </a:solidFill>
              </a:rPr>
              <a:t>/3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3058" y="562619"/>
            <a:ext cx="9324975" cy="1588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kumimoji="1"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36476" y="6613115"/>
            <a:ext cx="1692188" cy="1793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kumimoji="1" lang="ko-KR" altLang="en-US" sz="12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1" t="25561" r="35741" b="63481"/>
          <a:stretch/>
        </p:blipFill>
        <p:spPr>
          <a:xfrm>
            <a:off x="8745277" y="6418860"/>
            <a:ext cx="816241" cy="39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9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3" r:id="rId3"/>
  </p:sldLayoutIdLst>
  <p:hf hdr="0" ftr="0" dt="0"/>
  <p:txStyles>
    <p:titleStyle>
      <a:lvl1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2pPr>
      <a:lvl3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3pPr>
      <a:lvl4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4pPr>
      <a:lvl5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5pPr>
      <a:lvl6pPr marL="4572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6pPr>
      <a:lvl7pPr marL="9144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7pPr>
      <a:lvl8pPr marL="13716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8pPr>
      <a:lvl9pPr marL="18288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9pPr>
    </p:titleStyle>
    <p:bodyStyle>
      <a:lvl1pPr marL="342900" indent="-342900" algn="l" defTabSz="957263" rtl="0" eaLnBrk="0" fontAlgn="base" hangingPunct="0">
        <a:spcBef>
          <a:spcPct val="10000"/>
        </a:spcBef>
        <a:spcAft>
          <a:spcPct val="0"/>
        </a:spcAft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187325" indent="269875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산돌고딕B" pitchFamily="50" charset="-127"/>
          <a:ea typeface="산돌고딕B" pitchFamily="50" charset="-127"/>
        </a:defRPr>
      </a:lvl2pPr>
      <a:lvl3pPr marL="376238" indent="538163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산돌고딕B" pitchFamily="50" charset="-127"/>
          <a:ea typeface="산돌고딕B" pitchFamily="50" charset="-127"/>
        </a:defRPr>
      </a:lvl3pPr>
      <a:lvl4pPr marL="1714500" indent="-11509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4pPr>
      <a:lvl5pPr marL="2155825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5pPr>
      <a:lvl6pPr marL="26130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6pPr>
      <a:lvl7pPr marL="30702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7pPr>
      <a:lvl8pPr marL="35274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8pPr>
      <a:lvl9pPr marL="39846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11089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1" hangingPunct="1">
        <a:lnSpc>
          <a:spcPct val="150000"/>
        </a:lnSpc>
        <a:spcBef>
          <a:spcPct val="20000"/>
        </a:spcBef>
        <a:buFont typeface="Wingdings" pitchFamily="2" charset="2"/>
        <a:buChar char="§"/>
        <a:defRPr sz="1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288000" indent="-1440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ea"/>
          <a:ea typeface="HY중고딕" pitchFamily="18" charset="-127"/>
          <a:cs typeface="+mn-cs"/>
        </a:defRPr>
      </a:lvl2pPr>
      <a:lvl3pPr marL="432000" indent="-142875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HY중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4852" y="403342"/>
            <a:ext cx="45720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Chapter(</a:t>
            </a:r>
            <a:r>
              <a:rPr lang="ko-KR" altLang="en-US" smtClean="0"/>
              <a:t>돋움</a:t>
            </a:r>
            <a:r>
              <a:rPr lang="en-US" altLang="ko-KR" smtClean="0"/>
              <a:t>/Arial/Normal/20pt.)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4853" y="909652"/>
            <a:ext cx="87122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Governing Message(</a:t>
            </a:r>
            <a:r>
              <a:rPr lang="ko-KR" altLang="en-US" smtClean="0"/>
              <a:t>돋움</a:t>
            </a:r>
            <a:r>
              <a:rPr lang="en-US" altLang="ko-KR" smtClean="0"/>
              <a:t>/Arial/Normal/20pt.)</a:t>
            </a:r>
          </a:p>
        </p:txBody>
      </p:sp>
      <p:sp>
        <p:nvSpPr>
          <p:cNvPr id="8752" name="Rectangle 5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69611"/>
            <a:ext cx="9906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A6850084-6907-4E90-96F8-31A34E9A871E}" type="slidenum">
              <a:rPr kumimoji="1" lang="en-US" altLang="ko-KR" sz="1200" b="1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000" dirty="0">
                <a:solidFill>
                  <a:srgbClr val="000000"/>
                </a:solidFill>
              </a:rPr>
              <a:t>/3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6476" y="6613129"/>
            <a:ext cx="1692188" cy="1793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kumimoji="1" lang="ko-KR" altLang="en-US" sz="12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45800" r="35141" b="46850"/>
          <a:stretch/>
        </p:blipFill>
        <p:spPr>
          <a:xfrm>
            <a:off x="8661416" y="6489340"/>
            <a:ext cx="1026670" cy="315898"/>
          </a:xfrm>
          <a:prstGeom prst="rect">
            <a:avLst/>
          </a:prstGeom>
        </p:spPr>
      </p:pic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273059" y="562619"/>
            <a:ext cx="9324975" cy="1588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kumimoji="1"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8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2pPr>
      <a:lvl3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3pPr>
      <a:lvl4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4pPr>
      <a:lvl5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5pPr>
      <a:lvl6pPr marL="4572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6pPr>
      <a:lvl7pPr marL="9144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7pPr>
      <a:lvl8pPr marL="13716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8pPr>
      <a:lvl9pPr marL="18288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9pPr>
    </p:titleStyle>
    <p:bodyStyle>
      <a:lvl1pPr marL="342900" indent="-342900" algn="l" defTabSz="957263" rtl="0" eaLnBrk="0" fontAlgn="base" hangingPunct="0">
        <a:spcBef>
          <a:spcPct val="10000"/>
        </a:spcBef>
        <a:spcAft>
          <a:spcPct val="0"/>
        </a:spcAft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187325" indent="269875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산돌고딕B" pitchFamily="50" charset="-127"/>
          <a:ea typeface="산돌고딕B" pitchFamily="50" charset="-127"/>
        </a:defRPr>
      </a:lvl2pPr>
      <a:lvl3pPr marL="376238" indent="538163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산돌고딕B" pitchFamily="50" charset="-127"/>
          <a:ea typeface="산돌고딕B" pitchFamily="50" charset="-127"/>
        </a:defRPr>
      </a:lvl3pPr>
      <a:lvl4pPr marL="1714500" indent="-11509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4pPr>
      <a:lvl5pPr marL="2155825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5pPr>
      <a:lvl6pPr marL="26130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6pPr>
      <a:lvl7pPr marL="30702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7pPr>
      <a:lvl8pPr marL="35274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8pPr>
      <a:lvl9pPr marL="39846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4852" y="403341"/>
            <a:ext cx="45720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Chapter(</a:t>
            </a:r>
            <a:r>
              <a:rPr lang="ko-KR" altLang="en-US" smtClean="0"/>
              <a:t>돋움</a:t>
            </a:r>
            <a:r>
              <a:rPr lang="en-US" altLang="ko-KR" smtClean="0"/>
              <a:t>/Arial/Normal/20pt.)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4853" y="909654"/>
            <a:ext cx="87122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Governing Message(</a:t>
            </a:r>
            <a:r>
              <a:rPr lang="ko-KR" altLang="en-US" smtClean="0"/>
              <a:t>돋움</a:t>
            </a:r>
            <a:r>
              <a:rPr lang="en-US" altLang="ko-KR" smtClean="0"/>
              <a:t>/Arial/Normal/20pt.)</a:t>
            </a:r>
          </a:p>
        </p:txBody>
      </p:sp>
      <p:sp>
        <p:nvSpPr>
          <p:cNvPr id="8752" name="Rectangle 5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69611"/>
            <a:ext cx="9906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A6850084-6907-4E90-96F8-31A34E9A871E}" type="slidenum">
              <a:rPr kumimoji="1" lang="en-US" altLang="ko-KR" sz="1200" b="1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000">
                <a:solidFill>
                  <a:srgbClr val="000000"/>
                </a:solidFill>
              </a:rPr>
              <a:t>/3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3060" y="562619"/>
            <a:ext cx="9324975" cy="1588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1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0" r:id="rId3"/>
  </p:sldLayoutIdLst>
  <p:hf hdr="0" ftr="0" dt="0"/>
  <p:txStyles>
    <p:titleStyle>
      <a:lvl1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2pPr>
      <a:lvl3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3pPr>
      <a:lvl4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4pPr>
      <a:lvl5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5pPr>
      <a:lvl6pPr marL="4572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6pPr>
      <a:lvl7pPr marL="9144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7pPr>
      <a:lvl8pPr marL="13716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8pPr>
      <a:lvl9pPr marL="18288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9pPr>
    </p:titleStyle>
    <p:bodyStyle>
      <a:lvl1pPr marL="342900" indent="-342900" algn="l" defTabSz="957263" rtl="0" eaLnBrk="0" fontAlgn="base" hangingPunct="0">
        <a:spcBef>
          <a:spcPct val="10000"/>
        </a:spcBef>
        <a:spcAft>
          <a:spcPct val="0"/>
        </a:spcAft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187325" indent="269875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산돌고딕B" pitchFamily="50" charset="-127"/>
          <a:ea typeface="산돌고딕B" pitchFamily="50" charset="-127"/>
        </a:defRPr>
      </a:lvl2pPr>
      <a:lvl3pPr marL="376238" indent="538163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산돌고딕B" pitchFamily="50" charset="-127"/>
          <a:ea typeface="산돌고딕B" pitchFamily="50" charset="-127"/>
        </a:defRPr>
      </a:lvl3pPr>
      <a:lvl4pPr marL="1714500" indent="-11509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4pPr>
      <a:lvl5pPr marL="2155825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5pPr>
      <a:lvl6pPr marL="26130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6pPr>
      <a:lvl7pPr marL="30702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7pPr>
      <a:lvl8pPr marL="35274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8pPr>
      <a:lvl9pPr marL="39846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4852" y="403344"/>
            <a:ext cx="45720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Chapter(</a:t>
            </a:r>
            <a:r>
              <a:rPr lang="ko-KR" altLang="en-US" smtClean="0"/>
              <a:t>돋움</a:t>
            </a:r>
            <a:r>
              <a:rPr lang="en-US" altLang="ko-KR" smtClean="0"/>
              <a:t>/Arial/Normal/20pt.)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4853" y="909654"/>
            <a:ext cx="87122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Governing Message(</a:t>
            </a:r>
            <a:r>
              <a:rPr lang="ko-KR" altLang="en-US" smtClean="0"/>
              <a:t>돋움</a:t>
            </a:r>
            <a:r>
              <a:rPr lang="en-US" altLang="ko-KR" smtClean="0"/>
              <a:t>/Arial/Normal/20pt.)</a:t>
            </a:r>
          </a:p>
        </p:txBody>
      </p:sp>
      <p:sp>
        <p:nvSpPr>
          <p:cNvPr id="8752" name="Rectangle 5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69611"/>
            <a:ext cx="9906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A6850084-6907-4E90-96F8-31A34E9A871E}" type="slidenum">
              <a:rPr kumimoji="1" lang="en-US" altLang="ko-KR" sz="1200" b="1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000" dirty="0">
                <a:solidFill>
                  <a:srgbClr val="000000"/>
                </a:solidFill>
              </a:rPr>
              <a:t>/3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236476" y="6613131"/>
            <a:ext cx="1692188" cy="1793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kumimoji="1" lang="ko-KR" altLang="en-US" sz="12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45800" r="35141" b="46850"/>
          <a:stretch/>
        </p:blipFill>
        <p:spPr>
          <a:xfrm>
            <a:off x="8661416" y="6489340"/>
            <a:ext cx="1026670" cy="315898"/>
          </a:xfrm>
          <a:prstGeom prst="rect">
            <a:avLst/>
          </a:prstGeom>
        </p:spPr>
      </p:pic>
      <p:sp>
        <p:nvSpPr>
          <p:cNvPr id="9" name="Line 4"/>
          <p:cNvSpPr>
            <a:spLocks noChangeShapeType="1"/>
          </p:cNvSpPr>
          <p:nvPr userDrawn="1"/>
        </p:nvSpPr>
        <p:spPr bwMode="auto">
          <a:xfrm flipV="1">
            <a:off x="273060" y="562619"/>
            <a:ext cx="9324975" cy="1588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kumimoji="1"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3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5" r:id="rId3"/>
  </p:sldLayoutIdLst>
  <p:hf hdr="0" ftr="0" dt="0"/>
  <p:txStyles>
    <p:titleStyle>
      <a:lvl1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2pPr>
      <a:lvl3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3pPr>
      <a:lvl4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4pPr>
      <a:lvl5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5pPr>
      <a:lvl6pPr marL="4572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6pPr>
      <a:lvl7pPr marL="9144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7pPr>
      <a:lvl8pPr marL="13716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8pPr>
      <a:lvl9pPr marL="18288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9pPr>
    </p:titleStyle>
    <p:bodyStyle>
      <a:lvl1pPr marL="342900" indent="-342900" algn="l" defTabSz="957263" rtl="0" eaLnBrk="0" fontAlgn="base" hangingPunct="0">
        <a:spcBef>
          <a:spcPct val="10000"/>
        </a:spcBef>
        <a:spcAft>
          <a:spcPct val="0"/>
        </a:spcAft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187325" indent="269875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산돌고딕B" pitchFamily="50" charset="-127"/>
          <a:ea typeface="산돌고딕B" pitchFamily="50" charset="-127"/>
        </a:defRPr>
      </a:lvl2pPr>
      <a:lvl3pPr marL="376238" indent="538163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산돌고딕B" pitchFamily="50" charset="-127"/>
          <a:ea typeface="산돌고딕B" pitchFamily="50" charset="-127"/>
        </a:defRPr>
      </a:lvl3pPr>
      <a:lvl4pPr marL="1714500" indent="-11509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4pPr>
      <a:lvl5pPr marL="2155825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5pPr>
      <a:lvl6pPr marL="26130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6pPr>
      <a:lvl7pPr marL="30702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7pPr>
      <a:lvl8pPr marL="35274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8pPr>
      <a:lvl9pPr marL="39846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4852" y="403342"/>
            <a:ext cx="45720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Chapter(</a:t>
            </a:r>
            <a:r>
              <a:rPr lang="ko-KR" altLang="en-US" smtClean="0"/>
              <a:t>돋움</a:t>
            </a:r>
            <a:r>
              <a:rPr lang="en-US" altLang="ko-KR" smtClean="0"/>
              <a:t>/Arial/Normal/20pt.)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4853" y="909652"/>
            <a:ext cx="87122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Governing Message(</a:t>
            </a:r>
            <a:r>
              <a:rPr lang="ko-KR" altLang="en-US" smtClean="0"/>
              <a:t>돋움</a:t>
            </a:r>
            <a:r>
              <a:rPr lang="en-US" altLang="ko-KR" smtClean="0"/>
              <a:t>/Arial/Normal/20pt.)</a:t>
            </a:r>
          </a:p>
        </p:txBody>
      </p:sp>
      <p:sp>
        <p:nvSpPr>
          <p:cNvPr id="8752" name="Rectangle 5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69611"/>
            <a:ext cx="9906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A6850084-6907-4E90-96F8-31A34E9A871E}" type="slidenum">
              <a:rPr kumimoji="1" lang="en-US" altLang="ko-KR" sz="1200" b="1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000" dirty="0">
                <a:solidFill>
                  <a:srgbClr val="000000"/>
                </a:solidFill>
              </a:rPr>
              <a:t>/3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236476" y="6613129"/>
            <a:ext cx="1692188" cy="1793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kumimoji="1" lang="ko-KR" altLang="en-US" sz="12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45800" r="35141" b="46850"/>
          <a:stretch/>
        </p:blipFill>
        <p:spPr>
          <a:xfrm>
            <a:off x="8661416" y="6489340"/>
            <a:ext cx="1026670" cy="315898"/>
          </a:xfrm>
          <a:prstGeom prst="rect">
            <a:avLst/>
          </a:prstGeom>
        </p:spPr>
      </p:pic>
      <p:sp>
        <p:nvSpPr>
          <p:cNvPr id="9" name="Line 4"/>
          <p:cNvSpPr>
            <a:spLocks noChangeShapeType="1"/>
          </p:cNvSpPr>
          <p:nvPr userDrawn="1"/>
        </p:nvSpPr>
        <p:spPr bwMode="auto">
          <a:xfrm flipV="1">
            <a:off x="273059" y="562619"/>
            <a:ext cx="9324975" cy="1588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kumimoji="1"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2pPr>
      <a:lvl3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3pPr>
      <a:lvl4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4pPr>
      <a:lvl5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5pPr>
      <a:lvl6pPr marL="4572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6pPr>
      <a:lvl7pPr marL="9144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7pPr>
      <a:lvl8pPr marL="13716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8pPr>
      <a:lvl9pPr marL="18288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9pPr>
    </p:titleStyle>
    <p:bodyStyle>
      <a:lvl1pPr marL="342900" indent="-342900" algn="l" defTabSz="957263" rtl="0" eaLnBrk="0" fontAlgn="base" hangingPunct="0">
        <a:spcBef>
          <a:spcPct val="10000"/>
        </a:spcBef>
        <a:spcAft>
          <a:spcPct val="0"/>
        </a:spcAft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187325" indent="269875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산돌고딕B" pitchFamily="50" charset="-127"/>
          <a:ea typeface="산돌고딕B" pitchFamily="50" charset="-127"/>
        </a:defRPr>
      </a:lvl2pPr>
      <a:lvl3pPr marL="376238" indent="538163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산돌고딕B" pitchFamily="50" charset="-127"/>
          <a:ea typeface="산돌고딕B" pitchFamily="50" charset="-127"/>
        </a:defRPr>
      </a:lvl3pPr>
      <a:lvl4pPr marL="1714500" indent="-11509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4pPr>
      <a:lvl5pPr marL="2155825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5pPr>
      <a:lvl6pPr marL="26130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6pPr>
      <a:lvl7pPr marL="30702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7pPr>
      <a:lvl8pPr marL="35274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8pPr>
      <a:lvl9pPr marL="39846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4852" y="403337"/>
            <a:ext cx="45720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Chapter(</a:t>
            </a:r>
            <a:r>
              <a:rPr lang="ko-KR" altLang="en-US" smtClean="0"/>
              <a:t>돋움</a:t>
            </a:r>
            <a:r>
              <a:rPr lang="en-US" altLang="ko-KR" smtClean="0"/>
              <a:t>/Arial/Normal/20pt.)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4853" y="909650"/>
            <a:ext cx="87122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Governing Message(</a:t>
            </a:r>
            <a:r>
              <a:rPr lang="ko-KR" altLang="en-US" smtClean="0"/>
              <a:t>돋움</a:t>
            </a:r>
            <a:r>
              <a:rPr lang="en-US" altLang="ko-KR" smtClean="0"/>
              <a:t>/Arial/Normal/20pt.)</a:t>
            </a:r>
          </a:p>
        </p:txBody>
      </p:sp>
      <p:sp>
        <p:nvSpPr>
          <p:cNvPr id="8752" name="Rectangle 5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69611"/>
            <a:ext cx="9906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A6850084-6907-4E90-96F8-31A34E9A871E}" type="slidenum">
              <a:rPr kumimoji="1" lang="en-US" altLang="ko-KR" sz="1200" b="1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000" dirty="0">
                <a:solidFill>
                  <a:srgbClr val="000000"/>
                </a:solidFill>
              </a:rPr>
              <a:t>/3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3058" y="562619"/>
            <a:ext cx="9324975" cy="1588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kumimoji="1"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36476" y="6613115"/>
            <a:ext cx="1692188" cy="1793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kumimoji="1" lang="ko-KR" altLang="en-US" sz="12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45800" r="35141" b="46850"/>
          <a:stretch/>
        </p:blipFill>
        <p:spPr>
          <a:xfrm>
            <a:off x="8661416" y="6489340"/>
            <a:ext cx="1026670" cy="3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lvl1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2pPr>
      <a:lvl3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3pPr>
      <a:lvl4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4pPr>
      <a:lvl5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5pPr>
      <a:lvl6pPr marL="4572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6pPr>
      <a:lvl7pPr marL="9144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7pPr>
      <a:lvl8pPr marL="13716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8pPr>
      <a:lvl9pPr marL="1828800" algn="l" defTabSz="957263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pitchFamily="34" charset="0"/>
          <a:ea typeface="돋움" pitchFamily="50" charset="-127"/>
        </a:defRPr>
      </a:lvl9pPr>
    </p:titleStyle>
    <p:bodyStyle>
      <a:lvl1pPr marL="342900" indent="-342900" algn="l" defTabSz="957263" rtl="0" eaLnBrk="0" fontAlgn="base" hangingPunct="0">
        <a:spcBef>
          <a:spcPct val="10000"/>
        </a:spcBef>
        <a:spcAft>
          <a:spcPct val="0"/>
        </a:spcAft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187325" indent="269875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산돌고딕B" pitchFamily="50" charset="-127"/>
          <a:ea typeface="산돌고딕B" pitchFamily="50" charset="-127"/>
        </a:defRPr>
      </a:lvl2pPr>
      <a:lvl3pPr marL="376238" indent="538163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산돌고딕B" pitchFamily="50" charset="-127"/>
          <a:ea typeface="산돌고딕B" pitchFamily="50" charset="-127"/>
        </a:defRPr>
      </a:lvl3pPr>
      <a:lvl4pPr marL="1714500" indent="-11509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4pPr>
      <a:lvl5pPr marL="2155825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5pPr>
      <a:lvl6pPr marL="26130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6pPr>
      <a:lvl7pPr marL="30702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7pPr>
      <a:lvl8pPr marL="35274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8pPr>
      <a:lvl9pPr marL="39846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산돌고딕B" pitchFamily="50" charset="-127"/>
          <a:ea typeface="산돌고딕B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247108" y="142003"/>
            <a:ext cx="5389968" cy="475780"/>
          </a:xfrm>
          <a:prstGeom prst="rect">
            <a:avLst/>
          </a:prstGeom>
        </p:spPr>
        <p:txBody>
          <a:bodyPr/>
          <a:lstStyle>
            <a:lvl1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4572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9144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13716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18288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b="0" dirty="0" err="1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BizTech</a:t>
            </a:r>
            <a:r>
              <a:rPr lang="en-US" altLang="ko-KR" b="0" dirty="0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기술지향 조직체계 혁신 </a:t>
            </a:r>
            <a:r>
              <a:rPr lang="en-US" altLang="ko-KR" b="0" dirty="0" smtClean="0">
                <a:solidFill>
                  <a:srgbClr val="000000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TF</a:t>
            </a:r>
            <a:endParaRPr lang="ko-KR" altLang="en-US" b="0" dirty="0">
              <a:solidFill>
                <a:srgbClr val="000000"/>
              </a:solidFill>
              <a:latin typeface="LG스마트체 Bold" panose="020B0600000101010101" pitchFamily="50" charset="-127"/>
              <a:ea typeface="LG스마트체 Bold" panose="020B0600000101010101" pitchFamily="50" charset="-127"/>
              <a:cs typeface="+mn-cs"/>
            </a:endParaRPr>
          </a:p>
        </p:txBody>
      </p:sp>
      <p:sp>
        <p:nvSpPr>
          <p:cNvPr id="30" name="TextBox 15"/>
          <p:cNvSpPr txBox="1"/>
          <p:nvPr/>
        </p:nvSpPr>
        <p:spPr>
          <a:xfrm>
            <a:off x="188075" y="131306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600" b="1" dirty="0" smtClean="0">
                <a:latin typeface="LG스마트체 Regular" panose="020B0600000101010101" charset="-127"/>
                <a:ea typeface="LG스마트체 Regular" panose="020B0600000101010101" charset="-127"/>
                <a:sym typeface="Wingdings"/>
              </a:rPr>
              <a:t> </a:t>
            </a:r>
            <a:r>
              <a:rPr kumimoji="1" lang="en-US" altLang="ko-KR" sz="1600" b="1" dirty="0" smtClean="0">
                <a:latin typeface="LG스마트체 Regular" panose="020B0600000101010101" charset="-127"/>
                <a:ea typeface="LG스마트체 Regular" panose="020B0600000101010101" charset="-127"/>
                <a:sym typeface="Wingdings"/>
              </a:rPr>
              <a:t>ERP </a:t>
            </a:r>
            <a:r>
              <a:rPr kumimoji="1" lang="ko-KR" altLang="en-US" sz="1600" b="1" dirty="0" smtClean="0">
                <a:latin typeface="LG스마트체 Regular" panose="020B0600000101010101" charset="-127"/>
                <a:ea typeface="LG스마트체 Regular" panose="020B0600000101010101" charset="-127"/>
                <a:sym typeface="Wingdings"/>
              </a:rPr>
              <a:t>사업부 교육 현황</a:t>
            </a:r>
            <a:endParaRPr kumimoji="1" lang="ko-KR" altLang="en-US" sz="1600" b="1" dirty="0" smtClean="0">
              <a:latin typeface="LG스마트체 Regular" panose="020B0600000101010101" charset="-127"/>
              <a:ea typeface="LG스마트체 Regular" panose="020B0600000101010101" charset="-127"/>
            </a:endParaRPr>
          </a:p>
        </p:txBody>
      </p:sp>
      <p:sp>
        <p:nvSpPr>
          <p:cNvPr id="56" name="TextBox 15"/>
          <p:cNvSpPr txBox="1"/>
          <p:nvPr/>
        </p:nvSpPr>
        <p:spPr>
          <a:xfrm>
            <a:off x="5085023" y="1313207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600" b="1" dirty="0" smtClean="0">
                <a:latin typeface="LG스마트체 Regular" panose="020B0600000101010101" charset="-127"/>
                <a:ea typeface="LG스마트체 Regular" panose="020B0600000101010101" charset="-127"/>
                <a:sym typeface="Wingdings"/>
              </a:rPr>
              <a:t> </a:t>
            </a:r>
            <a:r>
              <a:rPr kumimoji="1" lang="en-US" altLang="ko-KR" sz="1600" b="1" dirty="0">
                <a:latin typeface="LG스마트체 Regular" panose="020B0600000101010101" charset="-127"/>
                <a:ea typeface="LG스마트체 Regular" panose="020B0600000101010101" charset="-127"/>
                <a:sym typeface="Wingdings"/>
              </a:rPr>
              <a:t>IT</a:t>
            </a:r>
            <a:r>
              <a:rPr kumimoji="1" lang="ko-KR" altLang="en-US" sz="1600" b="1" dirty="0">
                <a:latin typeface="LG스마트체 Regular" panose="020B0600000101010101" charset="-127"/>
                <a:ea typeface="LG스마트체 Regular" panose="020B0600000101010101" charset="-127"/>
                <a:sym typeface="Wingdings"/>
              </a:rPr>
              <a:t>직군 </a:t>
            </a:r>
            <a:r>
              <a:rPr kumimoji="1" lang="ko-KR" altLang="en-US" sz="1600" b="1" dirty="0" smtClean="0">
                <a:latin typeface="LG스마트체 Regular" panose="020B0600000101010101" charset="-127"/>
                <a:ea typeface="LG스마트체 Regular" panose="020B0600000101010101" charset="-127"/>
                <a:sym typeface="Wingdings"/>
              </a:rPr>
              <a:t>교육 방안</a:t>
            </a:r>
            <a:endParaRPr kumimoji="1" lang="ko-KR" altLang="en-US" sz="1600" b="1" dirty="0" smtClean="0">
              <a:latin typeface="LG스마트체 Regular" panose="020B0600000101010101" charset="-127"/>
              <a:ea typeface="LG스마트체 Regular" panose="020B0600000101010101" charset="-127"/>
            </a:endParaRPr>
          </a:p>
        </p:txBody>
      </p:sp>
      <p:sp>
        <p:nvSpPr>
          <p:cNvPr id="19" name="텍스트 개체 틀 2"/>
          <p:cNvSpPr txBox="1">
            <a:spLocks/>
          </p:cNvSpPr>
          <p:nvPr/>
        </p:nvSpPr>
        <p:spPr>
          <a:xfrm>
            <a:off x="200479" y="642174"/>
            <a:ext cx="9432478" cy="246221"/>
          </a:xfrm>
          <a:prstGeom prst="rect">
            <a:avLst/>
          </a:prstGeom>
        </p:spPr>
        <p:txBody>
          <a:bodyPr/>
          <a:lstStyle>
            <a:lvl1pPr marL="342900" indent="-342900" algn="l" defTabSz="957263" rtl="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325" indent="269875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300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376238" indent="538163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50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714500" indent="-1150938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155825" indent="-239713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6130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30702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5274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9846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pPr marL="0" indent="0" latinLnBrk="0"/>
            <a:r>
              <a:rPr lang="en-US" altLang="ko-KR" sz="1600" b="0" kern="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3</a:t>
            </a:r>
            <a:r>
              <a:rPr lang="ko-KR" altLang="en-US" sz="1600" b="0" kern="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월 </a:t>
            </a:r>
            <a:r>
              <a:rPr lang="en-US" altLang="ko-KR" sz="1600" b="0" kern="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4</a:t>
            </a:r>
            <a:r>
              <a:rPr lang="ko-KR" altLang="en-US" sz="1600" b="0" kern="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주차</a:t>
            </a:r>
            <a:r>
              <a:rPr lang="en-US" altLang="ko-KR" sz="1600" b="0" kern="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-2/2</a:t>
            </a:r>
            <a:r>
              <a:rPr lang="ko-KR" altLang="en-US" sz="1600" b="0" kern="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보고</a:t>
            </a:r>
            <a:endParaRPr lang="en-US" altLang="ko-KR" sz="1600" b="0" kern="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auto">
          <a:xfrm>
            <a:off x="297904" y="1653777"/>
            <a:ext cx="4478263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5194852" y="1653777"/>
            <a:ext cx="446449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오각형 27"/>
          <p:cNvSpPr/>
          <p:nvPr/>
        </p:nvSpPr>
        <p:spPr bwMode="auto">
          <a:xfrm>
            <a:off x="426358" y="4293096"/>
            <a:ext cx="4428214" cy="1728192"/>
          </a:xfrm>
          <a:prstGeom prst="homePlate">
            <a:avLst>
              <a:gd name="adj" fmla="val 0"/>
            </a:avLst>
          </a:prstGeom>
        </p:spPr>
        <p:txBody>
          <a:bodyPr/>
          <a:lstStyle/>
          <a:p>
            <a:pPr marL="177800" indent="-177800"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 자체 교육 프로그램 운영 예정</a:t>
            </a:r>
            <a:endParaRPr kumimoji="1" lang="en-US" altLang="ko-KR" sz="1400" kern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kern="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PartnerCampus</a:t>
            </a:r>
            <a:r>
              <a:rPr kumimoji="1" lang="en-US" altLang="ko-KR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ko-KR" altLang="en-US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통한 </a:t>
            </a:r>
            <a:r>
              <a:rPr kumimoji="1" lang="en-US" altLang="ko-KR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On-Line </a:t>
            </a:r>
            <a:r>
              <a:rPr kumimoji="1" lang="ko-KR" altLang="en-US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교육 운영</a:t>
            </a:r>
            <a:endParaRPr kumimoji="1" lang="en-US" altLang="ko-KR" sz="1400" kern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kern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TCT </a:t>
            </a:r>
            <a:r>
              <a:rPr kumimoji="1" lang="ko-KR" altLang="en-US" sz="1400" kern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대비 역량 강화를 위한 학습 조직을 운영</a:t>
            </a:r>
          </a:p>
          <a:p>
            <a:pPr marL="177800" indent="-177800"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400" kern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400" kern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400" kern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15"/>
          <p:cNvSpPr txBox="1"/>
          <p:nvPr/>
        </p:nvSpPr>
        <p:spPr>
          <a:xfrm>
            <a:off x="188074" y="3738518"/>
            <a:ext cx="4476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600" b="1" dirty="0" smtClean="0">
                <a:latin typeface="LG스마트체 Regular" panose="020B0600000101010101" charset="-127"/>
                <a:ea typeface="LG스마트체 Regular" panose="020B0600000101010101" charset="-127"/>
                <a:sym typeface="Wingdings"/>
              </a:rPr>
              <a:t> </a:t>
            </a:r>
            <a:r>
              <a:rPr kumimoji="1" lang="en-US" altLang="ko-KR" sz="1600" b="1" dirty="0" smtClean="0">
                <a:latin typeface="LG스마트체 Regular" panose="020B0600000101010101" charset="-127"/>
                <a:ea typeface="LG스마트체 Regular" panose="020B0600000101010101" charset="-127"/>
                <a:sym typeface="Wingdings"/>
              </a:rPr>
              <a:t>SS </a:t>
            </a:r>
            <a:r>
              <a:rPr kumimoji="1" lang="ko-KR" altLang="en-US" sz="1600" b="1" dirty="0" smtClean="0">
                <a:latin typeface="LG스마트체 Regular" panose="020B0600000101010101" charset="-127"/>
                <a:ea typeface="LG스마트체 Regular" panose="020B0600000101010101" charset="-127"/>
                <a:sym typeface="Wingdings"/>
              </a:rPr>
              <a:t>사업부 교육 현황</a:t>
            </a:r>
            <a:endParaRPr kumimoji="1" lang="ko-KR" altLang="en-US" sz="1600" b="1" dirty="0" smtClean="0">
              <a:latin typeface="LG스마트체 Regular" panose="020B0600000101010101" charset="-127"/>
              <a:ea typeface="LG스마트체 Regular" panose="020B0600000101010101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297904" y="4079235"/>
            <a:ext cx="4478263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오각형 42"/>
          <p:cNvSpPr/>
          <p:nvPr/>
        </p:nvSpPr>
        <p:spPr bwMode="auto">
          <a:xfrm>
            <a:off x="426358" y="1774189"/>
            <a:ext cx="4428214" cy="1558915"/>
          </a:xfrm>
          <a:prstGeom prst="homePlate">
            <a:avLst>
              <a:gd name="adj" fmla="val 0"/>
            </a:avLst>
          </a:prstGeom>
        </p:spPr>
        <p:txBody>
          <a:bodyPr/>
          <a:lstStyle/>
          <a:p>
            <a:pPr marL="177800" indent="-177800"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SAP S/4 HANA</a:t>
            </a:r>
            <a:r>
              <a:rPr kumimoji="1" lang="ko-KR" altLang="en-US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대해 교육 및 학습으로 서비스 및 대외 사업 경쟁력 확보하며 학습을 통합 조직원의 </a:t>
            </a:r>
            <a:r>
              <a:rPr kumimoji="1" lang="en-US" altLang="ko-KR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Multi-Skill(Module) </a:t>
            </a:r>
            <a:r>
              <a:rPr kumimoji="1" lang="ko-KR" altLang="en-US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역량을 확보</a:t>
            </a:r>
            <a:endParaRPr kumimoji="1" lang="en-US" altLang="ko-KR" sz="1400" kern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Core / </a:t>
            </a:r>
            <a:r>
              <a:rPr kumimoji="1" lang="ko-KR" altLang="en-US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특화 모듈에 대한 세미나 및 내부 교육으로 조직원 역량 강화</a:t>
            </a:r>
            <a:endParaRPr kumimoji="1" lang="en-US" altLang="ko-KR" sz="1400" kern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TCT </a:t>
            </a:r>
            <a:r>
              <a:rPr kumimoji="1" lang="ko-KR" altLang="en-US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대비 역량 강화를 위한 학습 조직을 운영</a:t>
            </a:r>
            <a:endParaRPr kumimoji="1" lang="ko-KR" altLang="en-US" sz="1400" kern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오각형 48"/>
          <p:cNvSpPr/>
          <p:nvPr/>
        </p:nvSpPr>
        <p:spPr bwMode="auto">
          <a:xfrm>
            <a:off x="5025008" y="1774189"/>
            <a:ext cx="4428214" cy="430675"/>
          </a:xfrm>
          <a:prstGeom prst="homePlate">
            <a:avLst>
              <a:gd name="adj" fmla="val 0"/>
            </a:avLst>
          </a:prstGeom>
        </p:spPr>
        <p:txBody>
          <a:bodyPr/>
          <a:lstStyle/>
          <a:p>
            <a:pPr marL="177800" indent="-177800"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1" lang="ko-KR" altLang="en-US" sz="16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교육 정책 수립</a:t>
            </a:r>
            <a:endParaRPr kumimoji="1" lang="ko-KR" altLang="en-US" sz="1600" kern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" name="오각형 50"/>
          <p:cNvSpPr/>
          <p:nvPr/>
        </p:nvSpPr>
        <p:spPr bwMode="auto">
          <a:xfrm>
            <a:off x="5025008" y="4031698"/>
            <a:ext cx="4428214" cy="430675"/>
          </a:xfrm>
          <a:prstGeom prst="homePlate">
            <a:avLst>
              <a:gd name="adj" fmla="val 0"/>
            </a:avLst>
          </a:prstGeom>
        </p:spPr>
        <p:txBody>
          <a:bodyPr/>
          <a:lstStyle/>
          <a:p>
            <a:pPr marL="177800" indent="-177800"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+mj-ea"/>
              <a:buAutoNum type="circleNumDbPlain" startAt="2"/>
            </a:pPr>
            <a:r>
              <a:rPr kumimoji="1" lang="ko-KR" altLang="en-US" sz="16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사내 교육 시스템 운영</a:t>
            </a:r>
            <a:endParaRPr kumimoji="1" lang="ko-KR" altLang="en-US" sz="1600" kern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오각형 52"/>
          <p:cNvSpPr/>
          <p:nvPr/>
        </p:nvSpPr>
        <p:spPr bwMode="auto">
          <a:xfrm>
            <a:off x="5258202" y="2106222"/>
            <a:ext cx="4376936" cy="1754826"/>
          </a:xfrm>
          <a:prstGeom prst="homePlate">
            <a:avLst>
              <a:gd name="adj" fmla="val 0"/>
            </a:avLst>
          </a:prstGeom>
        </p:spPr>
        <p:txBody>
          <a:bodyPr/>
          <a:lstStyle/>
          <a:p>
            <a:pPr marL="177800" indent="-177800"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ERP </a:t>
            </a:r>
            <a:r>
              <a:rPr kumimoji="1" lang="ko-KR" altLang="en-US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 와 </a:t>
            </a:r>
            <a:r>
              <a:rPr kumimoji="1" lang="en-US" altLang="ko-KR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EAP </a:t>
            </a:r>
            <a:r>
              <a:rPr kumimoji="1" lang="ko-KR" altLang="en-US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팀의 업무 교차점 발생</a:t>
            </a:r>
            <a:endParaRPr kumimoji="1" lang="en-US" altLang="ko-KR" sz="1400" kern="0" dirty="0" smtClean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ERP , SS </a:t>
            </a:r>
            <a:r>
              <a:rPr kumimoji="1" lang="ko-KR" altLang="en-US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사업부의 통합 교육 정책 필요</a:t>
            </a:r>
            <a:endParaRPr kumimoji="1" lang="en-US" altLang="ko-KR" sz="1400" kern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ko-KR" sz="1200" kern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2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kumimoji="1" lang="ko-KR" altLang="en-US" sz="1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자체 교육 </a:t>
            </a:r>
            <a:r>
              <a:rPr kumimoji="1" lang="en-US" altLang="ko-KR" sz="1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kumimoji="1" lang="ko-KR" altLang="en-US" sz="1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세미나 운영 </a:t>
            </a:r>
            <a:endParaRPr kumimoji="1" lang="en-US" altLang="ko-KR" sz="1600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ko-KR" sz="12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kumimoji="1" lang="en-US" altLang="ko-KR" sz="1200" kern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kumimoji="1" lang="ko-KR" altLang="en-US" sz="12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인턴 교육과정</a:t>
            </a:r>
            <a:endParaRPr kumimoji="1" lang="en-US" altLang="ko-KR" sz="1200" kern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ko-KR" sz="12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kumimoji="1" lang="en-US" altLang="ko-KR" sz="1200" kern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kumimoji="1" lang="ko-KR" altLang="en-US" sz="12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외부 교육 참여 후 전파교육</a:t>
            </a:r>
            <a:endParaRPr kumimoji="1" lang="en-US" altLang="ko-KR" sz="1200" kern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ko-KR" sz="1200" kern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2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kumimoji="1" lang="en-US" altLang="ko-KR" sz="1200" kern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kumimoji="1" lang="en-US" altLang="ko-KR" sz="1200" kern="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PartnerCampus</a:t>
            </a:r>
            <a:r>
              <a:rPr kumimoji="1" lang="en-US" altLang="ko-KR" sz="12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ko-KR" altLang="en-US" sz="12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</a:t>
            </a:r>
            <a:endParaRPr kumimoji="1" lang="en-US" altLang="ko-KR" sz="1200" kern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400" kern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</a:pPr>
            <a:endParaRPr kumimoji="1" lang="ko-KR" altLang="en-US" sz="1600" kern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오각형 53"/>
          <p:cNvSpPr/>
          <p:nvPr/>
        </p:nvSpPr>
        <p:spPr bwMode="auto">
          <a:xfrm>
            <a:off x="5266294" y="4390365"/>
            <a:ext cx="4511242" cy="1558915"/>
          </a:xfrm>
          <a:prstGeom prst="homePlate">
            <a:avLst>
              <a:gd name="adj" fmla="val 0"/>
            </a:avLst>
          </a:prstGeom>
        </p:spPr>
        <p:txBody>
          <a:bodyPr/>
          <a:lstStyle/>
          <a:p>
            <a:pPr marL="177800" indent="-177800"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설계 필요</a:t>
            </a:r>
            <a:r>
              <a:rPr kumimoji="1" lang="en-US" altLang="ko-KR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</a:t>
            </a:r>
            <a:br>
              <a:rPr kumimoji="1" lang="en-US" altLang="ko-KR" sz="1400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kumimoji="1" lang="en-US" altLang="ko-KR" sz="1400" kern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</a:pPr>
            <a:endParaRPr kumimoji="1" lang="en-US" altLang="ko-KR" sz="1400" kern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defTabSz="957263" fontAlgn="base" latinLnBrk="0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ko-KR" altLang="en-US" kern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6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639" y="151011"/>
            <a:ext cx="5038402" cy="307777"/>
          </a:xfrm>
        </p:spPr>
        <p:txBody>
          <a:bodyPr/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육성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92" y="656692"/>
            <a:ext cx="3358612" cy="124649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 </a:t>
            </a:r>
            <a:r>
              <a:rPr lang="ko-KR" altLang="en-US" sz="15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직군 육성 </a:t>
            </a:r>
            <a:r>
              <a:rPr lang="en-US" altLang="ko-KR" sz="15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5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교육 방안</a:t>
            </a:r>
            <a:endParaRPr lang="ko-KR" altLang="en-US" sz="1500" dirty="0">
              <a:ln w="3175">
                <a:solidFill>
                  <a:schemeClr val="tx1">
                    <a:alpha val="5000"/>
                  </a:schemeClr>
                </a:solidFill>
              </a:ln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ERP/SS </a:t>
            </a:r>
            <a:r>
              <a:rPr lang="ko-KR" altLang="en-US" sz="13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 의 교육 프로그램 확인</a:t>
            </a:r>
            <a:r>
              <a:rPr lang="en-US" altLang="ko-KR" sz="13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(3/27)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3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</a:t>
            </a:r>
            <a:r>
              <a:rPr lang="en-US" altLang="ko-KR" sz="13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3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사업부 의 업무</a:t>
            </a:r>
            <a:r>
              <a:rPr lang="en-US" altLang="ko-KR" sz="13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교차점 확인 </a:t>
            </a:r>
            <a:endParaRPr lang="en-US" altLang="ko-KR" sz="1300" dirty="0" smtClean="0">
              <a:ln w="3175">
                <a:solidFill>
                  <a:schemeClr val="tx1">
                    <a:alpha val="5000"/>
                  </a:schemeClr>
                </a:solidFill>
              </a:ln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3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3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 교육 시스템 구축 필요</a:t>
            </a:r>
            <a:endParaRPr lang="en-US" altLang="ko-KR" sz="1300" dirty="0" smtClean="0">
              <a:ln w="3175">
                <a:solidFill>
                  <a:schemeClr val="tx1">
                    <a:alpha val="5000"/>
                  </a:schemeClr>
                </a:solidFill>
              </a:ln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634245" y="1988840"/>
            <a:ext cx="3011088" cy="24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  <a:prstDash val="solid"/>
            <a:round/>
            <a:headEnd/>
            <a:tailEnd type="none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200" b="1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bg1"/>
                </a:solidFill>
                <a:latin typeface="LG스마트체 Regular" pitchFamily="50" charset="-127"/>
                <a:ea typeface="LG스마트체 Regular" pitchFamily="50" charset="-127"/>
              </a:rPr>
              <a:t>시스템 준비</a:t>
            </a:r>
          </a:p>
        </p:txBody>
      </p:sp>
      <p:sp>
        <p:nvSpPr>
          <p:cNvPr id="11" name="오각형 10"/>
          <p:cNvSpPr/>
          <p:nvPr/>
        </p:nvSpPr>
        <p:spPr bwMode="auto">
          <a:xfrm rot="5400000">
            <a:off x="522313" y="2305344"/>
            <a:ext cx="1016126" cy="874199"/>
          </a:xfrm>
          <a:prstGeom prst="homePlate">
            <a:avLst>
              <a:gd name="adj" fmla="val 17078"/>
            </a:avLst>
          </a:prstGeom>
          <a:solidFill>
            <a:schemeClr val="bg1">
              <a:lumMod val="75000"/>
            </a:schemeClr>
          </a:solidFill>
          <a:ln w="6350">
            <a:noFill/>
            <a:prstDash val="solid"/>
            <a:round/>
            <a:headEnd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endParaRPr lang="ko-KR" altLang="en-US" sz="1400" dirty="0" err="1" smtClean="0">
              <a:ln w="3175">
                <a:solidFill>
                  <a:schemeClr val="tx1">
                    <a:alpha val="5000"/>
                  </a:schemeClr>
                </a:solidFill>
              </a:ln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063" y="2503607"/>
            <a:ext cx="8066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ko-KR" altLang="en-US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교육 과정 </a:t>
            </a:r>
            <a:r>
              <a:rPr lang="en-US" altLang="ko-KR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</a:br>
            <a:r>
              <a:rPr lang="ko-KR" altLang="en-US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취합</a:t>
            </a:r>
          </a:p>
        </p:txBody>
      </p:sp>
      <p:sp>
        <p:nvSpPr>
          <p:cNvPr id="13" name="갈매기형 수장 12"/>
          <p:cNvSpPr/>
          <p:nvPr/>
        </p:nvSpPr>
        <p:spPr bwMode="auto">
          <a:xfrm rot="5400000">
            <a:off x="520264" y="3286237"/>
            <a:ext cx="1021761" cy="874199"/>
          </a:xfrm>
          <a:prstGeom prst="chevron">
            <a:avLst>
              <a:gd name="adj" fmla="val 17082"/>
            </a:avLst>
          </a:prstGeom>
          <a:solidFill>
            <a:schemeClr val="bg1">
              <a:lumMod val="75000"/>
            </a:schemeClr>
          </a:solidFill>
          <a:ln w="6350">
            <a:noFill/>
            <a:prstDash val="solid"/>
            <a:round/>
            <a:headEnd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Font typeface="Wingdings" pitchFamily="2" charset="2"/>
              <a:buNone/>
            </a:pPr>
            <a:endParaRPr lang="ko-KR" altLang="en-US" sz="1400" dirty="0" err="1">
              <a:ln w="3175">
                <a:solidFill>
                  <a:schemeClr val="tx1">
                    <a:alpha val="5000"/>
                  </a:schemeClr>
                </a:solidFill>
              </a:ln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9513" y="3482102"/>
            <a:ext cx="7232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ko-KR" altLang="en-US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직급 별</a:t>
            </a:r>
            <a:r>
              <a:rPr lang="en-US" altLang="ko-KR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</a:br>
            <a:r>
              <a:rPr lang="ko-KR" altLang="en-US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필수과정</a:t>
            </a:r>
            <a:r>
              <a:rPr lang="en-US" altLang="ko-KR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</a:br>
            <a:r>
              <a:rPr lang="ko-KR" altLang="en-US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선정</a:t>
            </a:r>
          </a:p>
        </p:txBody>
      </p:sp>
      <p:sp>
        <p:nvSpPr>
          <p:cNvPr id="15" name="갈매기형 수장 14"/>
          <p:cNvSpPr/>
          <p:nvPr/>
        </p:nvSpPr>
        <p:spPr bwMode="auto">
          <a:xfrm rot="5400000">
            <a:off x="461905" y="4307996"/>
            <a:ext cx="1138480" cy="874199"/>
          </a:xfrm>
          <a:prstGeom prst="chevron">
            <a:avLst>
              <a:gd name="adj" fmla="val 17082"/>
            </a:avLst>
          </a:prstGeom>
          <a:solidFill>
            <a:schemeClr val="bg1">
              <a:lumMod val="75000"/>
            </a:schemeClr>
          </a:solidFill>
          <a:ln w="6350">
            <a:noFill/>
            <a:prstDash val="solid"/>
            <a:round/>
            <a:headEnd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Font typeface="Wingdings" pitchFamily="2" charset="2"/>
              <a:buNone/>
            </a:pPr>
            <a:endParaRPr lang="ko-KR" altLang="en-US" sz="1400" dirty="0" err="1">
              <a:ln w="3175">
                <a:solidFill>
                  <a:schemeClr val="tx1">
                    <a:alpha val="5000"/>
                  </a:schemeClr>
                </a:solidFill>
              </a:ln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512" y="4485568"/>
            <a:ext cx="94128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ko-KR" altLang="en-US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프로젝트</a:t>
            </a:r>
            <a:r>
              <a:rPr lang="en-US" altLang="ko-KR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</a:br>
            <a:r>
              <a:rPr lang="ko-KR" altLang="en-US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이행 후 기술</a:t>
            </a:r>
            <a:r>
              <a:rPr lang="en-US" altLang="ko-KR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</a:br>
            <a:r>
              <a:rPr lang="ko-KR" altLang="en-US" sz="12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공유</a:t>
            </a:r>
          </a:p>
        </p:txBody>
      </p:sp>
      <p:sp>
        <p:nvSpPr>
          <p:cNvPr id="17" name="갈매기형 수장 16"/>
          <p:cNvSpPr/>
          <p:nvPr/>
        </p:nvSpPr>
        <p:spPr bwMode="auto">
          <a:xfrm rot="5400000">
            <a:off x="553124" y="5296898"/>
            <a:ext cx="956043" cy="874199"/>
          </a:xfrm>
          <a:prstGeom prst="chevron">
            <a:avLst>
              <a:gd name="adj" fmla="val 17082"/>
            </a:avLst>
          </a:prstGeom>
          <a:solidFill>
            <a:schemeClr val="bg1">
              <a:lumMod val="75000"/>
            </a:schemeClr>
          </a:solidFill>
          <a:ln w="6350">
            <a:noFill/>
            <a:prstDash val="solid"/>
            <a:round/>
            <a:headEnd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Font typeface="Wingdings" pitchFamily="2" charset="2"/>
              <a:buNone/>
            </a:pPr>
            <a:endParaRPr lang="ko-KR" altLang="en-US" sz="1400" dirty="0" err="1">
              <a:ln w="3175">
                <a:solidFill>
                  <a:schemeClr val="tx1">
                    <a:alpha val="5000"/>
                  </a:schemeClr>
                </a:solidFill>
              </a:ln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9517" y="5603540"/>
            <a:ext cx="7232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ko-KR" altLang="en-US" sz="1200" dirty="0" smtClean="0">
                <a:ln w="3175">
                  <a:solidFill>
                    <a:schemeClr val="bg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교육청원</a:t>
            </a: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1562237" y="3226103"/>
            <a:ext cx="3191108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  <a:round/>
            <a:headEnd/>
            <a:tailEnd type="none"/>
          </a:ln>
        </p:spPr>
      </p:cxnSp>
      <p:cxnSp>
        <p:nvCxnSpPr>
          <p:cNvPr id="20" name="직선 연결선 19"/>
          <p:cNvCxnSpPr/>
          <p:nvPr/>
        </p:nvCxnSpPr>
        <p:spPr bwMode="auto">
          <a:xfrm>
            <a:off x="1562237" y="4234215"/>
            <a:ext cx="3191108" cy="2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  <a:round/>
            <a:headEnd/>
            <a:tailEnd type="none"/>
          </a:ln>
        </p:spPr>
      </p:cxnSp>
      <p:cxnSp>
        <p:nvCxnSpPr>
          <p:cNvPr id="21" name="직선 연결선 20"/>
          <p:cNvCxnSpPr/>
          <p:nvPr/>
        </p:nvCxnSpPr>
        <p:spPr bwMode="auto">
          <a:xfrm>
            <a:off x="1562237" y="5314335"/>
            <a:ext cx="3191108" cy="1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  <a:round/>
            <a:headEnd/>
            <a:tailEnd type="none"/>
          </a:ln>
        </p:spPr>
      </p:cxnSp>
      <p:cxnSp>
        <p:nvCxnSpPr>
          <p:cNvPr id="22" name="직선 연결선 21"/>
          <p:cNvCxnSpPr/>
          <p:nvPr/>
        </p:nvCxnSpPr>
        <p:spPr bwMode="auto">
          <a:xfrm>
            <a:off x="4753345" y="2254495"/>
            <a:ext cx="0" cy="3957522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  <a:round/>
            <a:headEnd/>
            <a:tailEnd type="none"/>
          </a:ln>
        </p:spPr>
      </p:cxnSp>
      <p:sp>
        <p:nvSpPr>
          <p:cNvPr id="23" name="TextBox 22"/>
          <p:cNvSpPr txBox="1"/>
          <p:nvPr/>
        </p:nvSpPr>
        <p:spPr>
          <a:xfrm>
            <a:off x="1634245" y="2217991"/>
            <a:ext cx="2507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 latinLnBrk="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취합 기준 </a:t>
            </a:r>
            <a:r>
              <a:rPr lang="en-US" altLang="ko-KR" sz="1100" dirty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100" dirty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- SS/ERP </a:t>
            </a:r>
            <a:r>
              <a:rPr lang="ko-KR" altLang="en-US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사업부 자체 교육 과정</a:t>
            </a:r>
            <a:r>
              <a:rPr lang="en-US" altLang="ko-KR" sz="1100" dirty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100" dirty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en-US" altLang="ko-KR" sz="1100" dirty="0" err="1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partnerscampus</a:t>
            </a:r>
            <a:r>
              <a:rPr lang="en-US" altLang="ko-KR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 portal </a:t>
            </a:r>
            <a:r>
              <a:rPr lang="ko-KR" altLang="en-US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교육 과정</a:t>
            </a:r>
            <a:r>
              <a:rPr lang="en-US" altLang="ko-KR" sz="1100" dirty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100" dirty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100" dirty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ko-KR" altLang="en-US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외부 교육 과정</a:t>
            </a:r>
            <a:endParaRPr lang="en-US" altLang="ko-KR" sz="1100" dirty="0" smtClean="0">
              <a:ln w="3175">
                <a:solidFill>
                  <a:schemeClr val="tx1">
                    <a:alpha val="5000"/>
                  </a:schemeClr>
                </a:solidFill>
              </a:ln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4245" y="3331699"/>
            <a:ext cx="2579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 latinLnBrk="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직급 별 필수 이수 과목 선정</a:t>
            </a:r>
            <a:endParaRPr lang="en-US" altLang="ko-KR" sz="1100" dirty="0" smtClean="0">
              <a:ln w="3175">
                <a:solidFill>
                  <a:schemeClr val="tx1">
                    <a:alpha val="5000"/>
                  </a:schemeClr>
                </a:solidFill>
              </a:ln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34245" y="4395607"/>
            <a:ext cx="3011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 latinLnBrk="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Extra </a:t>
            </a:r>
            <a:r>
              <a:rPr lang="ko-KR" altLang="en-US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교육 과정으로 프로젝트 이행 후 기술적 공유가치가 있는 프로젝트 취합</a:t>
            </a:r>
            <a:endParaRPr lang="en-US" altLang="ko-KR" sz="1100" dirty="0" smtClean="0">
              <a:ln w="3175">
                <a:solidFill>
                  <a:schemeClr val="tx1">
                    <a:alpha val="5000"/>
                  </a:schemeClr>
                </a:solidFill>
              </a:ln>
              <a:latin typeface="LG스마트체 Regular" pitchFamily="50" charset="-127"/>
              <a:ea typeface="LG스마트체 Regular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 bwMode="auto">
          <a:xfrm>
            <a:off x="1562237" y="6178431"/>
            <a:ext cx="3183292" cy="16292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  <a:round/>
            <a:headEnd/>
            <a:tailEnd type="none"/>
          </a:ln>
        </p:spPr>
      </p:cxnSp>
      <p:cxnSp>
        <p:nvCxnSpPr>
          <p:cNvPr id="60" name="직선 연결선 59"/>
          <p:cNvCxnSpPr/>
          <p:nvPr/>
        </p:nvCxnSpPr>
        <p:spPr bwMode="auto">
          <a:xfrm>
            <a:off x="5385048" y="3251398"/>
            <a:ext cx="3191108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  <a:round/>
            <a:headEnd/>
            <a:tailEnd type="none"/>
          </a:ln>
        </p:spPr>
      </p:cxnSp>
      <p:cxnSp>
        <p:nvCxnSpPr>
          <p:cNvPr id="61" name="직선 연결선 60"/>
          <p:cNvCxnSpPr/>
          <p:nvPr/>
        </p:nvCxnSpPr>
        <p:spPr bwMode="auto">
          <a:xfrm>
            <a:off x="5385048" y="4259510"/>
            <a:ext cx="3191108" cy="2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  <a:round/>
            <a:headEnd/>
            <a:tailEnd type="none"/>
          </a:ln>
        </p:spPr>
      </p:cxnSp>
      <p:cxnSp>
        <p:nvCxnSpPr>
          <p:cNvPr id="62" name="직선 연결선 61"/>
          <p:cNvCxnSpPr/>
          <p:nvPr/>
        </p:nvCxnSpPr>
        <p:spPr bwMode="auto">
          <a:xfrm>
            <a:off x="5385048" y="5339630"/>
            <a:ext cx="3191108" cy="1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  <a:round/>
            <a:headEnd/>
            <a:tailEnd type="none"/>
          </a:ln>
        </p:spPr>
      </p:cxnSp>
      <p:cxnSp>
        <p:nvCxnSpPr>
          <p:cNvPr id="63" name="직선 연결선 62"/>
          <p:cNvCxnSpPr/>
          <p:nvPr/>
        </p:nvCxnSpPr>
        <p:spPr bwMode="auto">
          <a:xfrm>
            <a:off x="8576156" y="2279790"/>
            <a:ext cx="0" cy="3957522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  <a:round/>
            <a:headEnd/>
            <a:tailEnd type="none"/>
          </a:ln>
        </p:spPr>
      </p:cxnSp>
      <p:sp>
        <p:nvSpPr>
          <p:cNvPr id="64" name="TextBox 63"/>
          <p:cNvSpPr txBox="1"/>
          <p:nvPr/>
        </p:nvSpPr>
        <p:spPr>
          <a:xfrm>
            <a:off x="5457056" y="2243286"/>
            <a:ext cx="3011088" cy="72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 latinLnBrk="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정리된 교육과정 조회</a:t>
            </a:r>
            <a:endParaRPr lang="en-US" altLang="ko-KR" sz="1100" dirty="0" smtClean="0">
              <a:ln w="3175">
                <a:solidFill>
                  <a:schemeClr val="tx1">
                    <a:alpha val="5000"/>
                  </a:schemeClr>
                </a:solidFill>
              </a:ln>
              <a:latin typeface="LG스마트체 Regular" pitchFamily="50" charset="-127"/>
              <a:ea typeface="LG스마트체 Regular" pitchFamily="50" charset="-127"/>
            </a:endParaRPr>
          </a:p>
          <a:p>
            <a:pPr latinLnBrk="0">
              <a:spcBef>
                <a:spcPts val="500"/>
              </a:spcBef>
            </a:pPr>
            <a:r>
              <a:rPr lang="en-US" altLang="ko-KR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  - </a:t>
            </a:r>
            <a:r>
              <a:rPr lang="ko-KR" altLang="en-US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교육 과정에 대한 홍보 및 관심 유도</a:t>
            </a:r>
            <a:endParaRPr lang="en-US" altLang="ko-KR" sz="1100" dirty="0" smtClean="0">
              <a:ln w="3175">
                <a:solidFill>
                  <a:schemeClr val="tx1">
                    <a:alpha val="5000"/>
                  </a:schemeClr>
                </a:solidFill>
              </a:ln>
              <a:latin typeface="LG스마트체 Regular" pitchFamily="50" charset="-127"/>
              <a:ea typeface="LG스마트체 Regular" pitchFamily="50" charset="-127"/>
            </a:endParaRPr>
          </a:p>
          <a:p>
            <a:pPr latinLnBrk="0">
              <a:spcBef>
                <a:spcPts val="500"/>
              </a:spcBef>
            </a:pPr>
            <a:r>
              <a:rPr lang="en-US" altLang="ko-KR" sz="1100" dirty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 -</a:t>
            </a:r>
            <a:r>
              <a:rPr lang="ko-KR" altLang="en-US" sz="1100" dirty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 각 사업부별 관심분야에 대한 교차 교육 가능</a:t>
            </a:r>
            <a:r>
              <a:rPr lang="en-US" altLang="ko-KR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57056" y="3356994"/>
            <a:ext cx="2579040" cy="72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 latinLnBrk="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직급 별 역량 측정의 척도 </a:t>
            </a:r>
            <a:endParaRPr lang="en-US" altLang="ko-KR" sz="1100" dirty="0" smtClean="0">
              <a:ln w="3175">
                <a:solidFill>
                  <a:schemeClr val="tx1">
                    <a:alpha val="5000"/>
                  </a:schemeClr>
                </a:solidFill>
              </a:ln>
              <a:latin typeface="LG스마트체 Regular" pitchFamily="50" charset="-127"/>
              <a:ea typeface="LG스마트체 Regular" pitchFamily="50" charset="-127"/>
            </a:endParaRPr>
          </a:p>
          <a:p>
            <a:pPr latinLnBrk="0">
              <a:spcBef>
                <a:spcPts val="500"/>
              </a:spcBef>
            </a:pPr>
            <a:r>
              <a:rPr lang="en-US" altLang="ko-KR" sz="1100" dirty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- </a:t>
            </a:r>
            <a:r>
              <a:rPr lang="ko-KR" altLang="en-US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승진 평가 시 필수 이수 여부 반</a:t>
            </a:r>
            <a:r>
              <a:rPr lang="ko-KR" altLang="en-US" sz="1100" dirty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영</a:t>
            </a:r>
            <a:endParaRPr lang="en-US" altLang="ko-KR" sz="1100" dirty="0" smtClean="0">
              <a:ln w="3175">
                <a:solidFill>
                  <a:schemeClr val="tx1">
                    <a:alpha val="5000"/>
                  </a:schemeClr>
                </a:solidFill>
              </a:ln>
              <a:latin typeface="LG스마트체 Regular" pitchFamily="50" charset="-127"/>
              <a:ea typeface="LG스마트체 Regular" pitchFamily="50" charset="-127"/>
              <a:sym typeface="Wingdings" panose="05000000000000000000" pitchFamily="2" charset="2"/>
            </a:endParaRPr>
          </a:p>
          <a:p>
            <a:pPr latinLnBrk="0">
              <a:spcBef>
                <a:spcPts val="500"/>
              </a:spcBef>
            </a:pPr>
            <a:r>
              <a:rPr lang="en-US" altLang="ko-KR" sz="1100" b="1" dirty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b="1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- </a:t>
            </a:r>
            <a:r>
              <a:rPr lang="ko-KR" altLang="en-US" sz="1100" b="1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연말 평가 시 가점으로 활용</a:t>
            </a:r>
            <a:endParaRPr lang="en-US" altLang="ko-KR" sz="1100" b="1" dirty="0">
              <a:ln w="3175">
                <a:solidFill>
                  <a:schemeClr val="tx1">
                    <a:alpha val="5000"/>
                  </a:schemeClr>
                </a:solidFill>
              </a:ln>
              <a:latin typeface="LG스마트체 Regular" pitchFamily="50" charset="-127"/>
              <a:ea typeface="LG스마트체 Regular" pitchFamily="50" charset="-127"/>
              <a:sym typeface="Wingdings" panose="05000000000000000000" pitchFamily="2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57056" y="4420902"/>
            <a:ext cx="3011088" cy="66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 latinLnBrk="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프로젝트 이행 후 기술적 이슈를 공유</a:t>
            </a:r>
            <a:endParaRPr lang="en-US" altLang="ko-KR" sz="1100" dirty="0" smtClean="0">
              <a:ln w="3175">
                <a:solidFill>
                  <a:schemeClr val="tx1">
                    <a:alpha val="5000"/>
                  </a:schemeClr>
                </a:solidFill>
              </a:ln>
              <a:latin typeface="LG스마트체 Regular" pitchFamily="50" charset="-127"/>
              <a:ea typeface="LG스마트체 Regular" pitchFamily="50" charset="-127"/>
            </a:endParaRPr>
          </a:p>
          <a:p>
            <a:pPr marL="93663" indent="-93663" latinLnBrk="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latin typeface="LG스마트체 Regular" pitchFamily="50" charset="-127"/>
                <a:ea typeface="LG스마트체 Regular" pitchFamily="50" charset="-127"/>
              </a:rPr>
              <a:t>역량 강화 및 유사한 프로젝트 이슈 발생시 대응 가능</a:t>
            </a:r>
            <a:endParaRPr lang="en-US" altLang="ko-KR" sz="1100" dirty="0" smtClean="0">
              <a:ln w="3175">
                <a:solidFill>
                  <a:schemeClr val="tx1">
                    <a:alpha val="5000"/>
                  </a:schemeClr>
                </a:solidFill>
              </a:ln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57056" y="5445226"/>
            <a:ext cx="290307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3663" indent="-93663" latinLnBrk="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n w="3175">
                  <a:solidFill>
                    <a:srgbClr val="000000">
                      <a:alpha val="5000"/>
                    </a:srgbClr>
                  </a:solidFill>
                </a:ln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관심있는</a:t>
            </a:r>
            <a:r>
              <a:rPr lang="ko-KR" altLang="en-US" sz="1100" dirty="0" smtClean="0">
                <a:ln w="3175">
                  <a:solidFill>
                    <a:srgbClr val="000000">
                      <a:alpha val="5000"/>
                    </a:srgbClr>
                  </a:solidFill>
                </a:ln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 분야의 과정을 요청</a:t>
            </a:r>
            <a:r>
              <a:rPr lang="en-US" altLang="ko-KR" sz="1100" dirty="0">
                <a:ln w="3175">
                  <a:solidFill>
                    <a:srgbClr val="000000">
                      <a:alpha val="5000"/>
                    </a:srgbClr>
                  </a:solidFill>
                </a:ln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100" dirty="0" smtClean="0">
                <a:ln w="3175">
                  <a:solidFill>
                    <a:srgbClr val="000000">
                      <a:alpha val="5000"/>
                    </a:srgbClr>
                  </a:solidFill>
                </a:ln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하고 공지된 과정에 관심도를 측정 하여 교육 과정 개설</a:t>
            </a:r>
            <a:endParaRPr lang="en-US" altLang="ko-KR" sz="1100" dirty="0">
              <a:ln w="3175">
                <a:solidFill>
                  <a:srgbClr val="000000">
                    <a:alpha val="5000"/>
                  </a:srgbClr>
                </a:solidFill>
              </a:ln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5385048" y="6203726"/>
            <a:ext cx="3183292" cy="16292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  <a:round/>
            <a:headEnd/>
            <a:tailEnd type="none"/>
          </a:ln>
        </p:spPr>
      </p:cxnSp>
      <p:sp>
        <p:nvSpPr>
          <p:cNvPr id="69" name="직사각형 68"/>
          <p:cNvSpPr/>
          <p:nvPr/>
        </p:nvSpPr>
        <p:spPr bwMode="auto">
          <a:xfrm>
            <a:off x="5457056" y="1988840"/>
            <a:ext cx="3011088" cy="24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  <a:prstDash val="solid"/>
            <a:round/>
            <a:headEnd/>
            <a:tailEnd type="none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200" b="1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bg1"/>
                </a:solidFill>
                <a:latin typeface="LG스마트체 Regular" pitchFamily="50" charset="-127"/>
                <a:ea typeface="LG스마트체 Regular" pitchFamily="50" charset="-127"/>
              </a:rPr>
              <a:t>시스템 활용</a:t>
            </a:r>
          </a:p>
        </p:txBody>
      </p:sp>
      <p:sp>
        <p:nvSpPr>
          <p:cNvPr id="70" name="이등변 삼각형 69"/>
          <p:cNvSpPr/>
          <p:nvPr/>
        </p:nvSpPr>
        <p:spPr bwMode="auto">
          <a:xfrm rot="5400000">
            <a:off x="3188805" y="4113077"/>
            <a:ext cx="3744414" cy="21602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6350">
            <a:noFill/>
            <a:prstDash val="solid"/>
            <a:round/>
            <a:headEnd/>
            <a:tailEnd type="none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endParaRPr lang="ko-KR" altLang="en-US" sz="1400" dirty="0" err="1" smtClean="0">
              <a:ln w="3175">
                <a:solidFill>
                  <a:schemeClr val="tx1">
                    <a:alpha val="5000"/>
                  </a:schemeClr>
                </a:solidFill>
              </a:ln>
              <a:solidFill>
                <a:srgbClr val="C0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1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639" y="151011"/>
            <a:ext cx="5038402" cy="307777"/>
          </a:xfrm>
        </p:spPr>
        <p:txBody>
          <a:bodyPr/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교육시스템 요구사항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8504" y="1124744"/>
            <a:ext cx="94174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LG스마트체 Regular" pitchFamily="50" charset="-127"/>
                <a:ea typeface="LG스마트체 Regular" pitchFamily="50" charset="-127"/>
              </a:rPr>
              <a:t>비즈테크파트너스에서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전 사업부 직원들을 교육 하는 시스템을 만들고자 한다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주 기능은 강사가 과정을 등록 하고 직원이 과정을 수강신청 한다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endParaRPr lang="en-US" altLang="ko-KR" dirty="0">
              <a:latin typeface="LG스마트체 Regular" pitchFamily="50" charset="-127"/>
              <a:ea typeface="LG스마트체 Regular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강사 등록</a:t>
            </a: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직원 중 강사로 활동할 직원은 강사등록 요청을 한다</a:t>
            </a: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800100" lvl="1" indent="-342900">
              <a:buAutoNum type="arabicPeriod"/>
            </a:pP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HR 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팀에서 강사 자격요건을 확인 하여 강사로 선임 한다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과정 등록</a:t>
            </a: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강사는 자신이 강의 할 내용을 정리 하여 과정 등록 한다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>HR </a:t>
            </a:r>
            <a:r>
              <a:rPr lang="ko-KR" altLang="en-US" dirty="0">
                <a:latin typeface="LG스마트체 Regular" pitchFamily="50" charset="-127"/>
                <a:ea typeface="LG스마트체 Regular" pitchFamily="50" charset="-127"/>
              </a:rPr>
              <a:t>팀에서 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과</a:t>
            </a:r>
            <a:r>
              <a:rPr lang="ko-KR" altLang="en-US" dirty="0">
                <a:latin typeface="LG스마트체 Regular" pitchFamily="50" charset="-127"/>
                <a:ea typeface="LG스마트체 Regular" pitchFamily="50" charset="-127"/>
              </a:rPr>
              <a:t>정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을 심사 하여 과정을 확정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반려 </a:t>
            </a:r>
            <a:r>
              <a:rPr lang="ko-KR" altLang="en-US" dirty="0">
                <a:latin typeface="LG스마트체 Regular" pitchFamily="50" charset="-127"/>
                <a:ea typeface="LG스마트체 Regular" pitchFamily="50" charset="-127"/>
              </a:rPr>
              <a:t>한다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HR 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팀에서 외부 교육도 과정 등록 할 수 있다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>HR </a:t>
            </a:r>
            <a:r>
              <a:rPr lang="ko-KR" altLang="en-US" dirty="0">
                <a:latin typeface="LG스마트체 Regular" pitchFamily="50" charset="-127"/>
                <a:ea typeface="LG스마트체 Regular" pitchFamily="50" charset="-127"/>
              </a:rPr>
              <a:t>팀에서 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직급별 </a:t>
            </a:r>
            <a:r>
              <a:rPr lang="ko-KR" altLang="en-US" dirty="0">
                <a:latin typeface="LG스마트체 Regular" pitchFamily="50" charset="-127"/>
                <a:ea typeface="LG스마트체 Regular" pitchFamily="50" charset="-127"/>
              </a:rPr>
              <a:t>필수과정으로 등록 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할 수 있다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800100" lvl="1" indent="-342900">
              <a:buFontTx/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직원 중 프로젝트 이행 후 공유할 내용을 정리 하여 과정 등록 한다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과정 조회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신</a:t>
            </a:r>
            <a:r>
              <a:rPr lang="ko-KR" altLang="en-US" dirty="0">
                <a:latin typeface="LG스마트체 Regular" pitchFamily="50" charset="-127"/>
                <a:ea typeface="LG스마트체 Regular" pitchFamily="50" charset="-127"/>
              </a:rPr>
              <a:t>청</a:t>
            </a: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직원은 과정 조회 후 과정을 신청 한다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평가</a:t>
            </a: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강사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수강자는 상호간의 평가를 진행 한다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.(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수강일 이후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직급별 필수 이수 현황 조회</a:t>
            </a: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HR 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팀에서 </a:t>
            </a:r>
            <a:r>
              <a:rPr lang="ko-KR" altLang="en-US" dirty="0" err="1" smtClean="0">
                <a:latin typeface="LG스마트체 Regular" pitchFamily="50" charset="-127"/>
                <a:ea typeface="LG스마트체 Regular" pitchFamily="50" charset="-127"/>
              </a:rPr>
              <a:t>당해년도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 필수과정 대상자와 필수 과정 이수 여부를 조회 한다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800100" lvl="1" indent="-342900">
              <a:buFontTx/>
              <a:buAutoNum type="arabicPeriod"/>
            </a:pP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800100" lvl="1" indent="-342900">
              <a:buFontTx/>
              <a:buAutoNum type="arabicPeriod"/>
            </a:pP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lvl="1"/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	</a:t>
            </a:r>
            <a:endParaRPr lang="en-US" altLang="ko-KR" dirty="0">
              <a:latin typeface="LG스마트체 Regular" pitchFamily="50" charset="-127"/>
              <a:ea typeface="LG스마트체 Regular" pitchFamily="50" charset="-127"/>
            </a:endParaRPr>
          </a:p>
          <a:p>
            <a:pPr marL="800100" lvl="1" indent="-342900">
              <a:buAutoNum type="arabicPeriod"/>
            </a:pP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800100" lvl="1" indent="-342900">
              <a:buAutoNum type="arabicPeriod"/>
            </a:pP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6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639" y="151011"/>
            <a:ext cx="5038402" cy="307777"/>
          </a:xfrm>
        </p:spPr>
        <p:txBody>
          <a:bodyPr/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교육시스템 요구사항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8504" y="1124744"/>
            <a:ext cx="9417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교육 청원 </a:t>
            </a: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직원은 자신이 관심 있는 분야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기술에 대하여 교육청원을 올릴 수 있다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다른 직원은 청원에 올라온 교육청원을 보고 추천을 할 수 있다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추천수가 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10 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이상이면 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HR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팀에서 심사 후 교육을 개설 심사를 해야 한다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latin typeface="LG스마트체 Regular" pitchFamily="50" charset="-127"/>
              <a:ea typeface="LG스마트체 Regular" pitchFamily="50" charset="-127"/>
            </a:endParaRPr>
          </a:p>
          <a:p>
            <a:pPr marL="342900" indent="-342900">
              <a:buFont typeface="+mj-lt"/>
              <a:buAutoNum type="arabicPeriod" startAt="6"/>
            </a:pP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800100" lvl="1" indent="-342900">
              <a:buFontTx/>
              <a:buAutoNum type="arabicPeriod"/>
            </a:pP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lvl="1"/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	</a:t>
            </a:r>
            <a:endParaRPr lang="en-US" altLang="ko-KR" dirty="0">
              <a:latin typeface="LG스마트체 Regular" pitchFamily="50" charset="-127"/>
              <a:ea typeface="LG스마트체 Regular" pitchFamily="50" charset="-127"/>
            </a:endParaRPr>
          </a:p>
          <a:p>
            <a:pPr marL="800100" lvl="1" indent="-342900">
              <a:buAutoNum type="arabicPeriod"/>
            </a:pP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800100" lvl="1" indent="-342900">
              <a:buAutoNum type="arabicPeriod"/>
            </a:pP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3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639" y="151011"/>
            <a:ext cx="5038402" cy="307777"/>
          </a:xfrm>
        </p:spPr>
        <p:txBody>
          <a:bodyPr/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교육시스템 요구사항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8504" y="1124744"/>
            <a:ext cx="94174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err="1" smtClean="0">
                <a:latin typeface="LG스마트체 Regular" pitchFamily="50" charset="-127"/>
                <a:ea typeface="LG스마트체 Regular" pitchFamily="50" charset="-127"/>
              </a:rPr>
              <a:t>메인화면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권한별 표시 다름 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일반직원 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, HR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팀원 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강사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  <a:p>
            <a:pPr marL="800100" lvl="1" indent="-342900">
              <a:buFontTx/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현재 교육 신청 마감 전인 교육 과정을 표시한다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 </a:t>
            </a:r>
          </a:p>
          <a:p>
            <a:pPr marL="800100" lvl="1" indent="-342900">
              <a:buFontTx/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자신이 수강신청 한 과정을 표시 한다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800100" lvl="1" indent="-342900">
              <a:buFontTx/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공지사항을 표시 한다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800100" lvl="1" indent="-342900">
              <a:buFontTx/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교육과정을 검색 할 수 있도록 한다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800100" lvl="1" indent="-342900">
              <a:buFontTx/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추천 과정을 표시한다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800100" lvl="1" indent="-342900">
              <a:buFontTx/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자신이 개설한 과정의 신청자 수를 표시 한다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.(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강사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  <a:p>
            <a:pPr marL="800100" lvl="1" indent="-342900">
              <a:buFontTx/>
              <a:buAutoNum type="arabicPeriod"/>
            </a:pP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강사등록 요청 수를 표시 한다 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(HR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팀원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  <a:p>
            <a:pPr marL="800100" lvl="1" indent="-342900">
              <a:buFontTx/>
              <a:buAutoNum type="arabicPeriod"/>
            </a:pP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800100" lvl="1" indent="-342900">
              <a:buFontTx/>
              <a:buAutoNum type="arabicPeriod"/>
            </a:pPr>
            <a:endParaRPr lang="en-US" altLang="ko-KR" dirty="0">
              <a:latin typeface="LG스마트체 Regular" pitchFamily="50" charset="-127"/>
              <a:ea typeface="LG스마트체 Regular" pitchFamily="50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…</a:t>
            </a:r>
          </a:p>
          <a:p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..</a:t>
            </a:r>
          </a:p>
          <a:p>
            <a:endParaRPr lang="en-US" altLang="ko-KR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요구 사항에 대하여 분석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dirty="0" smtClean="0">
                <a:latin typeface="LG스마트체 Regular" pitchFamily="50" charset="-127"/>
                <a:ea typeface="LG스마트체 Regular" pitchFamily="50" charset="-127"/>
              </a:rPr>
              <a:t>설계 문서를 작성 하고 시스템을 개발 하세요</a:t>
            </a:r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800100" lvl="1" indent="-342900">
              <a:buFontTx/>
              <a:buAutoNum type="arabicPeriod"/>
            </a:pP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lvl="1"/>
            <a:r>
              <a:rPr lang="en-US" altLang="ko-KR" dirty="0" smtClean="0">
                <a:latin typeface="LG스마트체 Regular" pitchFamily="50" charset="-127"/>
                <a:ea typeface="LG스마트체 Regular" pitchFamily="50" charset="-127"/>
              </a:rPr>
              <a:t>	</a:t>
            </a:r>
            <a:endParaRPr lang="en-US" altLang="ko-KR" dirty="0">
              <a:latin typeface="LG스마트체 Regular" pitchFamily="50" charset="-127"/>
              <a:ea typeface="LG스마트체 Regular" pitchFamily="50" charset="-127"/>
            </a:endParaRPr>
          </a:p>
          <a:p>
            <a:pPr marL="800100" lvl="1" indent="-342900">
              <a:buAutoNum type="arabicPeriod"/>
            </a:pP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800100" lvl="1" indent="-342900">
              <a:buAutoNum type="arabicPeriod"/>
            </a:pPr>
            <a:endParaRPr lang="en-US" altLang="ko-KR" dirty="0" smtClean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>
            <a:spLocks noGrp="1"/>
          </p:cNvSpPr>
          <p:nvPr>
            <p:ph type="title"/>
          </p:nvPr>
        </p:nvSpPr>
        <p:spPr>
          <a:xfrm>
            <a:off x="782638" y="3161293"/>
            <a:ext cx="2730202" cy="615553"/>
          </a:xfrm>
        </p:spPr>
        <p:txBody>
          <a:bodyPr/>
          <a:lstStyle/>
          <a:p>
            <a:r>
              <a:rPr lang="ko-KR" altLang="en-US" sz="4000" dirty="0" smtClean="0">
                <a:ln w="3175">
                  <a:solidFill>
                    <a:schemeClr val="tx1">
                      <a:alpha val="5000"/>
                    </a:schemeClr>
                  </a:solidFill>
                </a:ln>
              </a:rPr>
              <a:t>별     첨</a:t>
            </a:r>
            <a:endParaRPr lang="ko-KR" altLang="en-US" sz="4000" dirty="0">
              <a:ln w="3175">
                <a:solidFill>
                  <a:schemeClr val="tx1">
                    <a:alpha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510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639" y="151011"/>
            <a:ext cx="5038402" cy="307777"/>
          </a:xfrm>
        </p:spPr>
        <p:txBody>
          <a:bodyPr/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사내 강사료 지급기준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8504" y="1124744"/>
            <a:ext cx="9417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latin typeface="LG스마트체 Regular" pitchFamily="50" charset="-127"/>
                <a:ea typeface="LG스마트체 Regular" pitchFamily="50" charset="-127"/>
              </a:rPr>
              <a:t>■ 사내강사료 지급기준</a:t>
            </a:r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b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>   - </a:t>
            </a:r>
            <a:r>
              <a:rPr lang="ko-KR" altLang="ko-KR" dirty="0">
                <a:latin typeface="LG스마트체 Regular" pitchFamily="50" charset="-127"/>
                <a:ea typeface="LG스마트체 Regular" pitchFamily="50" charset="-127"/>
              </a:rPr>
              <a:t>시간당</a:t>
            </a:r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> 25,000</a:t>
            </a:r>
            <a:r>
              <a:rPr lang="ko-KR" altLang="ko-KR" dirty="0">
                <a:latin typeface="LG스마트체 Regular" pitchFamily="50" charset="-127"/>
                <a:ea typeface="LG스마트체 Regular" pitchFamily="50" charset="-127"/>
              </a:rPr>
              <a:t>원</a:t>
            </a:r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>, 4</a:t>
            </a:r>
            <a:r>
              <a:rPr lang="ko-KR" altLang="ko-KR" dirty="0">
                <a:latin typeface="LG스마트체 Regular" pitchFamily="50" charset="-127"/>
                <a:ea typeface="LG스마트체 Regular" pitchFamily="50" charset="-127"/>
              </a:rPr>
              <a:t>시간을 초과한 시간부터는</a:t>
            </a:r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> 5</a:t>
            </a:r>
            <a:r>
              <a:rPr lang="ko-KR" altLang="ko-KR" dirty="0">
                <a:latin typeface="LG스마트체 Regular" pitchFamily="50" charset="-127"/>
                <a:ea typeface="LG스마트체 Regular" pitchFamily="50" charset="-127"/>
              </a:rPr>
              <a:t>천원 감액</a:t>
            </a:r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> 20,000</a:t>
            </a:r>
            <a:r>
              <a:rPr lang="ko-KR" altLang="ko-KR" dirty="0">
                <a:latin typeface="LG스마트체 Regular" pitchFamily="50" charset="-127"/>
                <a:ea typeface="LG스마트체 Regular" pitchFamily="50" charset="-127"/>
              </a:rPr>
              <a:t>원 지급</a:t>
            </a:r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>   - </a:t>
            </a:r>
            <a:r>
              <a:rPr lang="ko-KR" altLang="ko-KR" dirty="0">
                <a:latin typeface="LG스마트체 Regular" pitchFamily="50" charset="-127"/>
                <a:ea typeface="LG스마트체 Regular" pitchFamily="50" charset="-127"/>
              </a:rPr>
              <a:t>월간한도</a:t>
            </a:r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> 60</a:t>
            </a:r>
            <a:r>
              <a:rPr lang="ko-KR" altLang="ko-KR" dirty="0">
                <a:latin typeface="LG스마트체 Regular" pitchFamily="50" charset="-127"/>
                <a:ea typeface="LG스마트체 Regular" pitchFamily="50" charset="-127"/>
              </a:rPr>
              <a:t>만원</a:t>
            </a:r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>   - </a:t>
            </a:r>
            <a:r>
              <a:rPr lang="ko-KR" altLang="ko-KR" dirty="0">
                <a:latin typeface="LG스마트체 Regular" pitchFamily="50" charset="-127"/>
                <a:ea typeface="LG스마트체 Regular" pitchFamily="50" charset="-127"/>
              </a:rPr>
              <a:t>강사료 지급시기는 해당월 강의시간을 마감하여 익월 급여지급 시 </a:t>
            </a:r>
            <a:r>
              <a:rPr lang="ko-KR" altLang="ko-KR" dirty="0" err="1">
                <a:latin typeface="LG스마트체 Regular" pitchFamily="50" charset="-127"/>
                <a:ea typeface="LG스마트체 Regular" pitchFamily="50" charset="-127"/>
              </a:rPr>
              <a:t>제세금을</a:t>
            </a:r>
            <a:r>
              <a:rPr lang="ko-KR" altLang="ko-KR" dirty="0">
                <a:latin typeface="LG스마트체 Regular" pitchFamily="50" charset="-127"/>
                <a:ea typeface="LG스마트체 Regular" pitchFamily="50" charset="-127"/>
              </a:rPr>
              <a:t> 공제한 후 지급함</a:t>
            </a:r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>.  </a:t>
            </a:r>
            <a:endParaRPr lang="ko-KR" altLang="ko-KR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1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639" y="151011"/>
            <a:ext cx="5038402" cy="307777"/>
          </a:xfrm>
        </p:spPr>
        <p:txBody>
          <a:bodyPr/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Tech Expert / Meister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62595"/>
              </p:ext>
            </p:extLst>
          </p:nvPr>
        </p:nvGraphicFramePr>
        <p:xfrm>
          <a:off x="776536" y="1808820"/>
          <a:ext cx="7776865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286202"/>
                <a:gridCol w="1759225"/>
                <a:gridCol w="249919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처우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수당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지급조건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비고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Tech Expert(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책임이하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50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만원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전월 유상 가동률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× 50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만원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자격유지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: 2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년 후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TCT,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인터뷰 등 실시 후 재 선정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Tech Expert(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책임이상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만원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전월 유상 가동률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× 70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만원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Tech Meister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조건 없음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5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사장님 선호 design_견고딕_돋움&amp;arial">
  <a:themeElements>
    <a:clrScheme name="사장님 선호 design_견고딕_돋움&amp;arial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00F2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00DB"/>
      </a:accent6>
      <a:hlink>
        <a:srgbClr val="CC0000"/>
      </a:hlink>
      <a:folHlink>
        <a:srgbClr val="008000"/>
      </a:folHlink>
    </a:clrScheme>
    <a:fontScheme name="사장님 선호 design_견고딕_돋움&amp;arial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사장님 선호 design_견고딕_돋움&amp;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하이테크본부기획팀_전략파트표준템플릿_비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u="none" dirty="0" smtClean="0">
            <a:solidFill>
              <a:schemeClr val="tx1"/>
            </a:solidFill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 fontAlgn="ctr">
          <a:spcAft>
            <a:spcPts val="0"/>
          </a:spcAft>
          <a:defRPr kumimoji="1" sz="1800" u="none" dirty="0" smtClean="0">
            <a:solidFill>
              <a:srgbClr val="000000"/>
            </a:solidFill>
            <a:latin typeface="LG스마트체 SemiBold" panose="020B0600000101010101" pitchFamily="50" charset="-127"/>
            <a:ea typeface="LG스마트체 SemiBold" panose="020B0600000101010101" pitchFamily="50" charset="-127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4_사장님 선호 design_견고딕_돋움&amp;arial">
  <a:themeElements>
    <a:clrScheme name="사장님 선호 design_견고딕_돋움&amp;arial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00F2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00DB"/>
      </a:accent6>
      <a:hlink>
        <a:srgbClr val="CC0000"/>
      </a:hlink>
      <a:folHlink>
        <a:srgbClr val="008000"/>
      </a:folHlink>
    </a:clrScheme>
    <a:fontScheme name="사장님 선호 design_견고딕_돋움&amp;arial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사장님 선호 design_견고딕_돋움&amp;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5_사장님 선호 design_견고딕_돋움&amp;arial">
  <a:themeElements>
    <a:clrScheme name="사장님 선호 design_견고딕_돋움&amp;arial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00F2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00DB"/>
      </a:accent6>
      <a:hlink>
        <a:srgbClr val="CC0000"/>
      </a:hlink>
      <a:folHlink>
        <a:srgbClr val="008000"/>
      </a:folHlink>
    </a:clrScheme>
    <a:fontScheme name="사장님 선호 design_견고딕_돋움&amp;arial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180975" indent="-180975">
          <a:lnSpc>
            <a:spcPct val="150000"/>
          </a:lnSpc>
          <a:buFont typeface="Wingdings" pitchFamily="2" charset="2"/>
          <a:buChar char="u"/>
          <a:defRPr sz="1400" dirty="0" smtClean="0">
            <a:latin typeface="LG스마트체 Light" pitchFamily="50" charset="-127"/>
            <a:ea typeface="LG스마트체 Light" pitchFamily="50" charset="-127"/>
          </a:defRPr>
        </a:defPPr>
      </a:lstStyle>
    </a:txDef>
  </a:objectDefaults>
  <a:extraClrSchemeLst>
    <a:extraClrScheme>
      <a:clrScheme name="사장님 선호 design_견고딕_돋움&amp;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6_사장님 선호 design_견고딕_돋움&amp;arial">
  <a:themeElements>
    <a:clrScheme name="사장님 선호 design_견고딕_돋움&amp;arial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00F2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00DB"/>
      </a:accent6>
      <a:hlink>
        <a:srgbClr val="CC0000"/>
      </a:hlink>
      <a:folHlink>
        <a:srgbClr val="008000"/>
      </a:folHlink>
    </a:clrScheme>
    <a:fontScheme name="사장님 선호 design_견고딕_돋움&amp;arial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사장님 선호 design_견고딕_돋움&amp;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7_사장님 선호 design_견고딕_돋움&amp;arial">
  <a:themeElements>
    <a:clrScheme name="사장님 선호 design_견고딕_돋움&amp;arial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00F2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00DB"/>
      </a:accent6>
      <a:hlink>
        <a:srgbClr val="CC0000"/>
      </a:hlink>
      <a:folHlink>
        <a:srgbClr val="008000"/>
      </a:folHlink>
    </a:clrScheme>
    <a:fontScheme name="사장님 선호 design_견고딕_돋움&amp;arial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사장님 선호 design_견고딕_돋움&amp;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9_사장님 선호 design_견고딕_돋움&amp;arial">
  <a:themeElements>
    <a:clrScheme name="사장님 선호 design_견고딕_돋움&amp;arial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00F2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00DB"/>
      </a:accent6>
      <a:hlink>
        <a:srgbClr val="CC0000"/>
      </a:hlink>
      <a:folHlink>
        <a:srgbClr val="008000"/>
      </a:folHlink>
    </a:clrScheme>
    <a:fontScheme name="사장님 선호 design_견고딕_돋움&amp;arial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사장님 선호 design_견고딕_돋움&amp;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장님 선호 design_견고딕_돋움&amp;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사장님 선호 design_견고딕_돋움&amp;aria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603</Words>
  <Application>Microsoft Office PowerPoint</Application>
  <PresentationFormat>A4 용지(210x297mm)</PresentationFormat>
  <Paragraphs>112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7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1_사장님 선호 design_견고딕_돋움&amp;arial</vt:lpstr>
      <vt:lpstr>하이테크본부기획팀_전략파트표준템플릿_비밀</vt:lpstr>
      <vt:lpstr>14_사장님 선호 design_견고딕_돋움&amp;arial</vt:lpstr>
      <vt:lpstr>15_사장님 선호 design_견고딕_돋움&amp;arial</vt:lpstr>
      <vt:lpstr>16_사장님 선호 design_견고딕_돋움&amp;arial</vt:lpstr>
      <vt:lpstr>17_사장님 선호 design_견고딕_돋움&amp;arial</vt:lpstr>
      <vt:lpstr>19_사장님 선호 design_견고딕_돋움&amp;arial</vt:lpstr>
      <vt:lpstr>PowerPoint 프레젠테이션</vt:lpstr>
      <vt:lpstr>4. 육성</vt:lpstr>
      <vt:lpstr>교육시스템 요구사항</vt:lpstr>
      <vt:lpstr>교육시스템 요구사항</vt:lpstr>
      <vt:lpstr>교육시스템 요구사항</vt:lpstr>
      <vt:lpstr>별     첨</vt:lpstr>
      <vt:lpstr>사내 강사료 지급기준</vt:lpstr>
      <vt:lpstr>Tech Expert / Meister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Registered User</cp:lastModifiedBy>
  <cp:revision>122</cp:revision>
  <cp:lastPrinted>2018-01-17T09:15:48Z</cp:lastPrinted>
  <dcterms:created xsi:type="dcterms:W3CDTF">2017-05-11T03:24:55Z</dcterms:created>
  <dcterms:modified xsi:type="dcterms:W3CDTF">2018-04-06T08:25:53Z</dcterms:modified>
</cp:coreProperties>
</file>