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C0EFD-FC05-4B5E-8735-E0930121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6050D-1DDB-45AE-A48B-CF869887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406EC-EAE9-4FC9-AC02-FDE17604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D3142-5E44-4606-982A-D06AC957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1F2D9-808A-4142-ADFA-B2CDE32F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85EE3-A1E3-46D2-B552-8A5EDE74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16167-6FD7-4B56-BF01-058F7F99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7795A-B492-406D-9279-37CC635D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28582-6DA2-4E5C-A6E1-830ABE8E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E6549-6709-4199-A3B2-ED8AE16D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ADD507-1C9A-4036-86D9-85BFD5430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82869D-3BBD-4442-AC33-48BCB0BD5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93A0C-E40E-4AAE-98B8-B63B03EB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5F12A-00B7-44B1-8129-82FFF828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86142-C9E1-4122-A221-5D793D83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1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70063-3AF8-40E5-BF6F-8F66C2D5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8DD68-6DDE-4119-BDEA-2DEE05D8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3B259-7AA1-4825-AF27-C8BF68B6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AD12D-E590-4CBD-A978-4638EDC8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215D7-3B8B-4948-8EAE-38FA61E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31150-D654-4B77-BA65-6155CE86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795F9-A214-4CE1-828D-02C3990F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45EF0-6872-45A2-8199-B098A72E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3F485-D4B8-4779-8CDD-6ED3AFA6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B4077-AC38-4037-BA83-F92D6A4E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F68FC-122A-43C0-8A9F-43555B9D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EE9D1-678B-486B-97AC-60E4F3605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5135CD-FCB1-401B-8ED7-738ED32E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F4862-FDAD-4653-B9CF-1797A319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485FE-59AD-456E-8FF5-FB1056FA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7AE64-86CF-43C2-9446-BD6C8C83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9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EF060-7BA4-4C25-B978-C4CE432F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58EB2-BADF-4119-8E79-9CB24BA7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E3D41-8FA3-44F2-BEA0-8832B8E7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B0538F-2822-4BB4-90FD-4114FE05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184C2A-2272-4BA3-8183-46906C3E5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7B529F-520F-4DF5-8DBE-F90A134E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DC7494-0F41-4527-A97D-E27F2EAE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D2B20E-FEF8-4CDF-88C5-B0CA5BA7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9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2D15B-1763-4FB6-9A2E-50B31E17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5332C-608E-4048-B388-F92A89F5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AC17A1-5F53-4569-966C-A630B095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3DE8FF-BBB4-4FF8-8CF8-7DD9624F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E70D5-DDD1-46D2-B909-BB174DC2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430A6B-F9FC-4822-AE9E-FA74F089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61C99-4A67-4351-BD72-3AD709D6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23A00-EC1D-4868-B065-B8EE27DA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3CEF2-3F41-4D75-94BC-70C4D1CB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E055A-AC86-473F-A26E-8AD2A7F66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E77F4-B039-4378-96DC-BE61C15F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D0A9D-5E81-44DF-BD83-F829AC34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5E043-533D-4BCF-80F0-AF4DEC5E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3B16B-8E4E-4D95-A1A2-6CD4CE5A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985F28-1B72-4EE2-84D7-7D0534161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36BA9-1367-4737-8166-70ACE145C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1A3B4-A761-4CA0-9844-613A094A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C957B-1A3D-43C0-84A6-C550CAE9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35041-97F2-48BF-96B7-0676BF93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2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85231-D205-4773-8C36-AD32F0E2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CC157-0981-4292-98F3-16C12FAC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87360-798F-40D7-A8D3-E67F4B0E2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C5D4-3894-40E3-8F24-42FDE04AA47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8490F-491E-4DD7-A84C-8C5532060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14D8D-643D-4387-AD91-850F8CC9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EB38-185B-4983-BDD5-4673447C3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6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0BBB7-E2DC-465B-9606-E23DA5DB9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加密通讯实践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DFB03-CBC0-42A2-9B53-443D0ACE9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97918-EADA-4C1D-B327-68810620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设计一个</a:t>
            </a:r>
            <a:r>
              <a:rPr lang="en-US" altLang="zh-CN" dirty="0"/>
              <a:t>B/S</a:t>
            </a:r>
            <a:r>
              <a:rPr lang="zh-CN" altLang="en-US" dirty="0"/>
              <a:t>架构的计算器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5F12A-092C-4A97-8403-44AC7AD9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前端：用户输入计算式，加密后传输给服务器，展示服务器给出的答案</a:t>
            </a:r>
            <a:endParaRPr lang="en-US" altLang="zh-CN" dirty="0"/>
          </a:p>
          <a:p>
            <a:r>
              <a:rPr lang="zh-CN" altLang="en-US" dirty="0"/>
              <a:t>后端：接收客户端输入，计算结果并加密返回给客户端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7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A0447-17DA-4BFD-B73C-4F9A2107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59C65-57A3-4AF4-AF4C-AB5BF6EA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前端有输入框，能输入加减乘除四则运算式</a:t>
            </a:r>
            <a:endParaRPr lang="en-US" altLang="zh-CN" dirty="0"/>
          </a:p>
          <a:p>
            <a:r>
              <a:rPr lang="zh-CN" altLang="en-US" dirty="0"/>
              <a:t>后端实现四则运算式的计算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http</a:t>
            </a:r>
            <a:r>
              <a:rPr lang="zh-CN" altLang="en-US" dirty="0"/>
              <a:t>协议进行通讯</a:t>
            </a:r>
            <a:endParaRPr lang="en-US" altLang="zh-CN" dirty="0"/>
          </a:p>
          <a:p>
            <a:r>
              <a:rPr lang="zh-CN" altLang="en-US" dirty="0"/>
              <a:t>推荐用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完成实验报告</a:t>
            </a:r>
            <a:endParaRPr lang="en-US" altLang="zh-CN" dirty="0"/>
          </a:p>
          <a:p>
            <a:pPr lvl="1"/>
            <a:r>
              <a:rPr lang="zh-CN" altLang="en-US" dirty="0"/>
              <a:t>实现的功能说明</a:t>
            </a:r>
            <a:endParaRPr lang="en-US" altLang="zh-CN" dirty="0"/>
          </a:p>
          <a:p>
            <a:pPr lvl="1"/>
            <a:r>
              <a:rPr lang="zh-CN" altLang="en-US" dirty="0"/>
              <a:t>测试结果和运行截图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051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6E57-F029-48AC-BB66-B3677703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D6122-910D-4F25-8C7F-766F3D16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实现加密通讯，包括：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PingFang SC"/>
              </a:rPr>
              <a:t>安全密钥交换</a:t>
            </a:r>
          </a:p>
          <a:p>
            <a:pPr lvl="1" fontAlgn="base"/>
            <a:r>
              <a:rPr lang="zh-CN" altLang="en-US" b="0" i="0" dirty="0">
                <a:effectLst/>
                <a:latin typeface="PingFang SC"/>
              </a:rPr>
              <a:t>消息加密传输</a:t>
            </a:r>
          </a:p>
          <a:p>
            <a:pPr lvl="1" fontAlgn="base"/>
            <a:r>
              <a:rPr lang="zh-CN" altLang="en-US" b="0" i="0" dirty="0">
                <a:effectLst/>
                <a:latin typeface="PingFang SC"/>
              </a:rPr>
              <a:t>消息完整性验证</a:t>
            </a:r>
          </a:p>
          <a:p>
            <a:pPr lvl="1" fontAlgn="base"/>
            <a:r>
              <a:rPr lang="zh-CN" altLang="en-US" b="0" i="0" dirty="0">
                <a:effectLst/>
                <a:latin typeface="PingFang SC"/>
              </a:rPr>
              <a:t>身份认证</a:t>
            </a:r>
          </a:p>
          <a:p>
            <a:r>
              <a:rPr lang="zh-CN" altLang="en-US" dirty="0"/>
              <a:t>支持科学计算，比如</a:t>
            </a:r>
            <a:r>
              <a:rPr lang="en-US" altLang="zh-CN" dirty="0" err="1"/>
              <a:t>pow,sin,log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异常输入处理</a:t>
            </a:r>
            <a:endParaRPr lang="en-US" altLang="zh-CN" dirty="0"/>
          </a:p>
          <a:p>
            <a:r>
              <a:rPr lang="zh-CN" altLang="en-US" dirty="0"/>
              <a:t>尽可能完整的单元测试</a:t>
            </a:r>
          </a:p>
        </p:txBody>
      </p:sp>
    </p:spTree>
    <p:extLst>
      <p:ext uri="{BB962C8B-B14F-4D97-AF65-F5344CB8AC3E}">
        <p14:creationId xmlns:p14="http://schemas.microsoft.com/office/powerpoint/2010/main" val="321142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122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PingFang SC</vt:lpstr>
      <vt:lpstr>等线</vt:lpstr>
      <vt:lpstr>等线 Light</vt:lpstr>
      <vt:lpstr>Arial</vt:lpstr>
      <vt:lpstr>Office 主题​​</vt:lpstr>
      <vt:lpstr>加密通讯实践</vt:lpstr>
      <vt:lpstr>设计一个B/S架构的计算器</vt:lpstr>
      <vt:lpstr>基本要求</vt:lpstr>
      <vt:lpstr>进阶要求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加密通讯实践</dc:title>
  <dc:creator>CaoZiqiang</dc:creator>
  <cp:lastModifiedBy>CaoZiqiang</cp:lastModifiedBy>
  <cp:revision>3</cp:revision>
  <dcterms:created xsi:type="dcterms:W3CDTF">2025-05-09T11:32:07Z</dcterms:created>
  <dcterms:modified xsi:type="dcterms:W3CDTF">2025-05-09T11:52:32Z</dcterms:modified>
</cp:coreProperties>
</file>