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6"/>
  </p:handoutMasterIdLst>
  <p:sldIdLst>
    <p:sldId id="256" r:id="rId3"/>
    <p:sldId id="265" r:id="rId4"/>
    <p:sldId id="274" r:id="rId5"/>
    <p:sldId id="275" r:id="rId6"/>
    <p:sldId id="273" r:id="rId7"/>
    <p:sldId id="267" r:id="rId8"/>
    <p:sldId id="268" r:id="rId9"/>
    <p:sldId id="269" r:id="rId10"/>
    <p:sldId id="271" r:id="rId11"/>
    <p:sldId id="282" r:id="rId12"/>
    <p:sldId id="283" r:id="rId13"/>
    <p:sldId id="284" r:id="rId14"/>
    <p:sldId id="25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9138" y="2661214"/>
            <a:ext cx="1976120" cy="8299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CSS_6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9090" y="677545"/>
            <a:ext cx="84658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100" name="文本框 99"/>
          <p:cNvSpPr txBox="1"/>
          <p:nvPr/>
        </p:nvSpPr>
        <p:spPr>
          <a:xfrm>
            <a:off x="540385" y="939165"/>
            <a:ext cx="62534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en-US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Wingdings" panose="05000000000000000000" charset="0"/>
                <a:ea typeface="宋体" panose="02010600030101010101" pitchFamily="2" charset="-122"/>
              </a:rPr>
              <a:t> </a:t>
            </a:r>
            <a:r>
              <a:rPr lang="en-US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align-items</a:t>
            </a:r>
            <a:r>
              <a:rPr lang="zh-CN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endParaRPr lang="zh-CN" altLang="en-US" sz="24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1020" y="1617345"/>
            <a:ext cx="657098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2400" b="0">
                <a:latin typeface="Times New Roman" panose="02020603050405020304" charset="0"/>
                <a:ea typeface="宋体" panose="02010600030101010101" pitchFamily="2" charset="-122"/>
              </a:rPr>
              <a:t>说明：设置子盒子在当前行中辅轴方向的对齐方式。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flex-start</a:t>
            </a:r>
            <a:r>
              <a:rPr lang="zh-CN" sz="2400" b="0">
                <a:latin typeface="Times New Roman" panose="02020603050405020304" charset="0"/>
                <a:ea typeface="宋体" panose="02010600030101010101" pitchFamily="2" charset="-122"/>
              </a:rPr>
              <a:t>：子盒子定位于所设定的起始位置，空隙留后面；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flex-end</a:t>
            </a:r>
            <a:r>
              <a:rPr lang="zh-CN" sz="2400" b="0">
                <a:latin typeface="Times New Roman" panose="02020603050405020304" charset="0"/>
                <a:ea typeface="宋体" panose="02010600030101010101" pitchFamily="2" charset="-122"/>
              </a:rPr>
              <a:t>：子盒子定位于设定的终止位置，空隙留前面；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center</a:t>
            </a:r>
            <a:r>
              <a:rPr lang="zh-CN" sz="2400" b="0">
                <a:latin typeface="Times New Roman" panose="02020603050405020304" charset="0"/>
                <a:ea typeface="宋体" panose="02010600030101010101" pitchFamily="2" charset="-122"/>
              </a:rPr>
              <a:t>：子盒子定位于居中的位置，空隙留两边；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baseline</a:t>
            </a:r>
            <a:r>
              <a:rPr lang="zh-CN" sz="2400" b="0">
                <a:latin typeface="Times New Roman" panose="02020603050405020304" charset="0"/>
                <a:ea typeface="宋体" panose="02010600030101010101" pitchFamily="2" charset="-122"/>
              </a:rPr>
              <a:t>：子盒子定位于基准位置；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stretch</a:t>
            </a:r>
            <a:r>
              <a:rPr lang="zh-CN" sz="2400" b="0">
                <a:latin typeface="Times New Roman" panose="02020603050405020304" charset="0"/>
                <a:ea typeface="宋体" panose="02010600030101010101" pitchFamily="2" charset="-122"/>
              </a:rPr>
              <a:t>：子盒子进行拉伸（充满纵轴）；</a:t>
            </a:r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9090" y="677545"/>
            <a:ext cx="84658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3" name="图片 -21474826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485" y="616585"/>
            <a:ext cx="5349875" cy="56241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9090" y="677545"/>
            <a:ext cx="84658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3" name="图片 -21474826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090" y="904240"/>
            <a:ext cx="8749030" cy="28651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6565" y="981710"/>
            <a:ext cx="8653780" cy="2183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display   flex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2" name="图片 -21474826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565" y="1859915"/>
            <a:ext cx="6005830" cy="45485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-21474826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49325"/>
            <a:ext cx="9144635" cy="52082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6565" y="981710"/>
            <a:ext cx="86537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2" name="图片 -21474826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0" y="516255"/>
            <a:ext cx="6642100" cy="5825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6565" y="995680"/>
            <a:ext cx="86537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justify-content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72770" y="1565275"/>
            <a:ext cx="8075295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2000" b="0">
                <a:latin typeface="Times New Roman" panose="02020603050405020304" charset="0"/>
                <a:ea typeface="宋体" panose="02010600030101010101" pitchFamily="2" charset="-122"/>
              </a:rPr>
              <a:t>说明：设置子盒子的主轴方向的排布方式。所谓主轴就是由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flex-direction</a:t>
            </a:r>
            <a:r>
              <a:rPr lang="zh-CN" sz="2000" b="0">
                <a:latin typeface="Times New Roman" panose="02020603050405020304" charset="0"/>
                <a:ea typeface="宋体" panose="02010600030101010101" pitchFamily="2" charset="-122"/>
              </a:rPr>
              <a:t>所决定的方向为主轴，对应另一个方向为辅轴。假如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flex-direction</a:t>
            </a:r>
            <a:r>
              <a:rPr lang="zh-CN" sz="2000" b="0">
                <a:latin typeface="Times New Roman" panose="02020603050405020304" charset="0"/>
                <a:ea typeface="宋体" panose="02010600030101010101" pitchFamily="2" charset="-122"/>
              </a:rPr>
              <a:t>为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row</a:t>
            </a:r>
            <a:r>
              <a:rPr lang="zh-CN" sz="2000" b="0">
                <a:latin typeface="Times New Roman" panose="02020603050405020304" charset="0"/>
                <a:ea typeface="宋体" panose="02010600030101010101" pitchFamily="2" charset="-122"/>
              </a:rPr>
              <a:t>或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row-reverse</a:t>
            </a:r>
            <a:r>
              <a:rPr lang="zh-CN" sz="2000" b="0">
                <a:latin typeface="Times New Roman" panose="02020603050405020304" charset="0"/>
                <a:ea typeface="宋体" panose="02010600030101010101" pitchFamily="2" charset="-122"/>
              </a:rPr>
              <a:t>，则横向为主轴，纵向为辅轴。假如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flex-direction</a:t>
            </a:r>
            <a:r>
              <a:rPr lang="zh-CN" sz="2000" b="0">
                <a:latin typeface="Times New Roman" panose="02020603050405020304" charset="0"/>
                <a:ea typeface="宋体" panose="02010600030101010101" pitchFamily="2" charset="-122"/>
              </a:rPr>
              <a:t>为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column</a:t>
            </a:r>
            <a:r>
              <a:rPr lang="zh-CN" sz="2000" b="0">
                <a:latin typeface="Times New Roman" panose="02020603050405020304" charset="0"/>
                <a:ea typeface="宋体" panose="02010600030101010101" pitchFamily="2" charset="-122"/>
              </a:rPr>
              <a:t>或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column-reverse</a:t>
            </a:r>
            <a:r>
              <a:rPr lang="zh-CN" sz="2000" b="0">
                <a:latin typeface="Times New Roman" panose="02020603050405020304" charset="0"/>
                <a:ea typeface="宋体" panose="02010600030101010101" pitchFamily="2" charset="-122"/>
              </a:rPr>
              <a:t>，则纵向为主轴，横向为辅轴。常用属性值有：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flex-start</a:t>
            </a:r>
            <a:r>
              <a:rPr lang="zh-CN" sz="2000" b="0">
                <a:latin typeface="Times New Roman" panose="02020603050405020304" charset="0"/>
                <a:ea typeface="宋体" panose="02010600030101010101" pitchFamily="2" charset="-122"/>
              </a:rPr>
              <a:t>：子盒子从所设定的起始位置开始排列出来，空隙留后面；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flex-end</a:t>
            </a:r>
            <a:r>
              <a:rPr lang="zh-CN" sz="2000" b="0">
                <a:latin typeface="Times New Roman" panose="02020603050405020304" charset="0"/>
                <a:ea typeface="宋体" panose="02010600030101010101" pitchFamily="2" charset="-122"/>
              </a:rPr>
              <a:t>：子盒子从所设定的终止位置开始排列出来，空隙留前面；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center</a:t>
            </a:r>
            <a:r>
              <a:rPr lang="zh-CN" sz="2000" b="0">
                <a:latin typeface="Times New Roman" panose="02020603050405020304" charset="0"/>
                <a:ea typeface="宋体" panose="02010600030101010101" pitchFamily="2" charset="-122"/>
              </a:rPr>
              <a:t>：子盒子完全从居中的位置开始排列出来，空隙留两边；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space-between</a:t>
            </a:r>
            <a:r>
              <a:rPr lang="zh-CN" sz="2000" b="0">
                <a:latin typeface="Times New Roman" panose="02020603050405020304" charset="0"/>
                <a:ea typeface="宋体" panose="02010600030101010101" pitchFamily="2" charset="-122"/>
              </a:rPr>
              <a:t>：子盒子两边紧靠父盒子，空隙留在相互的中间且均等；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space-around</a:t>
            </a:r>
            <a:r>
              <a:rPr lang="zh-CN" sz="2000" b="0">
                <a:latin typeface="Times New Roman" panose="02020603050405020304" charset="0"/>
                <a:ea typeface="宋体" panose="02010600030101010101" pitchFamily="2" charset="-122"/>
              </a:rPr>
              <a:t>：每个项目两侧的间隔相等。所以，项目之间的间隔比项目与边框的间隔大一倍。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space-evenly</a:t>
            </a:r>
            <a:r>
              <a:rPr lang="zh-CN" sz="2000" b="0">
                <a:latin typeface="Times New Roman" panose="02020603050405020304" charset="0"/>
                <a:ea typeface="宋体" panose="02010600030101010101" pitchFamily="2" charset="-122"/>
              </a:rPr>
              <a:t>：子盒子均衡布置，每个空隙大小一样。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-21474825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580" y="702310"/>
            <a:ext cx="5521325" cy="54533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9090" y="677545"/>
            <a:ext cx="84658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align-content：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40385" y="1407160"/>
            <a:ext cx="657161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2400" b="0">
                <a:latin typeface="Times New Roman" panose="02020603050405020304" charset="0"/>
                <a:ea typeface="宋体" panose="02010600030101010101" pitchFamily="2" charset="-122"/>
              </a:rPr>
              <a:t>说明：设置子盒子在辅轴方向的排布方式，大于一行且辅轴有多余空间时时才有效。常用的属性值有：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flex-start</a:t>
            </a:r>
            <a:r>
              <a:rPr lang="zh-CN" sz="2400" b="0">
                <a:latin typeface="Times New Roman" panose="02020603050405020304" charset="0"/>
                <a:ea typeface="宋体" panose="02010600030101010101" pitchFamily="2" charset="-122"/>
              </a:rPr>
              <a:t>：子盒子从所设定的起始位置开始排列出来，空隙留后面；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flex-end</a:t>
            </a:r>
            <a:r>
              <a:rPr lang="zh-CN" sz="2400" b="0">
                <a:latin typeface="Times New Roman" panose="02020603050405020304" charset="0"/>
                <a:ea typeface="宋体" panose="02010600030101010101" pitchFamily="2" charset="-122"/>
              </a:rPr>
              <a:t>：子盒子从所设定的终止位置开始排列出来，空隙留前面；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center</a:t>
            </a:r>
            <a:r>
              <a:rPr lang="zh-CN" sz="2400" b="0">
                <a:latin typeface="Times New Roman" panose="02020603050405020304" charset="0"/>
                <a:ea typeface="宋体" panose="02010600030101010101" pitchFamily="2" charset="-122"/>
              </a:rPr>
              <a:t>：子盒子完全从居中的位置开始排列出来，空隙留两边；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space-between</a:t>
            </a:r>
            <a:r>
              <a:rPr lang="zh-CN" sz="2400" b="0">
                <a:latin typeface="Times New Roman" panose="02020603050405020304" charset="0"/>
                <a:ea typeface="宋体" panose="02010600030101010101" pitchFamily="2" charset="-122"/>
              </a:rPr>
              <a:t>：子盒子两边仅靠父盒子，空隙留在相互的中间；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space-around</a:t>
            </a:r>
            <a:r>
              <a:rPr lang="zh-CN" sz="2400" b="0">
                <a:latin typeface="Times New Roman" panose="02020603050405020304" charset="0"/>
                <a:ea typeface="宋体" panose="02010600030101010101" pitchFamily="2" charset="-122"/>
              </a:rPr>
              <a:t>：子盒子均衡布置，空隙均衡出现；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9090" y="677545"/>
            <a:ext cx="84658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3" name="图片 -21474826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40" y="677545"/>
            <a:ext cx="5213985" cy="5604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9090" y="677545"/>
            <a:ext cx="84658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3" name="图片 -21474826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090" y="1014095"/>
            <a:ext cx="8316595" cy="24866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WPS 演示</Application>
  <PresentationFormat>全屏显示(4:3)</PresentationFormat>
  <Paragraphs>55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Times New Roman</vt:lpstr>
      <vt:lpstr>Wingdings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★贤/mg人★</cp:lastModifiedBy>
  <cp:revision>49</cp:revision>
  <dcterms:created xsi:type="dcterms:W3CDTF">2015-06-29T07:19:00Z</dcterms:created>
  <dcterms:modified xsi:type="dcterms:W3CDTF">2019-04-02T06:54:45Z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