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3" r:id="rId6"/>
    <p:sldId id="262" r:id="rId7"/>
    <p:sldId id="260" r:id="rId8"/>
    <p:sldId id="268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F7E13-ACD0-4298-90CD-F51F43A5DE72}" v="39" dt="2021-04-24T20:04:20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1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ra Couture" userId="3d90365817be0029" providerId="LiveId" clId="{8F8F7E13-ACD0-4298-90CD-F51F43A5DE72}"/>
    <pc:docChg chg="undo custSel addSld delSld modSld sldOrd modMainMaster">
      <pc:chgData name="Myra Couture" userId="3d90365817be0029" providerId="LiveId" clId="{8F8F7E13-ACD0-4298-90CD-F51F43A5DE72}" dt="2021-05-06T17:08:00.746" v="3621" actId="6549"/>
      <pc:docMkLst>
        <pc:docMk/>
      </pc:docMkLst>
      <pc:sldChg chg="addSp delSp modSp new mod setBg delDesignElem">
        <pc:chgData name="Myra Couture" userId="3d90365817be0029" providerId="LiveId" clId="{8F8F7E13-ACD0-4298-90CD-F51F43A5DE72}" dt="2021-04-23T23:13:11.309" v="406" actId="1076"/>
        <pc:sldMkLst>
          <pc:docMk/>
          <pc:sldMk cId="2537725106" sldId="256"/>
        </pc:sldMkLst>
        <pc:spChg chg="mod">
          <ac:chgData name="Myra Couture" userId="3d90365817be0029" providerId="LiveId" clId="{8F8F7E13-ACD0-4298-90CD-F51F43A5DE72}" dt="2021-04-23T23:13:07.268" v="405" actId="1076"/>
          <ac:spMkLst>
            <pc:docMk/>
            <pc:sldMk cId="2537725106" sldId="256"/>
            <ac:spMk id="2" creationId="{289D38AF-35E2-41B4-B512-5755F6CCB987}"/>
          </ac:spMkLst>
        </pc:spChg>
        <pc:spChg chg="mod">
          <ac:chgData name="Myra Couture" userId="3d90365817be0029" providerId="LiveId" clId="{8F8F7E13-ACD0-4298-90CD-F51F43A5DE72}" dt="2021-04-23T23:13:11.309" v="406" actId="1076"/>
          <ac:spMkLst>
            <pc:docMk/>
            <pc:sldMk cId="2537725106" sldId="256"/>
            <ac:spMk id="3" creationId="{4EAAA084-7C46-4143-B57E-BAE4B1030A20}"/>
          </ac:spMkLst>
        </pc:spChg>
        <pc:spChg chg="add del">
          <ac:chgData name="Myra Couture" userId="3d90365817be0029" providerId="LiveId" clId="{8F8F7E13-ACD0-4298-90CD-F51F43A5DE72}" dt="2021-04-23T23:06:12.342" v="386"/>
          <ac:spMkLst>
            <pc:docMk/>
            <pc:sldMk cId="2537725106" sldId="256"/>
            <ac:spMk id="7" creationId="{35555856-9970-4BC3-9AA9-6A917F53AFBD}"/>
          </ac:spMkLst>
        </pc:spChg>
        <pc:spChg chg="add del">
          <ac:chgData name="Myra Couture" userId="3d90365817be0029" providerId="LiveId" clId="{8F8F7E13-ACD0-4298-90CD-F51F43A5DE72}" dt="2021-04-23T23:06:12.342" v="386"/>
          <ac:spMkLst>
            <pc:docMk/>
            <pc:sldMk cId="2537725106" sldId="256"/>
            <ac:spMk id="9" creationId="{13722DD7-BA73-4776-93A3-94491FEF7260}"/>
          </ac:spMkLst>
        </pc:spChg>
        <pc:spChg chg="add del">
          <ac:chgData name="Myra Couture" userId="3d90365817be0029" providerId="LiveId" clId="{8F8F7E13-ACD0-4298-90CD-F51F43A5DE72}" dt="2021-04-23T23:03:40.025" v="378"/>
          <ac:spMkLst>
            <pc:docMk/>
            <pc:sldMk cId="2537725106" sldId="256"/>
            <ac:spMk id="10" creationId="{35555856-9970-4BC3-9AA9-6A917F53AFBD}"/>
          </ac:spMkLst>
        </pc:spChg>
        <pc:spChg chg="add del">
          <ac:chgData name="Myra Couture" userId="3d90365817be0029" providerId="LiveId" clId="{8F8F7E13-ACD0-4298-90CD-F51F43A5DE72}" dt="2021-04-23T23:03:40.025" v="378"/>
          <ac:spMkLst>
            <pc:docMk/>
            <pc:sldMk cId="2537725106" sldId="256"/>
            <ac:spMk id="14" creationId="{13722DD7-BA73-4776-93A3-94491FEF7260}"/>
          </ac:spMkLst>
        </pc:spChg>
        <pc:picChg chg="add mod">
          <ac:chgData name="Myra Couture" userId="3d90365817be0029" providerId="LiveId" clId="{8F8F7E13-ACD0-4298-90CD-F51F43A5DE72}" dt="2021-04-23T23:03:28.296" v="375" actId="27614"/>
          <ac:picMkLst>
            <pc:docMk/>
            <pc:sldMk cId="2537725106" sldId="256"/>
            <ac:picMk id="5" creationId="{F0A50556-00EA-432E-98FF-049B36CC179E}"/>
          </ac:picMkLst>
        </pc:picChg>
        <pc:picChg chg="add del">
          <ac:chgData name="Myra Couture" userId="3d90365817be0029" providerId="LiveId" clId="{8F8F7E13-ACD0-4298-90CD-F51F43A5DE72}" dt="2021-04-23T23:06:12.342" v="386"/>
          <ac:picMkLst>
            <pc:docMk/>
            <pc:sldMk cId="2537725106" sldId="256"/>
            <ac:picMk id="8" creationId="{7F487851-BFAF-46D8-A1ED-50CAD6E46F59}"/>
          </ac:picMkLst>
        </pc:picChg>
        <pc:picChg chg="add del">
          <ac:chgData name="Myra Couture" userId="3d90365817be0029" providerId="LiveId" clId="{8F8F7E13-ACD0-4298-90CD-F51F43A5DE72}" dt="2021-04-23T23:03:40.025" v="378"/>
          <ac:picMkLst>
            <pc:docMk/>
            <pc:sldMk cId="2537725106" sldId="256"/>
            <ac:picMk id="12" creationId="{7F487851-BFAF-46D8-A1ED-50CAD6E46F59}"/>
          </ac:picMkLst>
        </pc:picChg>
      </pc:sldChg>
      <pc:sldChg chg="modSp new mod">
        <pc:chgData name="Myra Couture" userId="3d90365817be0029" providerId="LiveId" clId="{8F8F7E13-ACD0-4298-90CD-F51F43A5DE72}" dt="2021-04-24T02:33:54.716" v="2394" actId="20577"/>
        <pc:sldMkLst>
          <pc:docMk/>
          <pc:sldMk cId="4223197338" sldId="257"/>
        </pc:sldMkLst>
        <pc:spChg chg="mod">
          <ac:chgData name="Myra Couture" userId="3d90365817be0029" providerId="LiveId" clId="{8F8F7E13-ACD0-4298-90CD-F51F43A5DE72}" dt="2021-04-23T23:25:35.590" v="513" actId="20577"/>
          <ac:spMkLst>
            <pc:docMk/>
            <pc:sldMk cId="4223197338" sldId="257"/>
            <ac:spMk id="2" creationId="{36183947-4CC3-4D26-AFD6-8BC2CE09B697}"/>
          </ac:spMkLst>
        </pc:spChg>
        <pc:spChg chg="mod">
          <ac:chgData name="Myra Couture" userId="3d90365817be0029" providerId="LiveId" clId="{8F8F7E13-ACD0-4298-90CD-F51F43A5DE72}" dt="2021-04-24T02:33:54.716" v="2394" actId="20577"/>
          <ac:spMkLst>
            <pc:docMk/>
            <pc:sldMk cId="4223197338" sldId="257"/>
            <ac:spMk id="3" creationId="{B8CD2ADD-ED15-4B1B-B186-05BA2776CBF9}"/>
          </ac:spMkLst>
        </pc:spChg>
      </pc:sldChg>
      <pc:sldChg chg="addSp delSp modSp new mod">
        <pc:chgData name="Myra Couture" userId="3d90365817be0029" providerId="LiveId" clId="{8F8F7E13-ACD0-4298-90CD-F51F43A5DE72}" dt="2021-04-24T02:39:06.621" v="2405" actId="1076"/>
        <pc:sldMkLst>
          <pc:docMk/>
          <pc:sldMk cId="1350850036" sldId="258"/>
        </pc:sldMkLst>
        <pc:spChg chg="mod">
          <ac:chgData name="Myra Couture" userId="3d90365817be0029" providerId="LiveId" clId="{8F8F7E13-ACD0-4298-90CD-F51F43A5DE72}" dt="2021-04-23T23:14:54.103" v="422" actId="20577"/>
          <ac:spMkLst>
            <pc:docMk/>
            <pc:sldMk cId="1350850036" sldId="258"/>
            <ac:spMk id="2" creationId="{01F46D10-04C7-42FD-B789-DA62B1422AD2}"/>
          </ac:spMkLst>
        </pc:spChg>
        <pc:spChg chg="del mod">
          <ac:chgData name="Myra Couture" userId="3d90365817be0029" providerId="LiveId" clId="{8F8F7E13-ACD0-4298-90CD-F51F43A5DE72}" dt="2021-04-23T22:44:30.116" v="309" actId="22"/>
          <ac:spMkLst>
            <pc:docMk/>
            <pc:sldMk cId="1350850036" sldId="258"/>
            <ac:spMk id="3" creationId="{987CB25F-8834-4FD8-844D-AC41FF489789}"/>
          </ac:spMkLst>
        </pc:spChg>
        <pc:spChg chg="add del mod">
          <ac:chgData name="Myra Couture" userId="3d90365817be0029" providerId="LiveId" clId="{8F8F7E13-ACD0-4298-90CD-F51F43A5DE72}" dt="2021-04-24T02:37:36.423" v="2396" actId="22"/>
          <ac:spMkLst>
            <pc:docMk/>
            <pc:sldMk cId="1350850036" sldId="258"/>
            <ac:spMk id="9" creationId="{C5115A0B-C161-4AD3-94CB-41695A945EA8}"/>
          </ac:spMkLst>
        </pc:spChg>
        <pc:picChg chg="add del mod ord">
          <ac:chgData name="Myra Couture" userId="3d90365817be0029" providerId="LiveId" clId="{8F8F7E13-ACD0-4298-90CD-F51F43A5DE72}" dt="2021-04-24T02:37:02.658" v="2395" actId="478"/>
          <ac:picMkLst>
            <pc:docMk/>
            <pc:sldMk cId="1350850036" sldId="258"/>
            <ac:picMk id="5" creationId="{7C15FBA0-5016-49EB-BCF4-5CD73CC69FDF}"/>
          </ac:picMkLst>
        </pc:picChg>
        <pc:picChg chg="add del mod">
          <ac:chgData name="Myra Couture" userId="3d90365817be0029" providerId="LiveId" clId="{8F8F7E13-ACD0-4298-90CD-F51F43A5DE72}" dt="2021-04-24T02:37:41.598" v="2398" actId="478"/>
          <ac:picMkLst>
            <pc:docMk/>
            <pc:sldMk cId="1350850036" sldId="258"/>
            <ac:picMk id="7" creationId="{EB784187-F0A0-4D68-9EC2-6EDACA669297}"/>
          </ac:picMkLst>
        </pc:picChg>
        <pc:picChg chg="add mod ord">
          <ac:chgData name="Myra Couture" userId="3d90365817be0029" providerId="LiveId" clId="{8F8F7E13-ACD0-4298-90CD-F51F43A5DE72}" dt="2021-04-24T02:37:39.426" v="2397" actId="1076"/>
          <ac:picMkLst>
            <pc:docMk/>
            <pc:sldMk cId="1350850036" sldId="258"/>
            <ac:picMk id="11" creationId="{7DB3759E-46B8-4749-808A-235720ABC9B2}"/>
          </ac:picMkLst>
        </pc:picChg>
        <pc:picChg chg="add mod">
          <ac:chgData name="Myra Couture" userId="3d90365817be0029" providerId="LiveId" clId="{8F8F7E13-ACD0-4298-90CD-F51F43A5DE72}" dt="2021-04-24T02:39:06.621" v="2405" actId="1076"/>
          <ac:picMkLst>
            <pc:docMk/>
            <pc:sldMk cId="1350850036" sldId="258"/>
            <ac:picMk id="13" creationId="{5EE5A1A1-0275-4346-BA04-52EECE79BDFE}"/>
          </ac:picMkLst>
        </pc:picChg>
      </pc:sldChg>
      <pc:sldChg chg="addSp delSp modSp new del mod setBg">
        <pc:chgData name="Myra Couture" userId="3d90365817be0029" providerId="LiveId" clId="{8F8F7E13-ACD0-4298-90CD-F51F43A5DE72}" dt="2021-04-23T23:54:02.900" v="1541" actId="2696"/>
        <pc:sldMkLst>
          <pc:docMk/>
          <pc:sldMk cId="2243714605" sldId="259"/>
        </pc:sldMkLst>
        <pc:spChg chg="mod">
          <ac:chgData name="Myra Couture" userId="3d90365817be0029" providerId="LiveId" clId="{8F8F7E13-ACD0-4298-90CD-F51F43A5DE72}" dt="2021-04-23T23:53:44.338" v="1540" actId="26606"/>
          <ac:spMkLst>
            <pc:docMk/>
            <pc:sldMk cId="2243714605" sldId="259"/>
            <ac:spMk id="2" creationId="{D5EA7BAB-FE72-4CA5-A0F8-362B017C7867}"/>
          </ac:spMkLst>
        </pc:spChg>
        <pc:spChg chg="del">
          <ac:chgData name="Myra Couture" userId="3d90365817be0029" providerId="LiveId" clId="{8F8F7E13-ACD0-4298-90CD-F51F43A5DE72}" dt="2021-04-23T22:48:48.434" v="324" actId="22"/>
          <ac:spMkLst>
            <pc:docMk/>
            <pc:sldMk cId="2243714605" sldId="259"/>
            <ac:spMk id="3" creationId="{5A6D94A8-DA72-4EB5-8E39-2E6952D9537A}"/>
          </ac:spMkLst>
        </pc:spChg>
        <pc:spChg chg="add del mod">
          <ac:chgData name="Myra Couture" userId="3d90365817be0029" providerId="LiveId" clId="{8F8F7E13-ACD0-4298-90CD-F51F43A5DE72}" dt="2021-04-23T22:56:43.294" v="339" actId="22"/>
          <ac:spMkLst>
            <pc:docMk/>
            <pc:sldMk cId="2243714605" sldId="259"/>
            <ac:spMk id="7" creationId="{E96E1496-95FD-46E6-B7EC-02041071E919}"/>
          </ac:spMkLst>
        </pc:spChg>
        <pc:spChg chg="add del mod">
          <ac:chgData name="Myra Couture" userId="3d90365817be0029" providerId="LiveId" clId="{8F8F7E13-ACD0-4298-90CD-F51F43A5DE72}" dt="2021-04-23T22:58:27.233" v="352" actId="22"/>
          <ac:spMkLst>
            <pc:docMk/>
            <pc:sldMk cId="2243714605" sldId="259"/>
            <ac:spMk id="12" creationId="{C9DFB5F4-0169-4DD6-A847-B2F0319C776D}"/>
          </ac:spMkLst>
        </pc:spChg>
        <pc:spChg chg="add mod">
          <ac:chgData name="Myra Couture" userId="3d90365817be0029" providerId="LiveId" clId="{8F8F7E13-ACD0-4298-90CD-F51F43A5DE72}" dt="2021-04-23T23:53:44.338" v="1540" actId="26606"/>
          <ac:spMkLst>
            <pc:docMk/>
            <pc:sldMk cId="2243714605" sldId="259"/>
            <ac:spMk id="16" creationId="{D17F5D84-EF61-46BB-AE2A-5E021E5A4C93}"/>
          </ac:spMkLst>
        </pc:spChg>
        <pc:spChg chg="add del">
          <ac:chgData name="Myra Couture" userId="3d90365817be0029" providerId="LiveId" clId="{8F8F7E13-ACD0-4298-90CD-F51F43A5DE72}" dt="2021-04-23T23:53:33.142" v="1538" actId="26606"/>
          <ac:spMkLst>
            <pc:docMk/>
            <pc:sldMk cId="2243714605" sldId="259"/>
            <ac:spMk id="21" creationId="{9BFE1AD3-B2BC-4567-8B4A-DCB8F908097D}"/>
          </ac:spMkLst>
        </pc:spChg>
        <pc:spChg chg="add del">
          <ac:chgData name="Myra Couture" userId="3d90365817be0029" providerId="LiveId" clId="{8F8F7E13-ACD0-4298-90CD-F51F43A5DE72}" dt="2021-04-23T23:53:33.142" v="1538" actId="26606"/>
          <ac:spMkLst>
            <pc:docMk/>
            <pc:sldMk cId="2243714605" sldId="259"/>
            <ac:spMk id="23" creationId="{CD70A28E-4FD8-4474-A206-E15B5EBB303F}"/>
          </ac:spMkLst>
        </pc:spChg>
        <pc:spChg chg="add del">
          <ac:chgData name="Myra Couture" userId="3d90365817be0029" providerId="LiveId" clId="{8F8F7E13-ACD0-4298-90CD-F51F43A5DE72}" dt="2021-04-23T23:53:44.338" v="1540" actId="26606"/>
          <ac:spMkLst>
            <pc:docMk/>
            <pc:sldMk cId="2243714605" sldId="259"/>
            <ac:spMk id="29" creationId="{23962611-DFD5-4092-AAFD-559E3DFCE2C9}"/>
          </ac:spMkLst>
        </pc:spChg>
        <pc:picChg chg="add del mod ord">
          <ac:chgData name="Myra Couture" userId="3d90365817be0029" providerId="LiveId" clId="{8F8F7E13-ACD0-4298-90CD-F51F43A5DE72}" dt="2021-04-23T22:55:22.405" v="338" actId="478"/>
          <ac:picMkLst>
            <pc:docMk/>
            <pc:sldMk cId="2243714605" sldId="259"/>
            <ac:picMk id="5" creationId="{6CE4E3A4-8A0D-4F0F-A334-053D859A9B12}"/>
          </ac:picMkLst>
        </pc:picChg>
        <pc:picChg chg="add del mod ord">
          <ac:chgData name="Myra Couture" userId="3d90365817be0029" providerId="LiveId" clId="{8F8F7E13-ACD0-4298-90CD-F51F43A5DE72}" dt="2021-04-23T22:57:59.664" v="351" actId="478"/>
          <ac:picMkLst>
            <pc:docMk/>
            <pc:sldMk cId="2243714605" sldId="259"/>
            <ac:picMk id="9" creationId="{2600125F-AF1E-4702-80BF-08DC2E10FBA9}"/>
          </ac:picMkLst>
        </pc:picChg>
        <pc:picChg chg="add del mod">
          <ac:chgData name="Myra Couture" userId="3d90365817be0029" providerId="LiveId" clId="{8F8F7E13-ACD0-4298-90CD-F51F43A5DE72}" dt="2021-04-23T22:57:56.935" v="350" actId="478"/>
          <ac:picMkLst>
            <pc:docMk/>
            <pc:sldMk cId="2243714605" sldId="259"/>
            <ac:picMk id="10" creationId="{599C62D1-EE22-4D14-8B88-6CBE0F8CE8A0}"/>
          </ac:picMkLst>
        </pc:picChg>
        <pc:picChg chg="add del mod ord">
          <ac:chgData name="Myra Couture" userId="3d90365817be0029" providerId="LiveId" clId="{8F8F7E13-ACD0-4298-90CD-F51F43A5DE72}" dt="2021-04-23T23:50:46.119" v="1525" actId="21"/>
          <ac:picMkLst>
            <pc:docMk/>
            <pc:sldMk cId="2243714605" sldId="259"/>
            <ac:picMk id="14" creationId="{DEFE1577-A5C1-4C6B-AA25-2B7A8CA9403D}"/>
          </ac:picMkLst>
        </pc:picChg>
        <pc:picChg chg="add del">
          <ac:chgData name="Myra Couture" userId="3d90365817be0029" providerId="LiveId" clId="{8F8F7E13-ACD0-4298-90CD-F51F43A5DE72}" dt="2021-04-23T23:53:33.142" v="1538" actId="26606"/>
          <ac:picMkLst>
            <pc:docMk/>
            <pc:sldMk cId="2243714605" sldId="259"/>
            <ac:picMk id="25" creationId="{FDE75AAD-F4A4-4ED2-9A2F-B2412F936C4D}"/>
          </ac:picMkLst>
        </pc:picChg>
        <pc:picChg chg="add del">
          <ac:chgData name="Myra Couture" userId="3d90365817be0029" providerId="LiveId" clId="{8F8F7E13-ACD0-4298-90CD-F51F43A5DE72}" dt="2021-04-23T23:53:33.142" v="1538" actId="26606"/>
          <ac:picMkLst>
            <pc:docMk/>
            <pc:sldMk cId="2243714605" sldId="259"/>
            <ac:picMk id="27" creationId="{DA20CE0B-92EC-45FD-8F68-38003D6D8CA7}"/>
          </ac:picMkLst>
        </pc:picChg>
        <pc:picChg chg="add del">
          <ac:chgData name="Myra Couture" userId="3d90365817be0029" providerId="LiveId" clId="{8F8F7E13-ACD0-4298-90CD-F51F43A5DE72}" dt="2021-04-23T23:53:44.338" v="1540" actId="26606"/>
          <ac:picMkLst>
            <pc:docMk/>
            <pc:sldMk cId="2243714605" sldId="259"/>
            <ac:picMk id="30" creationId="{2270F1FA-0425-408F-9861-80BF5AFB276D}"/>
          </ac:picMkLst>
        </pc:picChg>
        <pc:inkChg chg="add del">
          <ac:chgData name="Myra Couture" userId="3d90365817be0029" providerId="LiveId" clId="{8F8F7E13-ACD0-4298-90CD-F51F43A5DE72}" dt="2021-04-23T23:52:38.868" v="1533" actId="9405"/>
          <ac:inkMkLst>
            <pc:docMk/>
            <pc:sldMk cId="2243714605" sldId="259"/>
            <ac:inkMk id="17" creationId="{3602C620-9495-4FDF-BE84-CC2A69F6A339}"/>
          </ac:inkMkLst>
        </pc:inkChg>
        <pc:inkChg chg="add del">
          <ac:chgData name="Myra Couture" userId="3d90365817be0029" providerId="LiveId" clId="{8F8F7E13-ACD0-4298-90CD-F51F43A5DE72}" dt="2021-04-23T23:52:55.165" v="1535" actId="9405"/>
          <ac:inkMkLst>
            <pc:docMk/>
            <pc:sldMk cId="2243714605" sldId="259"/>
            <ac:inkMk id="18" creationId="{710F80A8-1941-43A4-959A-DACF79C514B3}"/>
          </ac:inkMkLst>
        </pc:inkChg>
      </pc:sldChg>
      <pc:sldChg chg="addSp delSp modSp new mod">
        <pc:chgData name="Myra Couture" userId="3d90365817be0029" providerId="LiveId" clId="{8F8F7E13-ACD0-4298-90CD-F51F43A5DE72}" dt="2021-04-24T20:36:04.385" v="3573" actId="1076"/>
        <pc:sldMkLst>
          <pc:docMk/>
          <pc:sldMk cId="1162398230" sldId="260"/>
        </pc:sldMkLst>
        <pc:spChg chg="mod">
          <ac:chgData name="Myra Couture" userId="3d90365817be0029" providerId="LiveId" clId="{8F8F7E13-ACD0-4298-90CD-F51F43A5DE72}" dt="2021-04-23T23:32:51.828" v="786" actId="20577"/>
          <ac:spMkLst>
            <pc:docMk/>
            <pc:sldMk cId="1162398230" sldId="260"/>
            <ac:spMk id="2" creationId="{3D036090-7B63-4245-ADE7-26D31D68BCA9}"/>
          </ac:spMkLst>
        </pc:spChg>
        <pc:spChg chg="del">
          <ac:chgData name="Myra Couture" userId="3d90365817be0029" providerId="LiveId" clId="{8F8F7E13-ACD0-4298-90CD-F51F43A5DE72}" dt="2021-04-23T22:51:55.244" v="334" actId="22"/>
          <ac:spMkLst>
            <pc:docMk/>
            <pc:sldMk cId="1162398230" sldId="260"/>
            <ac:spMk id="3" creationId="{42403FCC-1B32-4201-908D-3E1F0A3DE391}"/>
          </ac:spMkLst>
        </pc:spChg>
        <pc:spChg chg="add del mod">
          <ac:chgData name="Myra Couture" userId="3d90365817be0029" providerId="LiveId" clId="{8F8F7E13-ACD0-4298-90CD-F51F43A5DE72}" dt="2021-04-24T20:35:49.262" v="3571" actId="21"/>
          <ac:spMkLst>
            <pc:docMk/>
            <pc:sldMk cId="1162398230" sldId="260"/>
            <ac:spMk id="4" creationId="{E96AB989-7FAB-47FE-9A06-0CF855E69192}"/>
          </ac:spMkLst>
        </pc:spChg>
        <pc:spChg chg="add del mod">
          <ac:chgData name="Myra Couture" userId="3d90365817be0029" providerId="LiveId" clId="{8F8F7E13-ACD0-4298-90CD-F51F43A5DE72}" dt="2021-04-24T02:27:20.521" v="2254" actId="22"/>
          <ac:spMkLst>
            <pc:docMk/>
            <pc:sldMk cId="1162398230" sldId="260"/>
            <ac:spMk id="7" creationId="{ABE408AB-7F2D-4DEE-A2C2-D0D10A8166A2}"/>
          </ac:spMkLst>
        </pc:spChg>
        <pc:spChg chg="add del mod">
          <ac:chgData name="Myra Couture" userId="3d90365817be0029" providerId="LiveId" clId="{8F8F7E13-ACD0-4298-90CD-F51F43A5DE72}" dt="2021-04-24T02:29:04.453" v="2258" actId="22"/>
          <ac:spMkLst>
            <pc:docMk/>
            <pc:sldMk cId="1162398230" sldId="260"/>
            <ac:spMk id="11" creationId="{DA91B504-157D-46DF-9301-209CDFE5C5B3}"/>
          </ac:spMkLst>
        </pc:spChg>
        <pc:picChg chg="add del mod ord">
          <ac:chgData name="Myra Couture" userId="3d90365817be0029" providerId="LiveId" clId="{8F8F7E13-ACD0-4298-90CD-F51F43A5DE72}" dt="2021-04-24T02:26:57.359" v="2253" actId="478"/>
          <ac:picMkLst>
            <pc:docMk/>
            <pc:sldMk cId="1162398230" sldId="260"/>
            <ac:picMk id="5" creationId="{F5F60802-FC16-4D3D-8D0F-6FA9AAD3BBF0}"/>
          </ac:picMkLst>
        </pc:picChg>
        <pc:picChg chg="add mod">
          <ac:chgData name="Myra Couture" userId="3d90365817be0029" providerId="LiveId" clId="{8F8F7E13-ACD0-4298-90CD-F51F43A5DE72}" dt="2021-04-24T20:36:04.385" v="3573" actId="1076"/>
          <ac:picMkLst>
            <pc:docMk/>
            <pc:sldMk cId="1162398230" sldId="260"/>
            <ac:picMk id="6" creationId="{AC4DAE6C-FF14-4C72-9C35-BD49DF880292}"/>
          </ac:picMkLst>
        </pc:picChg>
        <pc:picChg chg="add del mod ord">
          <ac:chgData name="Myra Couture" userId="3d90365817be0029" providerId="LiveId" clId="{8F8F7E13-ACD0-4298-90CD-F51F43A5DE72}" dt="2021-04-24T02:28:44.821" v="2257" actId="478"/>
          <ac:picMkLst>
            <pc:docMk/>
            <pc:sldMk cId="1162398230" sldId="260"/>
            <ac:picMk id="9" creationId="{01197C47-E294-46A2-8B22-581261444112}"/>
          </ac:picMkLst>
        </pc:picChg>
        <pc:picChg chg="add del mod ord">
          <ac:chgData name="Myra Couture" userId="3d90365817be0029" providerId="LiveId" clId="{8F8F7E13-ACD0-4298-90CD-F51F43A5DE72}" dt="2021-04-24T20:35:34.252" v="3567" actId="478"/>
          <ac:picMkLst>
            <pc:docMk/>
            <pc:sldMk cId="1162398230" sldId="260"/>
            <ac:picMk id="13" creationId="{D9EC439D-0100-45C9-AD46-D84489D48DCB}"/>
          </ac:picMkLst>
        </pc:picChg>
      </pc:sldChg>
      <pc:sldChg chg="modSp new mod">
        <pc:chgData name="Myra Couture" userId="3d90365817be0029" providerId="LiveId" clId="{8F8F7E13-ACD0-4298-90CD-F51F43A5DE72}" dt="2021-04-24T20:37:44.657" v="3609" actId="20577"/>
        <pc:sldMkLst>
          <pc:docMk/>
          <pc:sldMk cId="1168940447" sldId="261"/>
        </pc:sldMkLst>
        <pc:spChg chg="mod">
          <ac:chgData name="Myra Couture" userId="3d90365817be0029" providerId="LiveId" clId="{8F8F7E13-ACD0-4298-90CD-F51F43A5DE72}" dt="2021-04-23T23:15:47.673" v="441" actId="207"/>
          <ac:spMkLst>
            <pc:docMk/>
            <pc:sldMk cId="1168940447" sldId="261"/>
            <ac:spMk id="2" creationId="{86B42A0D-FD71-4CF3-8861-DCB699598C9E}"/>
          </ac:spMkLst>
        </pc:spChg>
        <pc:spChg chg="mod">
          <ac:chgData name="Myra Couture" userId="3d90365817be0029" providerId="LiveId" clId="{8F8F7E13-ACD0-4298-90CD-F51F43A5DE72}" dt="2021-04-24T20:37:44.657" v="3609" actId="20577"/>
          <ac:spMkLst>
            <pc:docMk/>
            <pc:sldMk cId="1168940447" sldId="261"/>
            <ac:spMk id="3" creationId="{4D9B542D-34B9-4CA0-A7B3-F3E15D5DE026}"/>
          </ac:spMkLst>
        </pc:spChg>
      </pc:sldChg>
      <pc:sldChg chg="addSp delSp modSp new mod">
        <pc:chgData name="Myra Couture" userId="3d90365817be0029" providerId="LiveId" clId="{8F8F7E13-ACD0-4298-90CD-F51F43A5DE72}" dt="2021-05-06T17:08:00.746" v="3621" actId="6549"/>
        <pc:sldMkLst>
          <pc:docMk/>
          <pc:sldMk cId="3014407784" sldId="262"/>
        </pc:sldMkLst>
        <pc:spChg chg="mod">
          <ac:chgData name="Myra Couture" userId="3d90365817be0029" providerId="LiveId" clId="{8F8F7E13-ACD0-4298-90CD-F51F43A5DE72}" dt="2021-05-06T17:08:00.746" v="3621" actId="6549"/>
          <ac:spMkLst>
            <pc:docMk/>
            <pc:sldMk cId="3014407784" sldId="262"/>
            <ac:spMk id="2" creationId="{80680778-07CC-4006-A5F8-BF1B736D7B61}"/>
          </ac:spMkLst>
        </pc:spChg>
        <pc:spChg chg="add del mod">
          <ac:chgData name="Myra Couture" userId="3d90365817be0029" providerId="LiveId" clId="{8F8F7E13-ACD0-4298-90CD-F51F43A5DE72}" dt="2021-04-24T18:58:11.738" v="3477" actId="21"/>
          <ac:spMkLst>
            <pc:docMk/>
            <pc:sldMk cId="3014407784" sldId="262"/>
            <ac:spMk id="3" creationId="{A052FE2C-66F0-418A-A9D9-D60018711F01}"/>
          </ac:spMkLst>
        </pc:spChg>
        <pc:spChg chg="del">
          <ac:chgData name="Myra Couture" userId="3d90365817be0029" providerId="LiveId" clId="{8F8F7E13-ACD0-4298-90CD-F51F43A5DE72}" dt="2021-04-23T22:52:22.806" v="335" actId="22"/>
          <ac:spMkLst>
            <pc:docMk/>
            <pc:sldMk cId="3014407784" sldId="262"/>
            <ac:spMk id="3" creationId="{F7DC92D5-9D89-4661-87A3-6798C67F5EEA}"/>
          </ac:spMkLst>
        </pc:spChg>
        <pc:spChg chg="add del mod">
          <ac:chgData name="Myra Couture" userId="3d90365817be0029" providerId="LiveId" clId="{8F8F7E13-ACD0-4298-90CD-F51F43A5DE72}" dt="2021-04-24T02:23:05.392" v="2248" actId="22"/>
          <ac:spMkLst>
            <pc:docMk/>
            <pc:sldMk cId="3014407784" sldId="262"/>
            <ac:spMk id="7" creationId="{8FB8DE3B-465F-4C1D-ADB4-D71F683B6EA2}"/>
          </ac:spMkLst>
        </pc:spChg>
        <pc:picChg chg="add del mod ord">
          <ac:chgData name="Myra Couture" userId="3d90365817be0029" providerId="LiveId" clId="{8F8F7E13-ACD0-4298-90CD-F51F43A5DE72}" dt="2021-04-24T02:20:32.914" v="2247" actId="478"/>
          <ac:picMkLst>
            <pc:docMk/>
            <pc:sldMk cId="3014407784" sldId="262"/>
            <ac:picMk id="5" creationId="{3738BA6B-E850-45A5-BB93-A9C53146191B}"/>
          </ac:picMkLst>
        </pc:picChg>
        <pc:picChg chg="add mod ord">
          <ac:chgData name="Myra Couture" userId="3d90365817be0029" providerId="LiveId" clId="{8F8F7E13-ACD0-4298-90CD-F51F43A5DE72}" dt="2021-04-24T02:24:13.852" v="2252" actId="1076"/>
          <ac:picMkLst>
            <pc:docMk/>
            <pc:sldMk cId="3014407784" sldId="262"/>
            <ac:picMk id="9" creationId="{E5D02839-7FEA-4B00-A56B-8116C891234F}"/>
          </ac:picMkLst>
        </pc:picChg>
      </pc:sldChg>
      <pc:sldChg chg="addSp delSp modSp new mod modClrScheme chgLayout">
        <pc:chgData name="Myra Couture" userId="3d90365817be0029" providerId="LiveId" clId="{8F8F7E13-ACD0-4298-90CD-F51F43A5DE72}" dt="2021-04-24T20:17:09.521" v="3561" actId="1076"/>
        <pc:sldMkLst>
          <pc:docMk/>
          <pc:sldMk cId="611188026" sldId="263"/>
        </pc:sldMkLst>
        <pc:spChg chg="mod ord">
          <ac:chgData name="Myra Couture" userId="3d90365817be0029" providerId="LiveId" clId="{8F8F7E13-ACD0-4298-90CD-F51F43A5DE72}" dt="2021-04-24T20:15:57.418" v="3551" actId="255"/>
          <ac:spMkLst>
            <pc:docMk/>
            <pc:sldMk cId="611188026" sldId="263"/>
            <ac:spMk id="2" creationId="{E8C6422D-93F2-4FE1-B68F-48DCABD22421}"/>
          </ac:spMkLst>
        </pc:spChg>
        <pc:spChg chg="del">
          <ac:chgData name="Myra Couture" userId="3d90365817be0029" providerId="LiveId" clId="{8F8F7E13-ACD0-4298-90CD-F51F43A5DE72}" dt="2021-04-23T22:50:44.186" v="327" actId="22"/>
          <ac:spMkLst>
            <pc:docMk/>
            <pc:sldMk cId="611188026" sldId="263"/>
            <ac:spMk id="3" creationId="{135D7788-90C4-4D0E-807E-DEBEDF0505A2}"/>
          </ac:spMkLst>
        </pc:spChg>
        <pc:spChg chg="add del mod">
          <ac:chgData name="Myra Couture" userId="3d90365817be0029" providerId="LiveId" clId="{8F8F7E13-ACD0-4298-90CD-F51F43A5DE72}" dt="2021-04-23T22:55:15.170" v="337" actId="22"/>
          <ac:spMkLst>
            <pc:docMk/>
            <pc:sldMk cId="611188026" sldId="263"/>
            <ac:spMk id="7" creationId="{7AD37AFF-0AAD-4808-B37C-E6D4C3E49084}"/>
          </ac:spMkLst>
        </pc:spChg>
        <pc:spChg chg="add del mod">
          <ac:chgData name="Myra Couture" userId="3d90365817be0029" providerId="LiveId" clId="{8F8F7E13-ACD0-4298-90CD-F51F43A5DE72}" dt="2021-04-24T01:34:38.770" v="1813" actId="21"/>
          <ac:spMkLst>
            <pc:docMk/>
            <pc:sldMk cId="611188026" sldId="263"/>
            <ac:spMk id="10" creationId="{AFB0DEA4-5219-4EB9-969F-B73DAFC653CF}"/>
          </ac:spMkLst>
        </pc:spChg>
        <pc:spChg chg="add del mod ord">
          <ac:chgData name="Myra Couture" userId="3d90365817be0029" providerId="LiveId" clId="{8F8F7E13-ACD0-4298-90CD-F51F43A5DE72}" dt="2021-04-24T02:02:28.672" v="2151" actId="21"/>
          <ac:spMkLst>
            <pc:docMk/>
            <pc:sldMk cId="611188026" sldId="263"/>
            <ac:spMk id="21" creationId="{8B426393-1D13-45E6-86BB-F91261F716CA}"/>
          </ac:spMkLst>
        </pc:spChg>
        <pc:spChg chg="add del mod">
          <ac:chgData name="Myra Couture" userId="3d90365817be0029" providerId="LiveId" clId="{8F8F7E13-ACD0-4298-90CD-F51F43A5DE72}" dt="2021-04-24T02:04:14.015" v="2159" actId="21"/>
          <ac:spMkLst>
            <pc:docMk/>
            <pc:sldMk cId="611188026" sldId="263"/>
            <ac:spMk id="28" creationId="{523A461E-9FD2-4C8F-A4B4-696B6FF72D29}"/>
          </ac:spMkLst>
        </pc:spChg>
        <pc:spChg chg="add mod ord">
          <ac:chgData name="Myra Couture" userId="3d90365817be0029" providerId="LiveId" clId="{8F8F7E13-ACD0-4298-90CD-F51F43A5DE72}" dt="2021-04-24T20:16:15.771" v="3554" actId="1076"/>
          <ac:spMkLst>
            <pc:docMk/>
            <pc:sldMk cId="611188026" sldId="263"/>
            <ac:spMk id="29" creationId="{183CCC67-4BB6-4FCA-9034-6A0614D6D829}"/>
          </ac:spMkLst>
        </pc:spChg>
        <pc:spChg chg="add del mod">
          <ac:chgData name="Myra Couture" userId="3d90365817be0029" providerId="LiveId" clId="{8F8F7E13-ACD0-4298-90CD-F51F43A5DE72}" dt="2021-04-24T02:02:42.437" v="2152" actId="21"/>
          <ac:spMkLst>
            <pc:docMk/>
            <pc:sldMk cId="611188026" sldId="263"/>
            <ac:spMk id="31" creationId="{3062D36A-5451-4372-9CD3-C097D8134A41}"/>
          </ac:spMkLst>
        </pc:spChg>
        <pc:spChg chg="add mod">
          <ac:chgData name="Myra Couture" userId="3d90365817be0029" providerId="LiveId" clId="{8F8F7E13-ACD0-4298-90CD-F51F43A5DE72}" dt="2021-04-24T20:16:21.226" v="3555" actId="1076"/>
          <ac:spMkLst>
            <pc:docMk/>
            <pc:sldMk cId="611188026" sldId="263"/>
            <ac:spMk id="32" creationId="{C1EFC13A-629A-4FB8-9120-A55D558F2AF9}"/>
          </ac:spMkLst>
        </pc:spChg>
        <pc:picChg chg="add del mod ord">
          <ac:chgData name="Myra Couture" userId="3d90365817be0029" providerId="LiveId" clId="{8F8F7E13-ACD0-4298-90CD-F51F43A5DE72}" dt="2021-04-23T22:52:37.767" v="336" actId="478"/>
          <ac:picMkLst>
            <pc:docMk/>
            <pc:sldMk cId="611188026" sldId="263"/>
            <ac:picMk id="5" creationId="{19F64A5B-0343-4B2B-AFDC-D3574527A07D}"/>
          </ac:picMkLst>
        </pc:picChg>
        <pc:picChg chg="add mod ord">
          <ac:chgData name="Myra Couture" userId="3d90365817be0029" providerId="LiveId" clId="{8F8F7E13-ACD0-4298-90CD-F51F43A5DE72}" dt="2021-04-24T20:16:27.460" v="3557" actId="1076"/>
          <ac:picMkLst>
            <pc:docMk/>
            <pc:sldMk cId="611188026" sldId="263"/>
            <ac:picMk id="9" creationId="{FF97D035-467C-474A-B9EB-63599C799931}"/>
          </ac:picMkLst>
        </pc:picChg>
        <pc:picChg chg="add del mod">
          <ac:chgData name="Myra Couture" userId="3d90365817be0029" providerId="LiveId" clId="{8F8F7E13-ACD0-4298-90CD-F51F43A5DE72}" dt="2021-04-24T01:18:10.714" v="1770" actId="478"/>
          <ac:picMkLst>
            <pc:docMk/>
            <pc:sldMk cId="611188026" sldId="263"/>
            <ac:picMk id="14" creationId="{7A84A0A7-8086-446C-AF80-55EB95F76ED7}"/>
          </ac:picMkLst>
        </pc:picChg>
        <pc:picChg chg="add del mod">
          <ac:chgData name="Myra Couture" userId="3d90365817be0029" providerId="LiveId" clId="{8F8F7E13-ACD0-4298-90CD-F51F43A5DE72}" dt="2021-04-24T01:19:22.244" v="1773" actId="478"/>
          <ac:picMkLst>
            <pc:docMk/>
            <pc:sldMk cId="611188026" sldId="263"/>
            <ac:picMk id="16" creationId="{0AF0ECCB-E1AB-4D2A-9E95-4289A23B3478}"/>
          </ac:picMkLst>
        </pc:picChg>
        <pc:picChg chg="add del mod">
          <ac:chgData name="Myra Couture" userId="3d90365817be0029" providerId="LiveId" clId="{8F8F7E13-ACD0-4298-90CD-F51F43A5DE72}" dt="2021-04-24T01:19:22.244" v="1773" actId="478"/>
          <ac:picMkLst>
            <pc:docMk/>
            <pc:sldMk cId="611188026" sldId="263"/>
            <ac:picMk id="18" creationId="{7BC0718A-22E4-4D64-8064-7CC97CCE9E47}"/>
          </ac:picMkLst>
        </pc:picChg>
        <pc:picChg chg="add del mod ord">
          <ac:chgData name="Myra Couture" userId="3d90365817be0029" providerId="LiveId" clId="{8F8F7E13-ACD0-4298-90CD-F51F43A5DE72}" dt="2021-04-24T01:25:46.660" v="1802" actId="478"/>
          <ac:picMkLst>
            <pc:docMk/>
            <pc:sldMk cId="611188026" sldId="263"/>
            <ac:picMk id="20" creationId="{6AFD187F-B424-4249-BF7E-7CFB0CD8B39C}"/>
          </ac:picMkLst>
        </pc:picChg>
        <pc:picChg chg="add mod">
          <ac:chgData name="Myra Couture" userId="3d90365817be0029" providerId="LiveId" clId="{8F8F7E13-ACD0-4298-90CD-F51F43A5DE72}" dt="2021-04-24T20:17:09.521" v="3561" actId="1076"/>
          <ac:picMkLst>
            <pc:docMk/>
            <pc:sldMk cId="611188026" sldId="263"/>
            <ac:picMk id="23" creationId="{F40C1D33-2193-4C65-82CD-61589BBE0E01}"/>
          </ac:picMkLst>
        </pc:picChg>
        <pc:picChg chg="add del mod">
          <ac:chgData name="Myra Couture" userId="3d90365817be0029" providerId="LiveId" clId="{8F8F7E13-ACD0-4298-90CD-F51F43A5DE72}" dt="2021-04-24T01:36:30.360" v="1826" actId="21"/>
          <ac:picMkLst>
            <pc:docMk/>
            <pc:sldMk cId="611188026" sldId="263"/>
            <ac:picMk id="25" creationId="{2907FA1A-E5B1-4EE7-B098-F78B2B0EAE47}"/>
          </ac:picMkLst>
        </pc:picChg>
        <pc:picChg chg="add mod">
          <ac:chgData name="Myra Couture" userId="3d90365817be0029" providerId="LiveId" clId="{8F8F7E13-ACD0-4298-90CD-F51F43A5DE72}" dt="2021-04-24T20:16:37.672" v="3559" actId="1076"/>
          <ac:picMkLst>
            <pc:docMk/>
            <pc:sldMk cId="611188026" sldId="263"/>
            <ac:picMk id="27" creationId="{4FD17245-9D9B-4522-8101-C291428632F8}"/>
          </ac:picMkLst>
        </pc:picChg>
      </pc:sldChg>
      <pc:sldChg chg="addSp modSp new del mod ord">
        <pc:chgData name="Myra Couture" userId="3d90365817be0029" providerId="LiveId" clId="{8F8F7E13-ACD0-4298-90CD-F51F43A5DE72}" dt="2021-04-24T00:22:17.293" v="1547" actId="2696"/>
        <pc:sldMkLst>
          <pc:docMk/>
          <pc:sldMk cId="3314950345" sldId="264"/>
        </pc:sldMkLst>
        <pc:picChg chg="add mod">
          <ac:chgData name="Myra Couture" userId="3d90365817be0029" providerId="LiveId" clId="{8F8F7E13-ACD0-4298-90CD-F51F43A5DE72}" dt="2021-04-23T23:54:24.274" v="1545" actId="14100"/>
          <ac:picMkLst>
            <pc:docMk/>
            <pc:sldMk cId="3314950345" sldId="264"/>
            <ac:picMk id="2" creationId="{F5A6F343-ABAF-4245-800C-053BADF98BCF}"/>
          </ac:picMkLst>
        </pc:picChg>
      </pc:sldChg>
      <pc:sldChg chg="new del">
        <pc:chgData name="Myra Couture" userId="3d90365817be0029" providerId="LiveId" clId="{8F8F7E13-ACD0-4298-90CD-F51F43A5DE72}" dt="2021-04-24T02:30:03.838" v="2264" actId="2696"/>
        <pc:sldMkLst>
          <pc:docMk/>
          <pc:sldMk cId="3599846966" sldId="265"/>
        </pc:sldMkLst>
      </pc:sldChg>
      <pc:sldChg chg="addSp delSp modSp new del mod setBg">
        <pc:chgData name="Myra Couture" userId="3d90365817be0029" providerId="LiveId" clId="{8F8F7E13-ACD0-4298-90CD-F51F43A5DE72}" dt="2021-04-24T01:14:15.212" v="1765" actId="2696"/>
        <pc:sldMkLst>
          <pc:docMk/>
          <pc:sldMk cId="2243851024" sldId="266"/>
        </pc:sldMkLst>
        <pc:spChg chg="mod">
          <ac:chgData name="Myra Couture" userId="3d90365817be0029" providerId="LiveId" clId="{8F8F7E13-ACD0-4298-90CD-F51F43A5DE72}" dt="2021-04-24T00:53:37.424" v="1713" actId="207"/>
          <ac:spMkLst>
            <pc:docMk/>
            <pc:sldMk cId="2243851024" sldId="266"/>
            <ac:spMk id="2" creationId="{7AA75FF0-C6C4-44D2-A2D6-2C7230BA563B}"/>
          </ac:spMkLst>
        </pc:spChg>
        <pc:spChg chg="del">
          <ac:chgData name="Myra Couture" userId="3d90365817be0029" providerId="LiveId" clId="{8F8F7E13-ACD0-4298-90CD-F51F43A5DE72}" dt="2021-04-24T00:27:33.685" v="1572" actId="22"/>
          <ac:spMkLst>
            <pc:docMk/>
            <pc:sldMk cId="2243851024" sldId="266"/>
            <ac:spMk id="3" creationId="{BE4E5D77-9511-4356-AA6A-773485F04FA8}"/>
          </ac:spMkLst>
        </pc:spChg>
        <pc:spChg chg="add del mod">
          <ac:chgData name="Myra Couture" userId="3d90365817be0029" providerId="LiveId" clId="{8F8F7E13-ACD0-4298-90CD-F51F43A5DE72}" dt="2021-04-24T00:29:33.243" v="1579" actId="21"/>
          <ac:spMkLst>
            <pc:docMk/>
            <pc:sldMk cId="2243851024" sldId="266"/>
            <ac:spMk id="6" creationId="{77659223-957A-41A4-B38C-0764AF3DF1E1}"/>
          </ac:spMkLst>
        </pc:spChg>
        <pc:spChg chg="add del mod">
          <ac:chgData name="Myra Couture" userId="3d90365817be0029" providerId="LiveId" clId="{8F8F7E13-ACD0-4298-90CD-F51F43A5DE72}" dt="2021-04-24T00:29:27.116" v="1578" actId="21"/>
          <ac:spMkLst>
            <pc:docMk/>
            <pc:sldMk cId="2243851024" sldId="266"/>
            <ac:spMk id="8" creationId="{4926323C-C841-4853-BA9D-7A38157EB74C}"/>
          </ac:spMkLst>
        </pc:spChg>
        <pc:spChg chg="add del mod">
          <ac:chgData name="Myra Couture" userId="3d90365817be0029" providerId="LiveId" clId="{8F8F7E13-ACD0-4298-90CD-F51F43A5DE72}" dt="2021-04-24T00:33:04.963" v="1598" actId="22"/>
          <ac:spMkLst>
            <pc:docMk/>
            <pc:sldMk cId="2243851024" sldId="266"/>
            <ac:spMk id="10" creationId="{70B8CC28-7DCF-4E0E-9029-A70633CAC88E}"/>
          </ac:spMkLst>
        </pc:spChg>
        <pc:spChg chg="add del mod">
          <ac:chgData name="Myra Couture" userId="3d90365817be0029" providerId="LiveId" clId="{8F8F7E13-ACD0-4298-90CD-F51F43A5DE72}" dt="2021-04-24T00:34:44.703" v="1609" actId="21"/>
          <ac:spMkLst>
            <pc:docMk/>
            <pc:sldMk cId="2243851024" sldId="266"/>
            <ac:spMk id="13" creationId="{3217289E-89D3-44A3-A0C1-F5FB88380849}"/>
          </ac:spMkLst>
        </pc:spChg>
        <pc:spChg chg="add mod ord">
          <ac:chgData name="Myra Couture" userId="3d90365817be0029" providerId="LiveId" clId="{8F8F7E13-ACD0-4298-90CD-F51F43A5DE72}" dt="2021-04-24T00:53:59.236" v="1715" actId="207"/>
          <ac:spMkLst>
            <pc:docMk/>
            <pc:sldMk cId="2243851024" sldId="266"/>
            <ac:spMk id="14" creationId="{AF050C7E-8004-4041-81D6-82E2392C8E94}"/>
          </ac:spMkLst>
        </pc:spChg>
        <pc:spChg chg="add del mod">
          <ac:chgData name="Myra Couture" userId="3d90365817be0029" providerId="LiveId" clId="{8F8F7E13-ACD0-4298-90CD-F51F43A5DE72}" dt="2021-04-24T00:48:02.701" v="1672" actId="22"/>
          <ac:spMkLst>
            <pc:docMk/>
            <pc:sldMk cId="2243851024" sldId="266"/>
            <ac:spMk id="16" creationId="{4FC4DEDE-9964-4D25-8AE1-70B56971E834}"/>
          </ac:spMkLst>
        </pc:spChg>
        <pc:spChg chg="add del">
          <ac:chgData name="Myra Couture" userId="3d90365817be0029" providerId="LiveId" clId="{8F8F7E13-ACD0-4298-90CD-F51F43A5DE72}" dt="2021-04-24T01:01:44.203" v="1725" actId="11529"/>
          <ac:spMkLst>
            <pc:docMk/>
            <pc:sldMk cId="2243851024" sldId="266"/>
            <ac:spMk id="19" creationId="{CDAF11A9-5108-476D-B0E3-32A28A655AE6}"/>
          </ac:spMkLst>
        </pc:spChg>
        <pc:spChg chg="add del">
          <ac:chgData name="Myra Couture" userId="3d90365817be0029" providerId="LiveId" clId="{8F8F7E13-ACD0-4298-90CD-F51F43A5DE72}" dt="2021-04-24T01:05:25.972" v="1727" actId="11529"/>
          <ac:spMkLst>
            <pc:docMk/>
            <pc:sldMk cId="2243851024" sldId="266"/>
            <ac:spMk id="20" creationId="{D7B3AB2F-F8FD-4CC8-910E-3C1E86DC57D1}"/>
          </ac:spMkLst>
        </pc:spChg>
        <pc:spChg chg="add del">
          <ac:chgData name="Myra Couture" userId="3d90365817be0029" providerId="LiveId" clId="{8F8F7E13-ACD0-4298-90CD-F51F43A5DE72}" dt="2021-04-24T00:48:57.319" v="1677" actId="26606"/>
          <ac:spMkLst>
            <pc:docMk/>
            <pc:sldMk cId="2243851024" sldId="266"/>
            <ac:spMk id="23" creationId="{F56F5174-31D9-4DBB-AAB7-A1FD7BDB1352}"/>
          </ac:spMkLst>
        </pc:spChg>
        <pc:spChg chg="add del">
          <ac:chgData name="Myra Couture" userId="3d90365817be0029" providerId="LiveId" clId="{8F8F7E13-ACD0-4298-90CD-F51F43A5DE72}" dt="2021-04-24T00:48:57.319" v="1677" actId="26606"/>
          <ac:spMkLst>
            <pc:docMk/>
            <pc:sldMk cId="2243851024" sldId="266"/>
            <ac:spMk id="27" creationId="{F9A95BEE-6BB1-4A28-A8E6-A34B2E42EF87}"/>
          </ac:spMkLst>
        </pc:spChg>
        <pc:spChg chg="add del">
          <ac:chgData name="Myra Couture" userId="3d90365817be0029" providerId="LiveId" clId="{8F8F7E13-ACD0-4298-90CD-F51F43A5DE72}" dt="2021-04-24T00:51:01.939" v="1698" actId="26606"/>
          <ac:spMkLst>
            <pc:docMk/>
            <pc:sldMk cId="2243851024" sldId="266"/>
            <ac:spMk id="29" creationId="{B05E4F47-B148-49E0-B472-BBF149315524}"/>
          </ac:spMkLst>
        </pc:spChg>
        <pc:spChg chg="add del">
          <ac:chgData name="Myra Couture" userId="3d90365817be0029" providerId="LiveId" clId="{8F8F7E13-ACD0-4298-90CD-F51F43A5DE72}" dt="2021-04-24T00:51:01.939" v="1698" actId="26606"/>
          <ac:spMkLst>
            <pc:docMk/>
            <pc:sldMk cId="2243851024" sldId="266"/>
            <ac:spMk id="31" creationId="{684BF3E1-C321-4F38-85CF-FEBBEEC15E2D}"/>
          </ac:spMkLst>
        </pc:spChg>
        <pc:spChg chg="add del">
          <ac:chgData name="Myra Couture" userId="3d90365817be0029" providerId="LiveId" clId="{8F8F7E13-ACD0-4298-90CD-F51F43A5DE72}" dt="2021-04-24T00:51:01.939" v="1698" actId="26606"/>
          <ac:spMkLst>
            <pc:docMk/>
            <pc:sldMk cId="2243851024" sldId="266"/>
            <ac:spMk id="36" creationId="{AFA67CD3-AB4E-4A7A-BEB8-53C445D8C44E}"/>
          </ac:spMkLst>
        </pc:spChg>
        <pc:spChg chg="add del">
          <ac:chgData name="Myra Couture" userId="3d90365817be0029" providerId="LiveId" clId="{8F8F7E13-ACD0-4298-90CD-F51F43A5DE72}" dt="2021-04-24T00:51:01.939" v="1698" actId="26606"/>
          <ac:spMkLst>
            <pc:docMk/>
            <pc:sldMk cId="2243851024" sldId="266"/>
            <ac:spMk id="40" creationId="{339C8D78-A644-462F-B674-F440635E5353}"/>
          </ac:spMkLst>
        </pc:spChg>
        <pc:spChg chg="add del">
          <ac:chgData name="Myra Couture" userId="3d90365817be0029" providerId="LiveId" clId="{8F8F7E13-ACD0-4298-90CD-F51F43A5DE72}" dt="2021-04-24T00:50:48.461" v="1693" actId="26606"/>
          <ac:spMkLst>
            <pc:docMk/>
            <pc:sldMk cId="2243851024" sldId="266"/>
            <ac:spMk id="45" creationId="{49CD2D09-B1BB-4DF5-9E1C-3D21B21EDEFD}"/>
          </ac:spMkLst>
        </pc:spChg>
        <pc:spChg chg="add del">
          <ac:chgData name="Myra Couture" userId="3d90365817be0029" providerId="LiveId" clId="{8F8F7E13-ACD0-4298-90CD-F51F43A5DE72}" dt="2021-04-24T00:50:48.461" v="1693" actId="26606"/>
          <ac:spMkLst>
            <pc:docMk/>
            <pc:sldMk cId="2243851024" sldId="266"/>
            <ac:spMk id="49" creationId="{967C29FE-FD32-4AFB-AD20-DBDF5864B2D8}"/>
          </ac:spMkLst>
        </pc:spChg>
        <pc:spChg chg="add del">
          <ac:chgData name="Myra Couture" userId="3d90365817be0029" providerId="LiveId" clId="{8F8F7E13-ACD0-4298-90CD-F51F43A5DE72}" dt="2021-04-24T00:50:59.321" v="1696" actId="26606"/>
          <ac:spMkLst>
            <pc:docMk/>
            <pc:sldMk cId="2243851024" sldId="266"/>
            <ac:spMk id="51" creationId="{B05E4F47-B148-49E0-B472-BBF149315524}"/>
          </ac:spMkLst>
        </pc:spChg>
        <pc:spChg chg="add del">
          <ac:chgData name="Myra Couture" userId="3d90365817be0029" providerId="LiveId" clId="{8F8F7E13-ACD0-4298-90CD-F51F43A5DE72}" dt="2021-04-24T00:50:59.321" v="1696" actId="26606"/>
          <ac:spMkLst>
            <pc:docMk/>
            <pc:sldMk cId="2243851024" sldId="266"/>
            <ac:spMk id="53" creationId="{684BF3E1-C321-4F38-85CF-FEBBEEC15E2D}"/>
          </ac:spMkLst>
        </pc:spChg>
        <pc:picChg chg="add del mod ord">
          <ac:chgData name="Myra Couture" userId="3d90365817be0029" providerId="LiveId" clId="{8F8F7E13-ACD0-4298-90CD-F51F43A5DE72}" dt="2021-04-24T00:30:31.524" v="1597" actId="478"/>
          <ac:picMkLst>
            <pc:docMk/>
            <pc:sldMk cId="2243851024" sldId="266"/>
            <ac:picMk id="5" creationId="{B065BD2F-EEAB-41D8-A3CD-63AA041920A1}"/>
          </ac:picMkLst>
        </pc:picChg>
        <pc:picChg chg="add del mod ord">
          <ac:chgData name="Myra Couture" userId="3d90365817be0029" providerId="LiveId" clId="{8F8F7E13-ACD0-4298-90CD-F51F43A5DE72}" dt="2021-04-24T00:47:34.984" v="1671" actId="478"/>
          <ac:picMkLst>
            <pc:docMk/>
            <pc:sldMk cId="2243851024" sldId="266"/>
            <ac:picMk id="12" creationId="{52D070B5-7A4E-4BB1-B672-33E532C477A0}"/>
          </ac:picMkLst>
        </pc:picChg>
        <pc:picChg chg="add mod ord modCrop">
          <ac:chgData name="Myra Couture" userId="3d90365817be0029" providerId="LiveId" clId="{8F8F7E13-ACD0-4298-90CD-F51F43A5DE72}" dt="2021-04-24T01:09:04.430" v="1737" actId="1076"/>
          <ac:picMkLst>
            <pc:docMk/>
            <pc:sldMk cId="2243851024" sldId="266"/>
            <ac:picMk id="18" creationId="{949A7796-8BA5-4518-8BF4-FAC88D5037E6}"/>
          </ac:picMkLst>
        </pc:picChg>
        <pc:picChg chg="add del">
          <ac:chgData name="Myra Couture" userId="3d90365817be0029" providerId="LiveId" clId="{8F8F7E13-ACD0-4298-90CD-F51F43A5DE72}" dt="2021-04-24T00:48:57.319" v="1677" actId="26606"/>
          <ac:picMkLst>
            <pc:docMk/>
            <pc:sldMk cId="2243851024" sldId="266"/>
            <ac:picMk id="25" creationId="{AE113210-7872-481A-ADE6-3A05CCAF5EB2}"/>
          </ac:picMkLst>
        </pc:picChg>
        <pc:picChg chg="add del">
          <ac:chgData name="Myra Couture" userId="3d90365817be0029" providerId="LiveId" clId="{8F8F7E13-ACD0-4298-90CD-F51F43A5DE72}" dt="2021-04-24T00:51:01.939" v="1698" actId="26606"/>
          <ac:picMkLst>
            <pc:docMk/>
            <pc:sldMk cId="2243851024" sldId="266"/>
            <ac:picMk id="30" creationId="{7A2CE8EB-F719-4F84-9E91-F538438CAC76}"/>
          </ac:picMkLst>
        </pc:picChg>
        <pc:picChg chg="add del">
          <ac:chgData name="Myra Couture" userId="3d90365817be0029" providerId="LiveId" clId="{8F8F7E13-ACD0-4298-90CD-F51F43A5DE72}" dt="2021-04-24T00:51:01.939" v="1698" actId="26606"/>
          <ac:picMkLst>
            <pc:docMk/>
            <pc:sldMk cId="2243851024" sldId="266"/>
            <ac:picMk id="38" creationId="{07CF545F-9C2E-4446-97CD-AD92990C2B68}"/>
          </ac:picMkLst>
        </pc:picChg>
        <pc:picChg chg="add del">
          <ac:chgData name="Myra Couture" userId="3d90365817be0029" providerId="LiveId" clId="{8F8F7E13-ACD0-4298-90CD-F51F43A5DE72}" dt="2021-04-24T00:50:48.461" v="1693" actId="26606"/>
          <ac:picMkLst>
            <pc:docMk/>
            <pc:sldMk cId="2243851024" sldId="266"/>
            <ac:picMk id="47" creationId="{83355637-BA71-4F63-94C9-E77BF81BDFC0}"/>
          </ac:picMkLst>
        </pc:picChg>
        <pc:picChg chg="add del">
          <ac:chgData name="Myra Couture" userId="3d90365817be0029" providerId="LiveId" clId="{8F8F7E13-ACD0-4298-90CD-F51F43A5DE72}" dt="2021-04-24T00:50:59.321" v="1696" actId="26606"/>
          <ac:picMkLst>
            <pc:docMk/>
            <pc:sldMk cId="2243851024" sldId="266"/>
            <ac:picMk id="52" creationId="{7A2CE8EB-F719-4F84-9E91-F538438CAC76}"/>
          </ac:picMkLst>
        </pc:picChg>
      </pc:sldChg>
      <pc:sldChg chg="addSp delSp modSp new mod modClrScheme chgLayout">
        <pc:chgData name="Myra Couture" userId="3d90365817be0029" providerId="LiveId" clId="{8F8F7E13-ACD0-4298-90CD-F51F43A5DE72}" dt="2021-04-24T01:13:38.649" v="1764" actId="1076"/>
        <pc:sldMkLst>
          <pc:docMk/>
          <pc:sldMk cId="3152118640" sldId="267"/>
        </pc:sldMkLst>
        <pc:spChg chg="del mod ord">
          <ac:chgData name="Myra Couture" userId="3d90365817be0029" providerId="LiveId" clId="{8F8F7E13-ACD0-4298-90CD-F51F43A5DE72}" dt="2021-04-24T01:10:19.942" v="1739" actId="700"/>
          <ac:spMkLst>
            <pc:docMk/>
            <pc:sldMk cId="3152118640" sldId="267"/>
            <ac:spMk id="2" creationId="{E4400AC6-B1B1-453C-B0EC-A66FE9DAFE13}"/>
          </ac:spMkLst>
        </pc:spChg>
        <pc:spChg chg="del mod ord">
          <ac:chgData name="Myra Couture" userId="3d90365817be0029" providerId="LiveId" clId="{8F8F7E13-ACD0-4298-90CD-F51F43A5DE72}" dt="2021-04-24T01:10:19.942" v="1739" actId="700"/>
          <ac:spMkLst>
            <pc:docMk/>
            <pc:sldMk cId="3152118640" sldId="267"/>
            <ac:spMk id="3" creationId="{A91DE4E4-A6E6-46D9-94A6-4470E90E7E06}"/>
          </ac:spMkLst>
        </pc:spChg>
        <pc:spChg chg="add mod ord">
          <ac:chgData name="Myra Couture" userId="3d90365817be0029" providerId="LiveId" clId="{8F8F7E13-ACD0-4298-90CD-F51F43A5DE72}" dt="2021-04-24T01:12:13.641" v="1755" actId="14100"/>
          <ac:spMkLst>
            <pc:docMk/>
            <pc:sldMk cId="3152118640" sldId="267"/>
            <ac:spMk id="4" creationId="{2E2A2AF5-BF39-4A70-A373-AA3ACD9E5BCD}"/>
          </ac:spMkLst>
        </pc:spChg>
        <pc:spChg chg="add del mod ord">
          <ac:chgData name="Myra Couture" userId="3d90365817be0029" providerId="LiveId" clId="{8F8F7E13-ACD0-4298-90CD-F51F43A5DE72}" dt="2021-04-24T01:10:42.535" v="1740"/>
          <ac:spMkLst>
            <pc:docMk/>
            <pc:sldMk cId="3152118640" sldId="267"/>
            <ac:spMk id="5" creationId="{EDF64274-2C18-4A20-8B11-3EE0A39602CB}"/>
          </ac:spMkLst>
        </pc:spChg>
        <pc:spChg chg="add mod ord">
          <ac:chgData name="Myra Couture" userId="3d90365817be0029" providerId="LiveId" clId="{8F8F7E13-ACD0-4298-90CD-F51F43A5DE72}" dt="2021-04-24T01:13:03.396" v="1760" actId="1076"/>
          <ac:spMkLst>
            <pc:docMk/>
            <pc:sldMk cId="3152118640" sldId="267"/>
            <ac:spMk id="6" creationId="{38C9C032-D8E4-4EFA-A5A4-05588B48C74E}"/>
          </ac:spMkLst>
        </pc:spChg>
        <pc:picChg chg="add mod">
          <ac:chgData name="Myra Couture" userId="3d90365817be0029" providerId="LiveId" clId="{8F8F7E13-ACD0-4298-90CD-F51F43A5DE72}" dt="2021-04-24T01:13:38.649" v="1764" actId="1076"/>
          <ac:picMkLst>
            <pc:docMk/>
            <pc:sldMk cId="3152118640" sldId="267"/>
            <ac:picMk id="7" creationId="{52B8C072-09F4-4521-B68A-9DC694569CE1}"/>
          </ac:picMkLst>
        </pc:picChg>
      </pc:sldChg>
      <pc:sldChg chg="addSp delSp modSp new mod">
        <pc:chgData name="Myra Couture" userId="3d90365817be0029" providerId="LiveId" clId="{8F8F7E13-ACD0-4298-90CD-F51F43A5DE72}" dt="2021-04-24T20:20:50.824" v="3566" actId="1076"/>
        <pc:sldMkLst>
          <pc:docMk/>
          <pc:sldMk cId="120018262" sldId="268"/>
        </pc:sldMkLst>
        <pc:spChg chg="mod">
          <ac:chgData name="Myra Couture" userId="3d90365817be0029" providerId="LiveId" clId="{8F8F7E13-ACD0-4298-90CD-F51F43A5DE72}" dt="2021-04-24T19:43:11.127" v="3509" actId="207"/>
          <ac:spMkLst>
            <pc:docMk/>
            <pc:sldMk cId="120018262" sldId="268"/>
            <ac:spMk id="2" creationId="{B092EA7B-8061-46C1-BE79-849B7B991D22}"/>
          </ac:spMkLst>
        </pc:spChg>
        <pc:spChg chg="del">
          <ac:chgData name="Myra Couture" userId="3d90365817be0029" providerId="LiveId" clId="{8F8F7E13-ACD0-4298-90CD-F51F43A5DE72}" dt="2021-04-24T19:59:10.968" v="3510" actId="22"/>
          <ac:spMkLst>
            <pc:docMk/>
            <pc:sldMk cId="120018262" sldId="268"/>
            <ac:spMk id="3" creationId="{DB08985A-EC39-40B2-9B30-995E1D73A6A4}"/>
          </ac:spMkLst>
        </pc:spChg>
        <pc:spChg chg="add del mod">
          <ac:chgData name="Myra Couture" userId="3d90365817be0029" providerId="LiveId" clId="{8F8F7E13-ACD0-4298-90CD-F51F43A5DE72}" dt="2021-04-24T20:01:51.655" v="3514" actId="22"/>
          <ac:spMkLst>
            <pc:docMk/>
            <pc:sldMk cId="120018262" sldId="268"/>
            <ac:spMk id="7" creationId="{409A725C-B891-4B4A-97E9-5A232ED27431}"/>
          </ac:spMkLst>
        </pc:spChg>
        <pc:spChg chg="add del mod">
          <ac:chgData name="Myra Couture" userId="3d90365817be0029" providerId="LiveId" clId="{8F8F7E13-ACD0-4298-90CD-F51F43A5DE72}" dt="2021-04-24T20:02:26.930" v="3516" actId="22"/>
          <ac:spMkLst>
            <pc:docMk/>
            <pc:sldMk cId="120018262" sldId="268"/>
            <ac:spMk id="11" creationId="{D1047A67-A0DE-479D-BB73-9EF6AD71B706}"/>
          </ac:spMkLst>
        </pc:spChg>
        <pc:spChg chg="add del mod">
          <ac:chgData name="Myra Couture" userId="3d90365817be0029" providerId="LiveId" clId="{8F8F7E13-ACD0-4298-90CD-F51F43A5DE72}" dt="2021-04-24T20:20:29.279" v="3563" actId="22"/>
          <ac:spMkLst>
            <pc:docMk/>
            <pc:sldMk cId="120018262" sldId="268"/>
            <ac:spMk id="15" creationId="{E1A282B5-A92D-40EB-B9FA-C64C6953E167}"/>
          </ac:spMkLst>
        </pc:spChg>
        <pc:picChg chg="add del mod ord">
          <ac:chgData name="Myra Couture" userId="3d90365817be0029" providerId="LiveId" clId="{8F8F7E13-ACD0-4298-90CD-F51F43A5DE72}" dt="2021-04-24T20:00:11.798" v="3513" actId="478"/>
          <ac:picMkLst>
            <pc:docMk/>
            <pc:sldMk cId="120018262" sldId="268"/>
            <ac:picMk id="5" creationId="{7AD5CBA8-9E3C-4BBF-83D8-00A75170B578}"/>
          </ac:picMkLst>
        </pc:picChg>
        <pc:picChg chg="add del mod ord">
          <ac:chgData name="Myra Couture" userId="3d90365817be0029" providerId="LiveId" clId="{8F8F7E13-ACD0-4298-90CD-F51F43A5DE72}" dt="2021-04-24T20:02:24.083" v="3515" actId="478"/>
          <ac:picMkLst>
            <pc:docMk/>
            <pc:sldMk cId="120018262" sldId="268"/>
            <ac:picMk id="9" creationId="{82283B66-9CEE-4118-A93F-963FE04AD0DC}"/>
          </ac:picMkLst>
        </pc:picChg>
        <pc:picChg chg="add del mod ord">
          <ac:chgData name="Myra Couture" userId="3d90365817be0029" providerId="LiveId" clId="{8F8F7E13-ACD0-4298-90CD-F51F43A5DE72}" dt="2021-04-24T20:20:04.292" v="3562" actId="478"/>
          <ac:picMkLst>
            <pc:docMk/>
            <pc:sldMk cId="120018262" sldId="268"/>
            <ac:picMk id="13" creationId="{4FFF7AAB-DE72-48BD-9269-8CD60F5CE5D2}"/>
          </ac:picMkLst>
        </pc:picChg>
        <pc:picChg chg="add mod ord">
          <ac:chgData name="Myra Couture" userId="3d90365817be0029" providerId="LiveId" clId="{8F8F7E13-ACD0-4298-90CD-F51F43A5DE72}" dt="2021-04-24T20:20:50.824" v="3566" actId="1076"/>
          <ac:picMkLst>
            <pc:docMk/>
            <pc:sldMk cId="120018262" sldId="268"/>
            <ac:picMk id="17" creationId="{7D38E021-E80D-4AC8-8361-7DCAD9695896}"/>
          </ac:picMkLst>
        </pc:picChg>
      </pc:sldChg>
      <pc:sldChg chg="modSp new mod">
        <pc:chgData name="Myra Couture" userId="3d90365817be0029" providerId="LiveId" clId="{8F8F7E13-ACD0-4298-90CD-F51F43A5DE72}" dt="2021-04-24T20:05:08.627" v="3545" actId="207"/>
        <pc:sldMkLst>
          <pc:docMk/>
          <pc:sldMk cId="293740724" sldId="269"/>
        </pc:sldMkLst>
        <pc:spChg chg="mod">
          <ac:chgData name="Myra Couture" userId="3d90365817be0029" providerId="LiveId" clId="{8F8F7E13-ACD0-4298-90CD-F51F43A5DE72}" dt="2021-04-24T20:04:47.967" v="3543" actId="207"/>
          <ac:spMkLst>
            <pc:docMk/>
            <pc:sldMk cId="293740724" sldId="269"/>
            <ac:spMk id="2" creationId="{90DDDE36-D369-4A38-9117-0EECEB704B5E}"/>
          </ac:spMkLst>
        </pc:spChg>
        <pc:spChg chg="mod">
          <ac:chgData name="Myra Couture" userId="3d90365817be0029" providerId="LiveId" clId="{8F8F7E13-ACD0-4298-90CD-F51F43A5DE72}" dt="2021-04-24T20:05:08.627" v="3545" actId="207"/>
          <ac:spMkLst>
            <pc:docMk/>
            <pc:sldMk cId="293740724" sldId="269"/>
            <ac:spMk id="3" creationId="{B9A39F22-CD6C-4F1D-9877-7064AAE96958}"/>
          </ac:spMkLst>
        </pc:spChg>
      </pc:sldChg>
      <pc:sldMasterChg chg="setBg">
        <pc:chgData name="Myra Couture" userId="3d90365817be0029" providerId="LiveId" clId="{8F8F7E13-ACD0-4298-90CD-F51F43A5DE72}" dt="2021-04-23T23:07:05.379" v="387"/>
        <pc:sldMasterMkLst>
          <pc:docMk/>
          <pc:sldMasterMk cId="1198762942" sldId="214748364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5EF0-84AD-4A1D-BDF3-CC40FF6B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AE475-746D-4A1C-8B51-961B260B7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25A9-205E-4B12-A38D-335FC879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6C0C-F43C-452D-8ADF-EB81E70D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FE11-5BF7-4D58-BE1A-EA9FBDF1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BF66-058A-448B-977B-41330374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AE1EB-BBB8-43C0-83C1-2EFA491C0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7058-E698-4FD7-8872-2216F0FF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5481-5A5F-459B-B256-F4D68EA5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209C-A571-4AA7-AB6E-E4811712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DB373-52F1-4A96-AA0C-F146653BA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2A30E-E400-4E30-9D6D-C5027056A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33D7-F6B3-49ED-A9EF-26D0D951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2B36-88F3-48FC-B98A-A9D3DB3C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84F3-2791-4088-B549-2D248F71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7E50-EF56-425F-A7E0-B30BF66A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D846-3A7A-4C96-8692-A492D102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69D1-99DE-4FBF-B524-5EC4D66B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C9A5-E5A7-4709-AF28-F1E62748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77454-89B0-4FAB-8229-51AE0596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51AD-309A-4859-AB88-D9A66EA7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A73E9-1797-4DB3-971D-52146F18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7233-95A7-4F6A-A960-70D3AB2B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6127-3B7F-4643-B285-AAFBA1C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F0EB-2918-485F-B50D-B6DCEB54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4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BC41-CAC1-4EB5-876E-05D640B6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D57A-27BE-4D94-B190-9C342D35C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973BE-5378-4BFB-84C2-9E5BF9E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4A12A-AD8D-4B79-8A40-339B73EA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301D-72C1-4F71-AEEA-D9AA380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475EA-FCDA-4684-91F6-7A34547C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A65C-AC61-43B7-A637-6AA82DE9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E22BF-A0B1-472C-BE3C-587AC50F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93F88-38D6-4598-A831-AAC19073E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E225B-0CD3-437B-B6CB-1794DA17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245E9-DD51-47DF-9FDD-91C68A269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982EB-C328-4347-B727-FC5658D9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DA3EC-5224-42BD-A6BF-33BB72E8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ADB6C-2326-4E92-AF70-B67A9802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D7F6-62B5-4F4A-9E21-3216A74D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8D5E1-781F-4ED8-8578-AE368DDA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D7352-3A39-43B7-AAE6-26684CAA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44C37-456A-41FC-8BDC-405D581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3AACC-9479-4151-9EF1-7953220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02D62-2A9E-46FB-932A-EA2CB109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8E850-5C9A-4E12-938B-9B54B252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2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8EBD-7A32-4D70-8643-51DA6D0F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8D89-9850-415E-BF18-D9D7E9E1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D03D0-F404-4252-8CE0-2A4801257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DE18-BDED-43D9-BFBC-808581EF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0A097-A601-437D-8F4E-BB2D3A95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E14B-573F-4FC3-854E-76805841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2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4C0F-CB10-4258-9E89-9CBCAA19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920E9-1C17-4AFA-9A63-462488223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A7F0B-942A-4AB4-9418-C883E38D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B7638-E934-4EDD-9FA0-AFC261DF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E3E0C-0B54-46E3-90DB-F09C639A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5646D-F13D-461F-9D60-08650999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4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1E0C3-4390-41E9-8CA2-9E832F28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66AD1-A921-43ED-9023-173A36D63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75AB-247B-454D-BC80-C9CA8A29F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14500-1A71-4B69-A602-1EBD9B990A9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38F0-E90A-4A93-9888-20BB78688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4282-6094-4E90-A996-0E7E7893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62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data/tree/master/airline-safety" TargetMode="External"/><Relationship Id="rId2" Type="http://schemas.openxmlformats.org/officeDocument/2006/relationships/hyperlink" Target="http://web.mit.edu/airlinedata/www/Traffic&amp;Capacit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nance.yahoo.com/quote/ALK/history?p=ALK" TargetMode="External"/><Relationship Id="rId4" Type="http://schemas.openxmlformats.org/officeDocument/2006/relationships/hyperlink" Target="https://www-fars.nhtsa.dot.gov/Main/index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D38AF-35E2-41B4-B512-5755F6C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2754" y="1105211"/>
            <a:ext cx="5265130" cy="1297115"/>
          </a:xfrm>
        </p:spPr>
        <p:txBody>
          <a:bodyPr anchor="t">
            <a:no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AA084-7C46-4143-B57E-BAE4B1030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2473" y="2284595"/>
            <a:ext cx="4805691" cy="838831"/>
          </a:xfrm>
        </p:spPr>
        <p:txBody>
          <a:bodyPr anchor="b"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Incidents Rates &amp; Impact on Sales</a:t>
            </a:r>
          </a:p>
        </p:txBody>
      </p:sp>
      <p:sp>
        <p:nvSpPr>
          <p:cNvPr id="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0A50556-00EA-432E-98FF-049B36CC1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2781215"/>
            <a:ext cx="4141760" cy="220996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772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DE36-D369-4A38-9117-0EECEB70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9F22-CD6C-4F1D-9877-7064AAE9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http://web.mit.edu/airlinedata/www/Traffic&amp;Capacity.html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https://github.com/fivethirtyeight/data/tree/master/airline-safety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https://www-fars.nhtsa.dot.gov/Main/index.aspx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https://finance.yahoo.com/quote/ALK/history?p=ALK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3947-4CC3-4D26-AFD6-8BC2CE09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Airline Safety Under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2ADD-ED15-4B1B-B186-05BA2776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PROBLEM: </a:t>
            </a:r>
            <a:r>
              <a:rPr lang="en-US" dirty="0"/>
              <a:t>Recent crashes have caused the media to focus on airline safety. However, the statistics they have provided to the public are inaccurate and do not portray the entire picture.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SOLUTION: </a:t>
            </a:r>
            <a:r>
              <a:rPr lang="en-US" dirty="0"/>
              <a:t>Airline executives need to fightback and provide real statistics to the public that prove the airline industry is continues to be one of the safest modes of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422319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6D10-04C7-42FD-B789-DA62B142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Airline Industry Totals 1985 - 2014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B3759E-46B8-4749-808A-235720AB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106" y="1635163"/>
            <a:ext cx="10515600" cy="179383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E5A1A1-0275-4346-BA04-52EECE79B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06" y="3802119"/>
            <a:ext cx="9157049" cy="17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5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A2AF5-BF39-4A70-A373-AA3ACD9E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079" y="336686"/>
            <a:ext cx="5135581" cy="1600200"/>
          </a:xfrm>
        </p:spPr>
        <p:txBody>
          <a:bodyPr>
            <a:noAutofit/>
          </a:bodyPr>
          <a:lstStyle/>
          <a:p>
            <a:r>
              <a:rPr lang="en-US" sz="44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Where We Stand in the US Market</a:t>
            </a:r>
            <a:endParaRPr lang="en-US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C9C032-D8E4-4EFA-A5A4-05588B48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4063" y="2259352"/>
            <a:ext cx="2824337" cy="255386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/>
              <a:t>Alaska Airlines: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10 Incidents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1 fatal accident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88 Deaths</a:t>
            </a:r>
          </a:p>
          <a:p>
            <a:endParaRPr lang="en-US" dirty="0"/>
          </a:p>
        </p:txBody>
      </p:sp>
      <p:pic>
        <p:nvPicPr>
          <p:cNvPr id="7" name="Content Placeholder 17">
            <a:extLst>
              <a:ext uri="{FF2B5EF4-FFF2-40B4-BE49-F238E27FC236}">
                <a16:creationId xmlns:a16="http://schemas.microsoft.com/office/drawing/2014/main" id="{52B8C072-09F4-4521-B68A-9DC694569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" r="6572"/>
          <a:stretch/>
        </p:blipFill>
        <p:spPr>
          <a:xfrm>
            <a:off x="359833" y="318982"/>
            <a:ext cx="5389089" cy="62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1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83CCC67-4BB6-4FCA-9034-6A0614D6D829}"/>
              </a:ext>
            </a:extLst>
          </p:cNvPr>
          <p:cNvSpPr txBox="1"/>
          <p:nvPr/>
        </p:nvSpPr>
        <p:spPr>
          <a:xfrm>
            <a:off x="564906" y="1368451"/>
            <a:ext cx="71188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Motor Vehicle 1.310 per million</a:t>
            </a:r>
          </a:p>
          <a:p>
            <a:r>
              <a:rPr lang="en-US" sz="2800" dirty="0"/>
              <a:t>Alaska Airlines 0.038 per million</a:t>
            </a:r>
          </a:p>
          <a:p>
            <a:endParaRPr lang="en-US" sz="2800" dirty="0"/>
          </a:p>
          <a:p>
            <a:r>
              <a:rPr lang="en-US" sz="2800" dirty="0"/>
              <a:t>You are               more likely to die in a motor vehicle than on Alaska Airlines!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6422D-93F2-4FE1-B68F-48DCABD2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06" y="336747"/>
            <a:ext cx="7905452" cy="74330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Average Deaths per 100 million Travel Miles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97D035-467C-474A-B9EB-63599C799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0358" y="444928"/>
            <a:ext cx="2127529" cy="6065263"/>
          </a:xfrm>
        </p:spPr>
      </p:pic>
      <p:pic>
        <p:nvPicPr>
          <p:cNvPr id="23" name="Graphic 22" descr="Car with solid fill">
            <a:extLst>
              <a:ext uri="{FF2B5EF4-FFF2-40B4-BE49-F238E27FC236}">
                <a16:creationId xmlns:a16="http://schemas.microsoft.com/office/drawing/2014/main" id="{F40C1D33-2193-4C65-82CD-61589BBE0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5800" y="347809"/>
            <a:ext cx="535579" cy="535579"/>
          </a:xfrm>
          <a:prstGeom prst="rect">
            <a:avLst/>
          </a:prstGeom>
        </p:spPr>
      </p:pic>
      <p:pic>
        <p:nvPicPr>
          <p:cNvPr id="27" name="Graphic 26" descr="Airplane with solid fill">
            <a:extLst>
              <a:ext uri="{FF2B5EF4-FFF2-40B4-BE49-F238E27FC236}">
                <a16:creationId xmlns:a16="http://schemas.microsoft.com/office/drawing/2014/main" id="{4FD17245-9D9B-4522-8101-C29142863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0648" y="5074291"/>
            <a:ext cx="535579" cy="53557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1EFC13A-629A-4FB8-9120-A55D558F2AF9}"/>
              </a:ext>
            </a:extLst>
          </p:cNvPr>
          <p:cNvSpPr/>
          <p:nvPr/>
        </p:nvSpPr>
        <p:spPr>
          <a:xfrm>
            <a:off x="1725717" y="2358928"/>
            <a:ext cx="1223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34x</a:t>
            </a:r>
          </a:p>
        </p:txBody>
      </p:sp>
    </p:spTree>
    <p:extLst>
      <p:ext uri="{BB962C8B-B14F-4D97-AF65-F5344CB8AC3E}">
        <p14:creationId xmlns:p14="http://schemas.microsoft.com/office/powerpoint/2010/main" val="61118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0778-07CC-4006-A5F8-BF1B736D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Are People Traveling Less </a:t>
            </a:r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on Alaska?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D02839-7FEA-4B00-A56B-8116C8912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508" y="1466207"/>
            <a:ext cx="7670446" cy="5093985"/>
          </a:xfrm>
        </p:spPr>
      </p:pic>
    </p:spTree>
    <p:extLst>
      <p:ext uri="{BB962C8B-B14F-4D97-AF65-F5344CB8AC3E}">
        <p14:creationId xmlns:p14="http://schemas.microsoft.com/office/powerpoint/2010/main" val="301440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6090-7B63-4245-ADE7-26D31D68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Alaska Airlines Revenue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DAE6C-FF14-4C72-9C35-BD49DF88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23" y="1445417"/>
            <a:ext cx="8504232" cy="50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EA7B-8061-46C1-BE79-849B7B99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Alaska Airlines Stock Data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D38E021-E80D-4AC8-8361-7DCAD9695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674" y="1471905"/>
            <a:ext cx="8760240" cy="4922082"/>
          </a:xfrm>
        </p:spPr>
      </p:pic>
    </p:spTree>
    <p:extLst>
      <p:ext uri="{BB962C8B-B14F-4D97-AF65-F5344CB8AC3E}">
        <p14:creationId xmlns:p14="http://schemas.microsoft.com/office/powerpoint/2010/main" val="12001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2A0D-FD71-4CF3-8861-DCB69959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542D-34B9-4CA0-A7B3-F3E15D5D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Airline incidents and fatalities have decreased over time. </a:t>
            </a:r>
          </a:p>
          <a:p>
            <a:r>
              <a:rPr lang="en-US" dirty="0"/>
              <a:t>Airline travel has far fewer fatalities overall than motor vehicles.</a:t>
            </a:r>
          </a:p>
          <a:p>
            <a:r>
              <a:rPr lang="en-US" dirty="0"/>
              <a:t>The airline industry and Alaska Airlines is thriving.</a:t>
            </a:r>
          </a:p>
          <a:p>
            <a:pPr lvl="1"/>
            <a:r>
              <a:rPr lang="en-US" dirty="0"/>
              <a:t>People are flying more.</a:t>
            </a:r>
          </a:p>
          <a:p>
            <a:pPr lvl="1"/>
            <a:r>
              <a:rPr lang="en-US" dirty="0"/>
              <a:t>Revenue and yield are trending upward.</a:t>
            </a:r>
          </a:p>
          <a:p>
            <a:pPr lvl="1"/>
            <a:r>
              <a:rPr lang="en-US" dirty="0"/>
              <a:t>Stock prices continue to rise.</a:t>
            </a:r>
          </a:p>
          <a:p>
            <a:r>
              <a:rPr lang="en-US" dirty="0"/>
              <a:t>Executives and public relations personnel can be confident in relaying this information to the public to mitigating damage to the reputation of the entire airline industry.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4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460</TotalTime>
  <Words>288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Posterama</vt:lpstr>
      <vt:lpstr>Office Theme</vt:lpstr>
      <vt:lpstr>Airline Safety</vt:lpstr>
      <vt:lpstr>Airline Safety Under Attack</vt:lpstr>
      <vt:lpstr>Airline Industry Totals 1985 - 2014</vt:lpstr>
      <vt:lpstr>Where We Stand in the US Market</vt:lpstr>
      <vt:lpstr>Average Deaths per 100 million Travel Miles</vt:lpstr>
      <vt:lpstr>Are People Traveling Less on Alaska?</vt:lpstr>
      <vt:lpstr>Alaska Airlines Revenue </vt:lpstr>
      <vt:lpstr>Alaska Airlines Stock Data</vt:lpstr>
      <vt:lpstr>Conclusion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>Myra Couture</dc:creator>
  <cp:lastModifiedBy>Myra Couture</cp:lastModifiedBy>
  <cp:revision>1</cp:revision>
  <dcterms:created xsi:type="dcterms:W3CDTF">2021-04-21T23:16:35Z</dcterms:created>
  <dcterms:modified xsi:type="dcterms:W3CDTF">2021-05-06T17:08:03Z</dcterms:modified>
</cp:coreProperties>
</file>