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58" r:id="rId6"/>
    <p:sldId id="270" r:id="rId7"/>
    <p:sldId id="259" r:id="rId8"/>
    <p:sldId id="271" r:id="rId9"/>
    <p:sldId id="267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DE145-5886-4D72-BAC6-11AC26D45A5E}" v="38" dt="2021-07-30T00:35:43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 Couture" userId="3d90365817be0029" providerId="LiveId" clId="{145DE145-5886-4D72-BAC6-11AC26D45A5E}"/>
    <pc:docChg chg="undo custSel addSld delSld modSld sldOrd">
      <pc:chgData name="Myra Couture" userId="3d90365817be0029" providerId="LiveId" clId="{145DE145-5886-4D72-BAC6-11AC26D45A5E}" dt="2021-07-31T22:06:23.786" v="2441" actId="1076"/>
      <pc:docMkLst>
        <pc:docMk/>
      </pc:docMkLst>
      <pc:sldChg chg="addSp modSp new mod setBg">
        <pc:chgData name="Myra Couture" userId="3d90365817be0029" providerId="LiveId" clId="{145DE145-5886-4D72-BAC6-11AC26D45A5E}" dt="2021-07-29T23:55:52.778" v="1680" actId="26606"/>
        <pc:sldMkLst>
          <pc:docMk/>
          <pc:sldMk cId="1859494410" sldId="256"/>
        </pc:sldMkLst>
        <pc:spChg chg="mo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2" creationId="{D4780FAA-B47B-401D-B1E1-EE9F4609EE93}"/>
          </ac:spMkLst>
        </pc:spChg>
        <pc:spChg chg="mo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3" creationId="{A9DC79A4-8C07-43CF-ADC6-77F3B6E66EAF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8" creationId="{6F5A5072-7B47-4D32-B52A-4EBBF590B8A5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10" creationId="{9715DAF0-AE1B-46C9-8A6B-DB2AA05AB91D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12" creationId="{6016219D-510E-4184-9090-6D5578A87BD1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14" creationId="{AFF4A713-7B75-4B21-90D7-5AB19547C728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16" creationId="{DC631C0B-6DA6-4E57-8231-CE32B3434A7E}"/>
          </ac:spMkLst>
        </pc:spChg>
        <pc:spChg chg="add">
          <ac:chgData name="Myra Couture" userId="3d90365817be0029" providerId="LiveId" clId="{145DE145-5886-4D72-BAC6-11AC26D45A5E}" dt="2021-07-29T23:55:52.778" v="1680" actId="26606"/>
          <ac:spMkLst>
            <pc:docMk/>
            <pc:sldMk cId="1859494410" sldId="256"/>
            <ac:spMk id="18" creationId="{C29501E6-A978-4A61-9689-9085AF97A53A}"/>
          </ac:spMkLst>
        </pc:spChg>
      </pc:sldChg>
      <pc:sldChg chg="addSp modSp new mod setBg">
        <pc:chgData name="Myra Couture" userId="3d90365817be0029" providerId="LiveId" clId="{145DE145-5886-4D72-BAC6-11AC26D45A5E}" dt="2021-07-30T00:15:22.117" v="2028" actId="12"/>
        <pc:sldMkLst>
          <pc:docMk/>
          <pc:sldMk cId="1814259167" sldId="257"/>
        </pc:sldMkLst>
        <pc:spChg chg="mo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2" creationId="{CD073CDB-97A5-4534-8767-5FD104211790}"/>
          </ac:spMkLst>
        </pc:spChg>
        <pc:spChg chg="mod">
          <ac:chgData name="Myra Couture" userId="3d90365817be0029" providerId="LiveId" clId="{145DE145-5886-4D72-BAC6-11AC26D45A5E}" dt="2021-07-30T00:15:22.117" v="2028" actId="12"/>
          <ac:spMkLst>
            <pc:docMk/>
            <pc:sldMk cId="1814259167" sldId="257"/>
            <ac:spMk id="3" creationId="{6F04D1FF-A913-4FB0-9E2D-B914A95AE1F0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8" creationId="{09588DA8-065E-4F6F-8EFD-43104AB2E0CF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10" creationId="{C4285719-470E-454C-AF62-8323075F1F5B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12" creationId="{CD9FE4EF-C4D8-49A0-B2FF-81D8DB7D8A24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14" creationId="{4300840D-0A0B-4512-BACA-B439D5B9C57C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16" creationId="{D2B78728-A580-49A7-84F9-6EF6F583ADE0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18" creationId="{38FAA1A1-D861-433F-88FA-1E9D6FD31D11}"/>
          </ac:spMkLst>
        </pc:spChg>
        <pc:spChg chg="add">
          <ac:chgData name="Myra Couture" userId="3d90365817be0029" providerId="LiveId" clId="{145DE145-5886-4D72-BAC6-11AC26D45A5E}" dt="2021-07-29T23:57:11.319" v="1684" actId="26606"/>
          <ac:spMkLst>
            <pc:docMk/>
            <pc:sldMk cId="1814259167" sldId="257"/>
            <ac:spMk id="20" creationId="{8D71EDA1-87BF-4D5D-AB79-F346FD19278A}"/>
          </ac:spMkLst>
        </pc:spChg>
      </pc:sldChg>
      <pc:sldChg chg="addSp delSp modSp new mod setBg">
        <pc:chgData name="Myra Couture" userId="3d90365817be0029" providerId="LiveId" clId="{145DE145-5886-4D72-BAC6-11AC26D45A5E}" dt="2021-07-30T00:11:08.189" v="1888" actId="14100"/>
        <pc:sldMkLst>
          <pc:docMk/>
          <pc:sldMk cId="2778033744" sldId="258"/>
        </pc:sldMkLst>
        <pc:spChg chg="mod">
          <ac:chgData name="Myra Couture" userId="3d90365817be0029" providerId="LiveId" clId="{145DE145-5886-4D72-BAC6-11AC26D45A5E}" dt="2021-07-30T00:10:45.724" v="1886" actId="1076"/>
          <ac:spMkLst>
            <pc:docMk/>
            <pc:sldMk cId="2778033744" sldId="258"/>
            <ac:spMk id="2" creationId="{CD59E3D1-CF4C-4DBC-83BE-F6FA4A4BD183}"/>
          </ac:spMkLst>
        </pc:spChg>
        <pc:spChg chg="del">
          <ac:chgData name="Myra Couture" userId="3d90365817be0029" providerId="LiveId" clId="{145DE145-5886-4D72-BAC6-11AC26D45A5E}" dt="2021-07-29T22:16:21.773" v="945" actId="931"/>
          <ac:spMkLst>
            <pc:docMk/>
            <pc:sldMk cId="2778033744" sldId="258"/>
            <ac:spMk id="3" creationId="{FA720D2E-6160-4D14-B459-EC3DB789CAAC}"/>
          </ac:spMkLst>
        </pc:spChg>
        <pc:spChg chg="add">
          <ac:chgData name="Myra Couture" userId="3d90365817be0029" providerId="LiveId" clId="{145DE145-5886-4D72-BAC6-11AC26D45A5E}" dt="2021-07-30T00:10:14.294" v="1877" actId="26606"/>
          <ac:spMkLst>
            <pc:docMk/>
            <pc:sldMk cId="2778033744" sldId="258"/>
            <ac:spMk id="10" creationId="{A8384FB5-9ADC-4DDC-881B-597D56F5B15D}"/>
          </ac:spMkLst>
        </pc:spChg>
        <pc:spChg chg="add">
          <ac:chgData name="Myra Couture" userId="3d90365817be0029" providerId="LiveId" clId="{145DE145-5886-4D72-BAC6-11AC26D45A5E}" dt="2021-07-30T00:10:14.294" v="1877" actId="26606"/>
          <ac:spMkLst>
            <pc:docMk/>
            <pc:sldMk cId="2778033744" sldId="258"/>
            <ac:spMk id="12" creationId="{91E5A9A7-95C6-4F4F-B00E-C82E07FE62EF}"/>
          </ac:spMkLst>
        </pc:spChg>
        <pc:spChg chg="add">
          <ac:chgData name="Myra Couture" userId="3d90365817be0029" providerId="LiveId" clId="{145DE145-5886-4D72-BAC6-11AC26D45A5E}" dt="2021-07-30T00:10:14.294" v="1877" actId="26606"/>
          <ac:spMkLst>
            <pc:docMk/>
            <pc:sldMk cId="2778033744" sldId="258"/>
            <ac:spMk id="14" creationId="{D07DD2DE-F619-49DD-B5E7-03A290FF4ED1}"/>
          </ac:spMkLst>
        </pc:spChg>
        <pc:spChg chg="add">
          <ac:chgData name="Myra Couture" userId="3d90365817be0029" providerId="LiveId" clId="{145DE145-5886-4D72-BAC6-11AC26D45A5E}" dt="2021-07-30T00:10:14.294" v="1877" actId="26606"/>
          <ac:spMkLst>
            <pc:docMk/>
            <pc:sldMk cId="2778033744" sldId="258"/>
            <ac:spMk id="16" creationId="{85149191-5F60-4A28-AAFF-039F96B0F3EC}"/>
          </ac:spMkLst>
        </pc:spChg>
        <pc:spChg chg="add">
          <ac:chgData name="Myra Couture" userId="3d90365817be0029" providerId="LiveId" clId="{145DE145-5886-4D72-BAC6-11AC26D45A5E}" dt="2021-07-30T00:10:14.294" v="1877" actId="26606"/>
          <ac:spMkLst>
            <pc:docMk/>
            <pc:sldMk cId="2778033744" sldId="258"/>
            <ac:spMk id="18" creationId="{F8260ED5-17F7-4158-B241-D51DD4CF1B7E}"/>
          </ac:spMkLst>
        </pc:spChg>
        <pc:picChg chg="add mod">
          <ac:chgData name="Myra Couture" userId="3d90365817be0029" providerId="LiveId" clId="{145DE145-5886-4D72-BAC6-11AC26D45A5E}" dt="2021-07-30T00:11:08.189" v="1888" actId="14100"/>
          <ac:picMkLst>
            <pc:docMk/>
            <pc:sldMk cId="2778033744" sldId="258"/>
            <ac:picMk id="5" creationId="{E8401C20-E406-4026-86D8-AFE13099A1E9}"/>
          </ac:picMkLst>
        </pc:picChg>
      </pc:sldChg>
      <pc:sldChg chg="addSp delSp modSp new mod setBg">
        <pc:chgData name="Myra Couture" userId="3d90365817be0029" providerId="LiveId" clId="{145DE145-5886-4D72-BAC6-11AC26D45A5E}" dt="2021-07-30T00:22:55.335" v="2101" actId="1076"/>
        <pc:sldMkLst>
          <pc:docMk/>
          <pc:sldMk cId="47134714" sldId="259"/>
        </pc:sldMkLst>
        <pc:spChg chg="mod">
          <ac:chgData name="Myra Couture" userId="3d90365817be0029" providerId="LiveId" clId="{145DE145-5886-4D72-BAC6-11AC26D45A5E}" dt="2021-07-30T00:22:40.037" v="2099" actId="1076"/>
          <ac:spMkLst>
            <pc:docMk/>
            <pc:sldMk cId="47134714" sldId="259"/>
            <ac:spMk id="2" creationId="{196194F9-AAE5-498C-BABA-53231868C778}"/>
          </ac:spMkLst>
        </pc:spChg>
        <pc:spChg chg="del">
          <ac:chgData name="Myra Couture" userId="3d90365817be0029" providerId="LiveId" clId="{145DE145-5886-4D72-BAC6-11AC26D45A5E}" dt="2021-07-29T22:16:50.201" v="948" actId="931"/>
          <ac:spMkLst>
            <pc:docMk/>
            <pc:sldMk cId="47134714" sldId="259"/>
            <ac:spMk id="3" creationId="{DF693F58-1DF3-4A82-8D11-CA8A66723087}"/>
          </ac:spMkLst>
        </pc:spChg>
        <pc:spChg chg="add">
          <ac:chgData name="Myra Couture" userId="3d90365817be0029" providerId="LiveId" clId="{145DE145-5886-4D72-BAC6-11AC26D45A5E}" dt="2021-07-30T00:22:29.947" v="2097" actId="26606"/>
          <ac:spMkLst>
            <pc:docMk/>
            <pc:sldMk cId="47134714" sldId="259"/>
            <ac:spMk id="10" creationId="{A8384FB5-9ADC-4DDC-881B-597D56F5B15D}"/>
          </ac:spMkLst>
        </pc:spChg>
        <pc:spChg chg="add">
          <ac:chgData name="Myra Couture" userId="3d90365817be0029" providerId="LiveId" clId="{145DE145-5886-4D72-BAC6-11AC26D45A5E}" dt="2021-07-30T00:22:29.947" v="2097" actId="26606"/>
          <ac:spMkLst>
            <pc:docMk/>
            <pc:sldMk cId="47134714" sldId="259"/>
            <ac:spMk id="12" creationId="{91E5A9A7-95C6-4F4F-B00E-C82E07FE62EF}"/>
          </ac:spMkLst>
        </pc:spChg>
        <pc:spChg chg="add">
          <ac:chgData name="Myra Couture" userId="3d90365817be0029" providerId="LiveId" clId="{145DE145-5886-4D72-BAC6-11AC26D45A5E}" dt="2021-07-30T00:22:29.947" v="2097" actId="26606"/>
          <ac:spMkLst>
            <pc:docMk/>
            <pc:sldMk cId="47134714" sldId="259"/>
            <ac:spMk id="14" creationId="{D07DD2DE-F619-49DD-B5E7-03A290FF4ED1}"/>
          </ac:spMkLst>
        </pc:spChg>
        <pc:spChg chg="add">
          <ac:chgData name="Myra Couture" userId="3d90365817be0029" providerId="LiveId" clId="{145DE145-5886-4D72-BAC6-11AC26D45A5E}" dt="2021-07-30T00:22:29.947" v="2097" actId="26606"/>
          <ac:spMkLst>
            <pc:docMk/>
            <pc:sldMk cId="47134714" sldId="259"/>
            <ac:spMk id="16" creationId="{85149191-5F60-4A28-AAFF-039F96B0F3EC}"/>
          </ac:spMkLst>
        </pc:spChg>
        <pc:spChg chg="add">
          <ac:chgData name="Myra Couture" userId="3d90365817be0029" providerId="LiveId" clId="{145DE145-5886-4D72-BAC6-11AC26D45A5E}" dt="2021-07-30T00:22:29.947" v="2097" actId="26606"/>
          <ac:spMkLst>
            <pc:docMk/>
            <pc:sldMk cId="47134714" sldId="259"/>
            <ac:spMk id="18" creationId="{F8260ED5-17F7-4158-B241-D51DD4CF1B7E}"/>
          </ac:spMkLst>
        </pc:spChg>
        <pc:picChg chg="add mod">
          <ac:chgData name="Myra Couture" userId="3d90365817be0029" providerId="LiveId" clId="{145DE145-5886-4D72-BAC6-11AC26D45A5E}" dt="2021-07-30T00:22:55.335" v="2101" actId="1076"/>
          <ac:picMkLst>
            <pc:docMk/>
            <pc:sldMk cId="47134714" sldId="259"/>
            <ac:picMk id="5" creationId="{83B26D99-A473-4E87-B2A9-ED1FB9795869}"/>
          </ac:picMkLst>
        </pc:picChg>
      </pc:sldChg>
      <pc:sldChg chg="addSp delSp modSp new del mod">
        <pc:chgData name="Myra Couture" userId="3d90365817be0029" providerId="LiveId" clId="{145DE145-5886-4D72-BAC6-11AC26D45A5E}" dt="2021-07-30T00:17:24.333" v="2037" actId="2696"/>
        <pc:sldMkLst>
          <pc:docMk/>
          <pc:sldMk cId="332346770" sldId="260"/>
        </pc:sldMkLst>
        <pc:spChg chg="mod">
          <ac:chgData name="Myra Couture" userId="3d90365817be0029" providerId="LiveId" clId="{145DE145-5886-4D72-BAC6-11AC26D45A5E}" dt="2021-07-29T21:44:50.223" v="898" actId="20577"/>
          <ac:spMkLst>
            <pc:docMk/>
            <pc:sldMk cId="332346770" sldId="260"/>
            <ac:spMk id="2" creationId="{AE2470E2-8323-4AA1-AD58-AB949F9A2138}"/>
          </ac:spMkLst>
        </pc:spChg>
        <pc:spChg chg="del mod">
          <ac:chgData name="Myra Couture" userId="3d90365817be0029" providerId="LiveId" clId="{145DE145-5886-4D72-BAC6-11AC26D45A5E}" dt="2021-07-30T00:17:02.831" v="2036" actId="21"/>
          <ac:spMkLst>
            <pc:docMk/>
            <pc:sldMk cId="332346770" sldId="260"/>
            <ac:spMk id="3" creationId="{BF8BE686-8C8F-4B7C-9574-F02926FD551A}"/>
          </ac:spMkLst>
        </pc:spChg>
        <pc:spChg chg="del">
          <ac:chgData name="Myra Couture" userId="3d90365817be0029" providerId="LiveId" clId="{145DE145-5886-4D72-BAC6-11AC26D45A5E}" dt="2021-07-29T23:07:24.028" v="957" actId="931"/>
          <ac:spMkLst>
            <pc:docMk/>
            <pc:sldMk cId="332346770" sldId="260"/>
            <ac:spMk id="4" creationId="{4B4A35CF-5D1E-4D3D-A5A4-256D004BBF69}"/>
          </ac:spMkLst>
        </pc:spChg>
        <pc:spChg chg="mod">
          <ac:chgData name="Myra Couture" userId="3d90365817be0029" providerId="LiveId" clId="{145DE145-5886-4D72-BAC6-11AC26D45A5E}" dt="2021-07-29T23:07:12.215" v="956" actId="20577"/>
          <ac:spMkLst>
            <pc:docMk/>
            <pc:sldMk cId="332346770" sldId="260"/>
            <ac:spMk id="5" creationId="{1D475914-7CC1-402C-91EB-B6FD280E22F4}"/>
          </ac:spMkLst>
        </pc:spChg>
        <pc:spChg chg="del">
          <ac:chgData name="Myra Couture" userId="3d90365817be0029" providerId="LiveId" clId="{145DE145-5886-4D72-BAC6-11AC26D45A5E}" dt="2021-07-29T23:07:32.491" v="960" actId="931"/>
          <ac:spMkLst>
            <pc:docMk/>
            <pc:sldMk cId="332346770" sldId="260"/>
            <ac:spMk id="6" creationId="{9BC4F458-B3C7-409B-9425-49C812BA1D4E}"/>
          </ac:spMkLst>
        </pc:spChg>
        <pc:spChg chg="add mod">
          <ac:chgData name="Myra Couture" userId="3d90365817be0029" providerId="LiveId" clId="{145DE145-5886-4D72-BAC6-11AC26D45A5E}" dt="2021-07-30T00:17:02.831" v="2036" actId="21"/>
          <ac:spMkLst>
            <pc:docMk/>
            <pc:sldMk cId="332346770" sldId="260"/>
            <ac:spMk id="12" creationId="{A8168B50-B058-4E70-8094-877AAA86AA2E}"/>
          </ac:spMkLst>
        </pc:spChg>
        <pc:picChg chg="add mod">
          <ac:chgData name="Myra Couture" userId="3d90365817be0029" providerId="LiveId" clId="{145DE145-5886-4D72-BAC6-11AC26D45A5E}" dt="2021-07-29T23:07:24.904" v="959" actId="962"/>
          <ac:picMkLst>
            <pc:docMk/>
            <pc:sldMk cId="332346770" sldId="260"/>
            <ac:picMk id="8" creationId="{F792CF0F-339E-4305-82FE-8E4330E04B2F}"/>
          </ac:picMkLst>
        </pc:picChg>
        <pc:picChg chg="add mod">
          <ac:chgData name="Myra Couture" userId="3d90365817be0029" providerId="LiveId" clId="{145DE145-5886-4D72-BAC6-11AC26D45A5E}" dt="2021-07-29T23:07:33.373" v="962" actId="962"/>
          <ac:picMkLst>
            <pc:docMk/>
            <pc:sldMk cId="332346770" sldId="260"/>
            <ac:picMk id="10" creationId="{9A66E06D-FCD3-4D2C-8446-20D1A3E6372F}"/>
          </ac:picMkLst>
        </pc:picChg>
      </pc:sldChg>
      <pc:sldChg chg="addSp delSp modSp new del mod">
        <pc:chgData name="Myra Couture" userId="3d90365817be0029" providerId="LiveId" clId="{145DE145-5886-4D72-BAC6-11AC26D45A5E}" dt="2021-07-30T00:39:23.012" v="2440" actId="2696"/>
        <pc:sldMkLst>
          <pc:docMk/>
          <pc:sldMk cId="2619647520" sldId="261"/>
        </pc:sldMkLst>
        <pc:spChg chg="mod">
          <ac:chgData name="Myra Couture" userId="3d90365817be0029" providerId="LiveId" clId="{145DE145-5886-4D72-BAC6-11AC26D45A5E}" dt="2021-07-29T21:45:07.864" v="920" actId="20577"/>
          <ac:spMkLst>
            <pc:docMk/>
            <pc:sldMk cId="2619647520" sldId="261"/>
            <ac:spMk id="2" creationId="{353F2F89-CF4E-41CE-A26A-767976C1859D}"/>
          </ac:spMkLst>
        </pc:spChg>
        <pc:spChg chg="mod">
          <ac:chgData name="Myra Couture" userId="3d90365817be0029" providerId="LiveId" clId="{145DE145-5886-4D72-BAC6-11AC26D45A5E}" dt="2021-07-29T20:41:00.180" v="458" actId="20577"/>
          <ac:spMkLst>
            <pc:docMk/>
            <pc:sldMk cId="2619647520" sldId="261"/>
            <ac:spMk id="3" creationId="{8A3B2E44-88B1-4F0B-BFFB-3135B7D73670}"/>
          </ac:spMkLst>
        </pc:spChg>
        <pc:spChg chg="del">
          <ac:chgData name="Myra Couture" userId="3d90365817be0029" providerId="LiveId" clId="{145DE145-5886-4D72-BAC6-11AC26D45A5E}" dt="2021-07-29T23:07:44.913" v="963" actId="931"/>
          <ac:spMkLst>
            <pc:docMk/>
            <pc:sldMk cId="2619647520" sldId="261"/>
            <ac:spMk id="4" creationId="{C05F886C-6A8C-4BFD-A90D-7C3CB818936C}"/>
          </ac:spMkLst>
        </pc:spChg>
        <pc:spChg chg="mod">
          <ac:chgData name="Myra Couture" userId="3d90365817be0029" providerId="LiveId" clId="{145DE145-5886-4D72-BAC6-11AC26D45A5E}" dt="2021-07-29T20:41:31.814" v="509" actId="20577"/>
          <ac:spMkLst>
            <pc:docMk/>
            <pc:sldMk cId="2619647520" sldId="261"/>
            <ac:spMk id="5" creationId="{6C9883DB-3699-4168-9865-CF6B09694EE5}"/>
          </ac:spMkLst>
        </pc:spChg>
        <pc:spChg chg="del">
          <ac:chgData name="Myra Couture" userId="3d90365817be0029" providerId="LiveId" clId="{145DE145-5886-4D72-BAC6-11AC26D45A5E}" dt="2021-07-29T23:07:51.678" v="966" actId="931"/>
          <ac:spMkLst>
            <pc:docMk/>
            <pc:sldMk cId="2619647520" sldId="261"/>
            <ac:spMk id="6" creationId="{15141350-6B0E-4BCC-870F-A6CAA466D512}"/>
          </ac:spMkLst>
        </pc:spChg>
        <pc:picChg chg="add mod">
          <ac:chgData name="Myra Couture" userId="3d90365817be0029" providerId="LiveId" clId="{145DE145-5886-4D72-BAC6-11AC26D45A5E}" dt="2021-07-29T23:07:45.787" v="965" actId="962"/>
          <ac:picMkLst>
            <pc:docMk/>
            <pc:sldMk cId="2619647520" sldId="261"/>
            <ac:picMk id="8" creationId="{4D41444A-41A7-4CDA-906F-2BDBABD4F889}"/>
          </ac:picMkLst>
        </pc:picChg>
        <pc:picChg chg="add mod">
          <ac:chgData name="Myra Couture" userId="3d90365817be0029" providerId="LiveId" clId="{145DE145-5886-4D72-BAC6-11AC26D45A5E}" dt="2021-07-29T23:07:52.559" v="968" actId="962"/>
          <ac:picMkLst>
            <pc:docMk/>
            <pc:sldMk cId="2619647520" sldId="261"/>
            <ac:picMk id="10" creationId="{0D4EB5C7-9894-4608-A96E-58BAA272BB68}"/>
          </ac:picMkLst>
        </pc:picChg>
      </pc:sldChg>
      <pc:sldChg chg="addSp delSp modSp new mod setBg">
        <pc:chgData name="Myra Couture" userId="3d90365817be0029" providerId="LiveId" clId="{145DE145-5886-4D72-BAC6-11AC26D45A5E}" dt="2021-07-30T00:08:53.905" v="1876" actId="26606"/>
        <pc:sldMkLst>
          <pc:docMk/>
          <pc:sldMk cId="2526386925" sldId="262"/>
        </pc:sldMkLst>
        <pc:spChg chg="mod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2" creationId="{E1E87FC9-2D58-49ED-8404-CFBC66D631A4}"/>
          </ac:spMkLst>
        </pc:spChg>
        <pc:spChg chg="del">
          <ac:chgData name="Myra Couture" userId="3d90365817be0029" providerId="LiveId" clId="{145DE145-5886-4D72-BAC6-11AC26D45A5E}" dt="2021-07-29T22:02:12.906" v="924" actId="931"/>
          <ac:spMkLst>
            <pc:docMk/>
            <pc:sldMk cId="2526386925" sldId="262"/>
            <ac:spMk id="3" creationId="{E1744D39-1A89-4ACA-BF11-8CBC8E6C2D2E}"/>
          </ac:spMkLst>
        </pc:spChg>
        <pc:spChg chg="add mod ord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6" creationId="{2F75D349-C17A-4EFE-AD73-CFC9E7EBD069}"/>
          </ac:spMkLst>
        </pc:spChg>
        <pc:spChg chg="add del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8" creationId="{3346177D-ADC4-4968-B747-5CFCD390B5B9}"/>
          </ac:spMkLst>
        </pc:spChg>
        <pc:spChg chg="add del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9" creationId="{0844A943-BF79-4FEA-ABB1-3BD54D236606}"/>
          </ac:spMkLst>
        </pc:spChg>
        <pc:spChg chg="add del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10" creationId="{6437CC72-F4A8-4DC3-AFAB-D22C482C8100}"/>
          </ac:spMkLst>
        </pc:spChg>
        <pc:spChg chg="add del">
          <ac:chgData name="Myra Couture" userId="3d90365817be0029" providerId="LiveId" clId="{145DE145-5886-4D72-BAC6-11AC26D45A5E}" dt="2021-07-30T00:04:20.440" v="1810" actId="26606"/>
          <ac:spMkLst>
            <pc:docMk/>
            <pc:sldMk cId="2526386925" sldId="262"/>
            <ac:spMk id="11" creationId="{0CCC4BA0-1298-4DBD-86F1-B51D8C9D3437}"/>
          </ac:spMkLst>
        </pc:spChg>
        <pc:spChg chg="add del">
          <ac:chgData name="Myra Couture" userId="3d90365817be0029" providerId="LiveId" clId="{145DE145-5886-4D72-BAC6-11AC26D45A5E}" dt="2021-07-30T00:07:39.487" v="1868" actId="26606"/>
          <ac:spMkLst>
            <pc:docMk/>
            <pc:sldMk cId="2526386925" sldId="262"/>
            <ac:spMk id="12" creationId="{2596F992-698C-48C0-9D89-70DA4CE927EF}"/>
          </ac:spMkLst>
        </pc:spChg>
        <pc:spChg chg="add del">
          <ac:chgData name="Myra Couture" userId="3d90365817be0029" providerId="LiveId" clId="{145DE145-5886-4D72-BAC6-11AC26D45A5E}" dt="2021-07-30T00:04:20.440" v="1810" actId="26606"/>
          <ac:spMkLst>
            <pc:docMk/>
            <pc:sldMk cId="2526386925" sldId="262"/>
            <ac:spMk id="13" creationId="{EEBF1590-3B36-48EE-A89D-3B6F3CB256AB}"/>
          </ac:spMkLst>
        </pc:spChg>
        <pc:spChg chg="add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14" creationId="{979E27D9-03C7-44E2-9FF8-15D0C8506AF7}"/>
          </ac:spMkLst>
        </pc:spChg>
        <pc:spChg chg="add del">
          <ac:chgData name="Myra Couture" userId="3d90365817be0029" providerId="LiveId" clId="{145DE145-5886-4D72-BAC6-11AC26D45A5E}" dt="2021-07-30T00:04:20.440" v="1810" actId="26606"/>
          <ac:spMkLst>
            <pc:docMk/>
            <pc:sldMk cId="2526386925" sldId="262"/>
            <ac:spMk id="15" creationId="{AC8F6C8C-AB5A-4548-942D-E3FD40ACBC49}"/>
          </ac:spMkLst>
        </pc:spChg>
        <pc:spChg chg="add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16" creationId="{EEBF1590-3B36-48EE-A89D-3B6F3CB256AB}"/>
          </ac:spMkLst>
        </pc:spChg>
        <pc:spChg chg="add del">
          <ac:chgData name="Myra Couture" userId="3d90365817be0029" providerId="LiveId" clId="{145DE145-5886-4D72-BAC6-11AC26D45A5E}" dt="2021-07-30T00:07:39.487" v="1868" actId="26606"/>
          <ac:spMkLst>
            <pc:docMk/>
            <pc:sldMk cId="2526386925" sldId="262"/>
            <ac:spMk id="17" creationId="{A344AAA5-41F4-4862-97EF-688D31DC7567}"/>
          </ac:spMkLst>
        </pc:spChg>
        <pc:spChg chg="add">
          <ac:chgData name="Myra Couture" userId="3d90365817be0029" providerId="LiveId" clId="{145DE145-5886-4D72-BAC6-11AC26D45A5E}" dt="2021-07-30T00:08:53.905" v="1876" actId="26606"/>
          <ac:spMkLst>
            <pc:docMk/>
            <pc:sldMk cId="2526386925" sldId="262"/>
            <ac:spMk id="18" creationId="{AC8F6C8C-AB5A-4548-942D-E3FD40ACBC49}"/>
          </ac:spMkLst>
        </pc:spChg>
        <pc:spChg chg="add del">
          <ac:chgData name="Myra Couture" userId="3d90365817be0029" providerId="LiveId" clId="{145DE145-5886-4D72-BAC6-11AC26D45A5E}" dt="2021-07-30T00:07:39.487" v="1868" actId="26606"/>
          <ac:spMkLst>
            <pc:docMk/>
            <pc:sldMk cId="2526386925" sldId="262"/>
            <ac:spMk id="19" creationId="{69E1A62C-2AAF-4B3E-8CDB-65E237080997}"/>
          </ac:spMkLst>
        </pc:spChg>
        <pc:spChg chg="add del">
          <ac:chgData name="Myra Couture" userId="3d90365817be0029" providerId="LiveId" clId="{145DE145-5886-4D72-BAC6-11AC26D45A5E}" dt="2021-07-30T00:04:18.338" v="1809" actId="26606"/>
          <ac:spMkLst>
            <pc:docMk/>
            <pc:sldMk cId="2526386925" sldId="262"/>
            <ac:spMk id="20" creationId="{3346177D-ADC4-4968-B747-5CFCD390B5B9}"/>
          </ac:spMkLst>
        </pc:spChg>
        <pc:spChg chg="add del">
          <ac:chgData name="Myra Couture" userId="3d90365817be0029" providerId="LiveId" clId="{145DE145-5886-4D72-BAC6-11AC26D45A5E}" dt="2021-07-30T00:07:42.275" v="1870" actId="26606"/>
          <ac:spMkLst>
            <pc:docMk/>
            <pc:sldMk cId="2526386925" sldId="262"/>
            <ac:spMk id="21" creationId="{3346177D-ADC4-4968-B747-5CFCD390B5B9}"/>
          </ac:spMkLst>
        </pc:spChg>
        <pc:spChg chg="add del">
          <ac:chgData name="Myra Couture" userId="3d90365817be0029" providerId="LiveId" clId="{145DE145-5886-4D72-BAC6-11AC26D45A5E}" dt="2021-07-30T00:04:18.338" v="1809" actId="26606"/>
          <ac:spMkLst>
            <pc:docMk/>
            <pc:sldMk cId="2526386925" sldId="262"/>
            <ac:spMk id="22" creationId="{0844A943-BF79-4FEA-ABB1-3BD54D236606}"/>
          </ac:spMkLst>
        </pc:spChg>
        <pc:spChg chg="add del">
          <ac:chgData name="Myra Couture" userId="3d90365817be0029" providerId="LiveId" clId="{145DE145-5886-4D72-BAC6-11AC26D45A5E}" dt="2021-07-30T00:07:42.275" v="1870" actId="26606"/>
          <ac:spMkLst>
            <pc:docMk/>
            <pc:sldMk cId="2526386925" sldId="262"/>
            <ac:spMk id="23" creationId="{0844A943-BF79-4FEA-ABB1-3BD54D236606}"/>
          </ac:spMkLst>
        </pc:spChg>
        <pc:spChg chg="add del">
          <ac:chgData name="Myra Couture" userId="3d90365817be0029" providerId="LiveId" clId="{145DE145-5886-4D72-BAC6-11AC26D45A5E}" dt="2021-07-30T00:04:18.338" v="1809" actId="26606"/>
          <ac:spMkLst>
            <pc:docMk/>
            <pc:sldMk cId="2526386925" sldId="262"/>
            <ac:spMk id="24" creationId="{6437CC72-F4A8-4DC3-AFAB-D22C482C8100}"/>
          </ac:spMkLst>
        </pc:spChg>
        <pc:spChg chg="add del">
          <ac:chgData name="Myra Couture" userId="3d90365817be0029" providerId="LiveId" clId="{145DE145-5886-4D72-BAC6-11AC26D45A5E}" dt="2021-07-30T00:07:42.275" v="1870" actId="26606"/>
          <ac:spMkLst>
            <pc:docMk/>
            <pc:sldMk cId="2526386925" sldId="262"/>
            <ac:spMk id="25" creationId="{6437CC72-F4A8-4DC3-AFAB-D22C482C8100}"/>
          </ac:spMkLst>
        </pc:spChg>
        <pc:spChg chg="add del">
          <ac:chgData name="Myra Couture" userId="3d90365817be0029" providerId="LiveId" clId="{145DE145-5886-4D72-BAC6-11AC26D45A5E}" dt="2021-07-30T00:04:17.240" v="1807" actId="26606"/>
          <ac:spMkLst>
            <pc:docMk/>
            <pc:sldMk cId="2526386925" sldId="262"/>
            <ac:spMk id="29" creationId="{327D73B4-9F5C-4A64-A179-51B9500CB8B5}"/>
          </ac:spMkLst>
        </pc:spChg>
        <pc:spChg chg="add del">
          <ac:chgData name="Myra Couture" userId="3d90365817be0029" providerId="LiveId" clId="{145DE145-5886-4D72-BAC6-11AC26D45A5E}" dt="2021-07-30T00:04:17.240" v="1807" actId="26606"/>
          <ac:spMkLst>
            <pc:docMk/>
            <pc:sldMk cId="2526386925" sldId="262"/>
            <ac:spMk id="31" creationId="{C1F06963-6374-4B48-844F-071A9BAAAE02}"/>
          </ac:spMkLst>
        </pc:spChg>
        <pc:spChg chg="add del">
          <ac:chgData name="Myra Couture" userId="3d90365817be0029" providerId="LiveId" clId="{145DE145-5886-4D72-BAC6-11AC26D45A5E}" dt="2021-07-30T00:04:17.240" v="1807" actId="26606"/>
          <ac:spMkLst>
            <pc:docMk/>
            <pc:sldMk cId="2526386925" sldId="262"/>
            <ac:spMk id="37" creationId="{E3020543-B24B-4EC4-8FFC-8DD88EEA91A8}"/>
          </ac:spMkLst>
        </pc:spChg>
        <pc:grpChg chg="add del">
          <ac:chgData name="Myra Couture" userId="3d90365817be0029" providerId="LiveId" clId="{145DE145-5886-4D72-BAC6-11AC26D45A5E}" dt="2021-07-30T00:04:17.240" v="1807" actId="26606"/>
          <ac:grpSpMkLst>
            <pc:docMk/>
            <pc:sldMk cId="2526386925" sldId="262"/>
            <ac:grpSpMk id="33" creationId="{5614C7C0-FA1D-4105-8345-1DF76F9870A8}"/>
          </ac:grpSpMkLst>
        </pc:grpChg>
        <pc:picChg chg="add mod ord">
          <ac:chgData name="Myra Couture" userId="3d90365817be0029" providerId="LiveId" clId="{145DE145-5886-4D72-BAC6-11AC26D45A5E}" dt="2021-07-30T00:08:53.905" v="1876" actId="26606"/>
          <ac:picMkLst>
            <pc:docMk/>
            <pc:sldMk cId="2526386925" sldId="262"/>
            <ac:picMk id="5" creationId="{CE1C8E27-D872-4F26-9718-F23E53C79460}"/>
          </ac:picMkLst>
        </pc:picChg>
        <pc:cxnChg chg="add del">
          <ac:chgData name="Myra Couture" userId="3d90365817be0029" providerId="LiveId" clId="{145DE145-5886-4D72-BAC6-11AC26D45A5E}" dt="2021-07-30T00:04:17.240" v="1807" actId="26606"/>
          <ac:cxnSpMkLst>
            <pc:docMk/>
            <pc:sldMk cId="2526386925" sldId="262"/>
            <ac:cxnSpMk id="39" creationId="{C49DA8F6-BCC1-4447-B54C-57856834B94B}"/>
          </ac:cxnSpMkLst>
        </pc:cxnChg>
      </pc:sldChg>
      <pc:sldChg chg="addSp delSp modSp new mod setBg">
        <pc:chgData name="Myra Couture" userId="3d90365817be0029" providerId="LiveId" clId="{145DE145-5886-4D72-BAC6-11AC26D45A5E}" dt="2021-07-30T00:15:44.238" v="2033" actId="20577"/>
        <pc:sldMkLst>
          <pc:docMk/>
          <pc:sldMk cId="1073104932" sldId="263"/>
        </pc:sldMkLst>
        <pc:spChg chg="mo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2" creationId="{637237E7-1920-4882-A2A1-81790793C35C}"/>
          </ac:spMkLst>
        </pc:spChg>
        <pc:spChg chg="del">
          <ac:chgData name="Myra Couture" userId="3d90365817be0029" providerId="LiveId" clId="{145DE145-5886-4D72-BAC6-11AC26D45A5E}" dt="2021-07-29T22:02:00.484" v="921" actId="931"/>
          <ac:spMkLst>
            <pc:docMk/>
            <pc:sldMk cId="1073104932" sldId="263"/>
            <ac:spMk id="3" creationId="{ED271C63-CFAC-4CE6-9B2C-3009EF285510}"/>
          </ac:spMkLst>
        </pc:spChg>
        <pc:spChg chg="add del mod">
          <ac:chgData name="Myra Couture" userId="3d90365817be0029" providerId="LiveId" clId="{145DE145-5886-4D72-BAC6-11AC26D45A5E}" dt="2021-07-30T00:01:54.562" v="1794" actId="21"/>
          <ac:spMkLst>
            <pc:docMk/>
            <pc:sldMk cId="1073104932" sldId="263"/>
            <ac:spMk id="6" creationId="{8D6FB113-9749-4C79-A2FE-C9416824CAB1}"/>
          </ac:spMkLst>
        </pc:spChg>
        <pc:spChg chg="add mod">
          <ac:chgData name="Myra Couture" userId="3d90365817be0029" providerId="LiveId" clId="{145DE145-5886-4D72-BAC6-11AC26D45A5E}" dt="2021-07-30T00:15:44.238" v="2033" actId="20577"/>
          <ac:spMkLst>
            <pc:docMk/>
            <pc:sldMk cId="1073104932" sldId="263"/>
            <ac:spMk id="7" creationId="{F7A52B3A-B744-410E-8B83-582EB4415FC7}"/>
          </ac:spMkLst>
        </pc:spChg>
        <pc:spChg chg="ad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10" creationId="{A8384FB5-9ADC-4DDC-881B-597D56F5B15D}"/>
          </ac:spMkLst>
        </pc:spChg>
        <pc:spChg chg="ad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12" creationId="{91E5A9A7-95C6-4F4F-B00E-C82E07FE62EF}"/>
          </ac:spMkLst>
        </pc:spChg>
        <pc:spChg chg="ad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14" creationId="{D07DD2DE-F619-49DD-B5E7-03A290FF4ED1}"/>
          </ac:spMkLst>
        </pc:spChg>
        <pc:spChg chg="ad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16" creationId="{85149191-5F60-4A28-AAFF-039F96B0F3EC}"/>
          </ac:spMkLst>
        </pc:spChg>
        <pc:spChg chg="add">
          <ac:chgData name="Myra Couture" userId="3d90365817be0029" providerId="LiveId" clId="{145DE145-5886-4D72-BAC6-11AC26D45A5E}" dt="2021-07-30T00:02:55.209" v="1801" actId="26606"/>
          <ac:spMkLst>
            <pc:docMk/>
            <pc:sldMk cId="1073104932" sldId="263"/>
            <ac:spMk id="18" creationId="{F8260ED5-17F7-4158-B241-D51DD4CF1B7E}"/>
          </ac:spMkLst>
        </pc:spChg>
        <pc:picChg chg="add mod">
          <ac:chgData name="Myra Couture" userId="3d90365817be0029" providerId="LiveId" clId="{145DE145-5886-4D72-BAC6-11AC26D45A5E}" dt="2021-07-30T00:11:26.675" v="1889" actId="1076"/>
          <ac:picMkLst>
            <pc:docMk/>
            <pc:sldMk cId="1073104932" sldId="263"/>
            <ac:picMk id="5" creationId="{0A291FC2-0DFF-472B-8CCD-21EEEBFF502C}"/>
          </ac:picMkLst>
        </pc:picChg>
      </pc:sldChg>
      <pc:sldChg chg="modSp new del mod">
        <pc:chgData name="Myra Couture" userId="3d90365817be0029" providerId="LiveId" clId="{145DE145-5886-4D72-BAC6-11AC26D45A5E}" dt="2021-07-29T20:46:55.566" v="718" actId="2696"/>
        <pc:sldMkLst>
          <pc:docMk/>
          <pc:sldMk cId="3110758783" sldId="264"/>
        </pc:sldMkLst>
        <pc:spChg chg="mod">
          <ac:chgData name="Myra Couture" userId="3d90365817be0029" providerId="LiveId" clId="{145DE145-5886-4D72-BAC6-11AC26D45A5E}" dt="2021-07-29T20:45:56.701" v="675" actId="20577"/>
          <ac:spMkLst>
            <pc:docMk/>
            <pc:sldMk cId="3110758783" sldId="264"/>
            <ac:spMk id="2" creationId="{926286F3-1C37-4FF9-8978-FDE9F7C9E59B}"/>
          </ac:spMkLst>
        </pc:spChg>
        <pc:spChg chg="mod">
          <ac:chgData name="Myra Couture" userId="3d90365817be0029" providerId="LiveId" clId="{145DE145-5886-4D72-BAC6-11AC26D45A5E}" dt="2021-07-29T20:46:16.250" v="696" actId="5793"/>
          <ac:spMkLst>
            <pc:docMk/>
            <pc:sldMk cId="3110758783" sldId="264"/>
            <ac:spMk id="3" creationId="{88C2510F-50A7-4F76-A126-74E5048A2B56}"/>
          </ac:spMkLst>
        </pc:spChg>
        <pc:spChg chg="mod">
          <ac:chgData name="Myra Couture" userId="3d90365817be0029" providerId="LiveId" clId="{145DE145-5886-4D72-BAC6-11AC26D45A5E}" dt="2021-07-29T20:46:07.589" v="694" actId="20577"/>
          <ac:spMkLst>
            <pc:docMk/>
            <pc:sldMk cId="3110758783" sldId="264"/>
            <ac:spMk id="4" creationId="{BB17CE15-BC20-451C-B859-7E5406839D81}"/>
          </ac:spMkLst>
        </pc:spChg>
      </pc:sldChg>
      <pc:sldChg chg="addSp delSp modSp new del mod">
        <pc:chgData name="Myra Couture" userId="3d90365817be0029" providerId="LiveId" clId="{145DE145-5886-4D72-BAC6-11AC26D45A5E}" dt="2021-07-30T00:39:14.225" v="2438" actId="2696"/>
        <pc:sldMkLst>
          <pc:docMk/>
          <pc:sldMk cId="1812676782" sldId="265"/>
        </pc:sldMkLst>
        <pc:spChg chg="mod">
          <ac:chgData name="Myra Couture" userId="3d90365817be0029" providerId="LiveId" clId="{145DE145-5886-4D72-BAC6-11AC26D45A5E}" dt="2021-07-29T20:46:36.609" v="698"/>
          <ac:spMkLst>
            <pc:docMk/>
            <pc:sldMk cId="1812676782" sldId="265"/>
            <ac:spMk id="2" creationId="{92111D5C-EFBF-4CE4-9D85-8E91D046151B}"/>
          </ac:spMkLst>
        </pc:spChg>
        <pc:spChg chg="mod">
          <ac:chgData name="Myra Couture" userId="3d90365817be0029" providerId="LiveId" clId="{145DE145-5886-4D72-BAC6-11AC26D45A5E}" dt="2021-07-29T23:09:27.962" v="1032" actId="20577"/>
          <ac:spMkLst>
            <pc:docMk/>
            <pc:sldMk cId="1812676782" sldId="265"/>
            <ac:spMk id="3" creationId="{C6BD626E-E9E0-4C8F-BA69-A4A0A39CED99}"/>
          </ac:spMkLst>
        </pc:spChg>
        <pc:spChg chg="del">
          <ac:chgData name="Myra Couture" userId="3d90365817be0029" providerId="LiveId" clId="{145DE145-5886-4D72-BAC6-11AC26D45A5E}" dt="2021-07-29T22:12:29.171" v="939" actId="931"/>
          <ac:spMkLst>
            <pc:docMk/>
            <pc:sldMk cId="1812676782" sldId="265"/>
            <ac:spMk id="4" creationId="{D91454D0-207D-416F-921A-5A9F552E1DBD}"/>
          </ac:spMkLst>
        </pc:spChg>
        <pc:spChg chg="mod">
          <ac:chgData name="Myra Couture" userId="3d90365817be0029" providerId="LiveId" clId="{145DE145-5886-4D72-BAC6-11AC26D45A5E}" dt="2021-07-29T23:09:41.637" v="1057" actId="20577"/>
          <ac:spMkLst>
            <pc:docMk/>
            <pc:sldMk cId="1812676782" sldId="265"/>
            <ac:spMk id="5" creationId="{1595E3C9-5C9A-4CB8-9724-02431B012C64}"/>
          </ac:spMkLst>
        </pc:spChg>
        <pc:spChg chg="del mod">
          <ac:chgData name="Myra Couture" userId="3d90365817be0029" providerId="LiveId" clId="{145DE145-5886-4D72-BAC6-11AC26D45A5E}" dt="2021-07-29T22:12:38.031" v="942" actId="931"/>
          <ac:spMkLst>
            <pc:docMk/>
            <pc:sldMk cId="1812676782" sldId="265"/>
            <ac:spMk id="6" creationId="{7D99C143-2DD0-4865-AAA4-6FF299B10C51}"/>
          </ac:spMkLst>
        </pc:spChg>
        <pc:picChg chg="add mod">
          <ac:chgData name="Myra Couture" userId="3d90365817be0029" providerId="LiveId" clId="{145DE145-5886-4D72-BAC6-11AC26D45A5E}" dt="2021-07-29T22:12:36.752" v="940" actId="27614"/>
          <ac:picMkLst>
            <pc:docMk/>
            <pc:sldMk cId="1812676782" sldId="265"/>
            <ac:picMk id="8" creationId="{447A0BCC-4813-4181-8BFA-D94533500849}"/>
          </ac:picMkLst>
        </pc:picChg>
        <pc:picChg chg="add mod">
          <ac:chgData name="Myra Couture" userId="3d90365817be0029" providerId="LiveId" clId="{145DE145-5886-4D72-BAC6-11AC26D45A5E}" dt="2021-07-29T22:12:39.791" v="944" actId="962"/>
          <ac:picMkLst>
            <pc:docMk/>
            <pc:sldMk cId="1812676782" sldId="265"/>
            <ac:picMk id="10" creationId="{A7883825-D462-4A24-B4A3-902265F0541F}"/>
          </ac:picMkLst>
        </pc:picChg>
      </pc:sldChg>
      <pc:sldChg chg="addSp delSp modSp new mod ord setBg">
        <pc:chgData name="Myra Couture" userId="3d90365817be0029" providerId="LiveId" clId="{145DE145-5886-4D72-BAC6-11AC26D45A5E}" dt="2021-07-30T00:29:59.826" v="2243" actId="1076"/>
        <pc:sldMkLst>
          <pc:docMk/>
          <pc:sldMk cId="2331885675" sldId="266"/>
        </pc:sldMkLst>
        <pc:spChg chg="mod">
          <ac:chgData name="Myra Couture" userId="3d90365817be0029" providerId="LiveId" clId="{145DE145-5886-4D72-BAC6-11AC26D45A5E}" dt="2021-07-30T00:29:59.826" v="2243" actId="1076"/>
          <ac:spMkLst>
            <pc:docMk/>
            <pc:sldMk cId="2331885675" sldId="266"/>
            <ac:spMk id="2" creationId="{AC7144A6-4674-4D4E-9D79-F5F2C0CB32FE}"/>
          </ac:spMkLst>
        </pc:spChg>
        <pc:spChg chg="del">
          <ac:chgData name="Myra Couture" userId="3d90365817be0029" providerId="LiveId" clId="{145DE145-5886-4D72-BAC6-11AC26D45A5E}" dt="2021-07-29T22:02:57.917" v="936" actId="931"/>
          <ac:spMkLst>
            <pc:docMk/>
            <pc:sldMk cId="2331885675" sldId="266"/>
            <ac:spMk id="3" creationId="{AD776AA8-6333-4609-8F9E-D6A23B3F59D7}"/>
          </ac:spMkLst>
        </pc:spChg>
        <pc:spChg chg="add">
          <ac:chgData name="Myra Couture" userId="3d90365817be0029" providerId="LiveId" clId="{145DE145-5886-4D72-BAC6-11AC26D45A5E}" dt="2021-07-30T00:28:49.293" v="2216" actId="26606"/>
          <ac:spMkLst>
            <pc:docMk/>
            <pc:sldMk cId="2331885675" sldId="266"/>
            <ac:spMk id="10" creationId="{A8384FB5-9ADC-4DDC-881B-597D56F5B15D}"/>
          </ac:spMkLst>
        </pc:spChg>
        <pc:spChg chg="add">
          <ac:chgData name="Myra Couture" userId="3d90365817be0029" providerId="LiveId" clId="{145DE145-5886-4D72-BAC6-11AC26D45A5E}" dt="2021-07-30T00:28:49.293" v="2216" actId="26606"/>
          <ac:spMkLst>
            <pc:docMk/>
            <pc:sldMk cId="2331885675" sldId="266"/>
            <ac:spMk id="12" creationId="{91E5A9A7-95C6-4F4F-B00E-C82E07FE62EF}"/>
          </ac:spMkLst>
        </pc:spChg>
        <pc:spChg chg="add">
          <ac:chgData name="Myra Couture" userId="3d90365817be0029" providerId="LiveId" clId="{145DE145-5886-4D72-BAC6-11AC26D45A5E}" dt="2021-07-30T00:28:49.293" v="2216" actId="26606"/>
          <ac:spMkLst>
            <pc:docMk/>
            <pc:sldMk cId="2331885675" sldId="266"/>
            <ac:spMk id="14" creationId="{D07DD2DE-F619-49DD-B5E7-03A290FF4ED1}"/>
          </ac:spMkLst>
        </pc:spChg>
        <pc:spChg chg="add">
          <ac:chgData name="Myra Couture" userId="3d90365817be0029" providerId="LiveId" clId="{145DE145-5886-4D72-BAC6-11AC26D45A5E}" dt="2021-07-30T00:28:49.293" v="2216" actId="26606"/>
          <ac:spMkLst>
            <pc:docMk/>
            <pc:sldMk cId="2331885675" sldId="266"/>
            <ac:spMk id="16" creationId="{85149191-5F60-4A28-AAFF-039F96B0F3EC}"/>
          </ac:spMkLst>
        </pc:spChg>
        <pc:spChg chg="add">
          <ac:chgData name="Myra Couture" userId="3d90365817be0029" providerId="LiveId" clId="{145DE145-5886-4D72-BAC6-11AC26D45A5E}" dt="2021-07-30T00:28:49.293" v="2216" actId="26606"/>
          <ac:spMkLst>
            <pc:docMk/>
            <pc:sldMk cId="2331885675" sldId="266"/>
            <ac:spMk id="18" creationId="{F8260ED5-17F7-4158-B241-D51DD4CF1B7E}"/>
          </ac:spMkLst>
        </pc:spChg>
        <pc:picChg chg="add mod">
          <ac:chgData name="Myra Couture" userId="3d90365817be0029" providerId="LiveId" clId="{145DE145-5886-4D72-BAC6-11AC26D45A5E}" dt="2021-07-30T00:29:24.717" v="2220" actId="14100"/>
          <ac:picMkLst>
            <pc:docMk/>
            <pc:sldMk cId="2331885675" sldId="266"/>
            <ac:picMk id="5" creationId="{D7ADF93B-58C3-418C-A510-E97C9A1BB481}"/>
          </ac:picMkLst>
        </pc:picChg>
      </pc:sldChg>
      <pc:sldChg chg="new del">
        <pc:chgData name="Myra Couture" userId="3d90365817be0029" providerId="LiveId" clId="{145DE145-5886-4D72-BAC6-11AC26D45A5E}" dt="2021-07-29T20:56:00.698" v="782" actId="2696"/>
        <pc:sldMkLst>
          <pc:docMk/>
          <pc:sldMk cId="2564872665" sldId="267"/>
        </pc:sldMkLst>
      </pc:sldChg>
      <pc:sldChg chg="addSp delSp modSp new mod setBg">
        <pc:chgData name="Myra Couture" userId="3d90365817be0029" providerId="LiveId" clId="{145DE145-5886-4D72-BAC6-11AC26D45A5E}" dt="2021-07-30T00:28:17.343" v="2215" actId="1076"/>
        <pc:sldMkLst>
          <pc:docMk/>
          <pc:sldMk cId="2832943850" sldId="267"/>
        </pc:sldMkLst>
        <pc:spChg chg="mod">
          <ac:chgData name="Myra Couture" userId="3d90365817be0029" providerId="LiveId" clId="{145DE145-5886-4D72-BAC6-11AC26D45A5E}" dt="2021-07-30T00:28:02.589" v="2212" actId="1076"/>
          <ac:spMkLst>
            <pc:docMk/>
            <pc:sldMk cId="2832943850" sldId="267"/>
            <ac:spMk id="2" creationId="{F7CE7501-7398-45C4-AC39-D85B72E13CF1}"/>
          </ac:spMkLst>
        </pc:spChg>
        <pc:spChg chg="del">
          <ac:chgData name="Myra Couture" userId="3d90365817be0029" providerId="LiveId" clId="{145DE145-5886-4D72-BAC6-11AC26D45A5E}" dt="2021-07-29T22:02:22.456" v="926" actId="931"/>
          <ac:spMkLst>
            <pc:docMk/>
            <pc:sldMk cId="2832943850" sldId="267"/>
            <ac:spMk id="3" creationId="{BEDD23C9-C8E3-4782-8BB2-E2DFB01F8864}"/>
          </ac:spMkLst>
        </pc:spChg>
        <pc:spChg chg="add del">
          <ac:chgData name="Myra Couture" userId="3d90365817be0029" providerId="LiveId" clId="{145DE145-5886-4D72-BAC6-11AC26D45A5E}" dt="2021-07-30T00:27:07.931" v="2155"/>
          <ac:spMkLst>
            <pc:docMk/>
            <pc:sldMk cId="2832943850" sldId="267"/>
            <ac:spMk id="9" creationId="{4F17AA10-8AE0-4C99-8034-C6E5F96B62F4}"/>
          </ac:spMkLst>
        </pc:spChg>
        <pc:spChg chg="add">
          <ac:chgData name="Myra Couture" userId="3d90365817be0029" providerId="LiveId" clId="{145DE145-5886-4D72-BAC6-11AC26D45A5E}" dt="2021-07-30T00:27:03.374" v="2154" actId="26606"/>
          <ac:spMkLst>
            <pc:docMk/>
            <pc:sldMk cId="2832943850" sldId="267"/>
            <ac:spMk id="12" creationId="{979E27D9-03C7-44E2-9FF8-15D0C8506AF7}"/>
          </ac:spMkLst>
        </pc:spChg>
        <pc:spChg chg="add">
          <ac:chgData name="Myra Couture" userId="3d90365817be0029" providerId="LiveId" clId="{145DE145-5886-4D72-BAC6-11AC26D45A5E}" dt="2021-07-30T00:27:03.374" v="2154" actId="26606"/>
          <ac:spMkLst>
            <pc:docMk/>
            <pc:sldMk cId="2832943850" sldId="267"/>
            <ac:spMk id="14" creationId="{EEBF1590-3B36-48EE-A89D-3B6F3CB256AB}"/>
          </ac:spMkLst>
        </pc:spChg>
        <pc:spChg chg="add">
          <ac:chgData name="Myra Couture" userId="3d90365817be0029" providerId="LiveId" clId="{145DE145-5886-4D72-BAC6-11AC26D45A5E}" dt="2021-07-30T00:27:03.374" v="2154" actId="26606"/>
          <ac:spMkLst>
            <pc:docMk/>
            <pc:sldMk cId="2832943850" sldId="267"/>
            <ac:spMk id="16" creationId="{AC8F6C8C-AB5A-4548-942D-E3FD40ACBC49}"/>
          </ac:spMkLst>
        </pc:spChg>
        <pc:graphicFrameChg chg="add del mod modGraphic">
          <ac:chgData name="Myra Couture" userId="3d90365817be0029" providerId="LiveId" clId="{145DE145-5886-4D72-BAC6-11AC26D45A5E}" dt="2021-07-30T00:26:22.619" v="2151" actId="21"/>
          <ac:graphicFrameMkLst>
            <pc:docMk/>
            <pc:sldMk cId="2832943850" sldId="267"/>
            <ac:graphicFrameMk id="6" creationId="{3C395B6F-68F1-4326-9971-E80DCA584E01}"/>
          </ac:graphicFrameMkLst>
        </pc:graphicFrameChg>
        <pc:graphicFrameChg chg="add mod modGraphic">
          <ac:chgData name="Myra Couture" userId="3d90365817be0029" providerId="LiveId" clId="{145DE145-5886-4D72-BAC6-11AC26D45A5E}" dt="2021-07-30T00:28:06.871" v="2213" actId="1076"/>
          <ac:graphicFrameMkLst>
            <pc:docMk/>
            <pc:sldMk cId="2832943850" sldId="267"/>
            <ac:graphicFrameMk id="11" creationId="{92946B18-4538-42D7-BE70-1F601F668A6D}"/>
          </ac:graphicFrameMkLst>
        </pc:graphicFrameChg>
        <pc:picChg chg="add mod">
          <ac:chgData name="Myra Couture" userId="3d90365817be0029" providerId="LiveId" clId="{145DE145-5886-4D72-BAC6-11AC26D45A5E}" dt="2021-07-30T00:28:17.343" v="2215" actId="1076"/>
          <ac:picMkLst>
            <pc:docMk/>
            <pc:sldMk cId="2832943850" sldId="267"/>
            <ac:picMk id="5" creationId="{35D23B53-A75A-4B23-A1DE-677E2BDC0FBA}"/>
          </ac:picMkLst>
        </pc:picChg>
      </pc:sldChg>
      <pc:sldChg chg="new del">
        <pc:chgData name="Myra Couture" userId="3d90365817be0029" providerId="LiveId" clId="{145DE145-5886-4D72-BAC6-11AC26D45A5E}" dt="2021-07-30T00:16:52.374" v="2035" actId="2696"/>
        <pc:sldMkLst>
          <pc:docMk/>
          <pc:sldMk cId="672308445" sldId="268"/>
        </pc:sldMkLst>
      </pc:sldChg>
      <pc:sldChg chg="addSp modSp new del mod">
        <pc:chgData name="Myra Couture" userId="3d90365817be0029" providerId="LiveId" clId="{145DE145-5886-4D72-BAC6-11AC26D45A5E}" dt="2021-07-30T00:03:01.300" v="1802" actId="2696"/>
        <pc:sldMkLst>
          <pc:docMk/>
          <pc:sldMk cId="1419580997" sldId="268"/>
        </pc:sldMkLst>
        <pc:picChg chg="add mod">
          <ac:chgData name="Myra Couture" userId="3d90365817be0029" providerId="LiveId" clId="{145DE145-5886-4D72-BAC6-11AC26D45A5E}" dt="2021-07-29T23:58:30.870" v="1691" actId="1076"/>
          <ac:picMkLst>
            <pc:docMk/>
            <pc:sldMk cId="1419580997" sldId="268"/>
            <ac:picMk id="2" creationId="{6C9437BD-CA71-4BB0-BC51-81649E694B06}"/>
          </ac:picMkLst>
        </pc:picChg>
      </pc:sldChg>
      <pc:sldChg chg="del">
        <pc:chgData name="Myra Couture" userId="3d90365817be0029" providerId="LiveId" clId="{145DE145-5886-4D72-BAC6-11AC26D45A5E}" dt="2021-07-30T00:21:44.167" v="2096" actId="2696"/>
        <pc:sldMkLst>
          <pc:docMk/>
          <pc:sldMk cId="1464854808" sldId="269"/>
        </pc:sldMkLst>
      </pc:sldChg>
      <pc:sldChg chg="new del">
        <pc:chgData name="Myra Couture" userId="3d90365817be0029" providerId="LiveId" clId="{145DE145-5886-4D72-BAC6-11AC26D45A5E}" dt="2021-07-29T23:59:08.193" v="1693" actId="2696"/>
        <pc:sldMkLst>
          <pc:docMk/>
          <pc:sldMk cId="4051506890" sldId="269"/>
        </pc:sldMkLst>
      </pc:sldChg>
      <pc:sldChg chg="addSp delSp modSp new mod setBg">
        <pc:chgData name="Myra Couture" userId="3d90365817be0029" providerId="LiveId" clId="{145DE145-5886-4D72-BAC6-11AC26D45A5E}" dt="2021-07-30T00:21:32.953" v="2095" actId="1076"/>
        <pc:sldMkLst>
          <pc:docMk/>
          <pc:sldMk cId="1793827737" sldId="270"/>
        </pc:sldMkLst>
        <pc:spChg chg="mo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2" creationId="{E04F25A6-FBF3-4BE6-B29E-7E83607B5CF9}"/>
          </ac:spMkLst>
        </pc:spChg>
        <pc:spChg chg="del mod">
          <ac:chgData name="Myra Couture" userId="3d90365817be0029" providerId="LiveId" clId="{145DE145-5886-4D72-BAC6-11AC26D45A5E}" dt="2021-07-30T00:19:14.044" v="2068" actId="931"/>
          <ac:spMkLst>
            <pc:docMk/>
            <pc:sldMk cId="1793827737" sldId="270"/>
            <ac:spMk id="3" creationId="{9D91A835-1C12-4E22-AD45-A863101809C7}"/>
          </ac:spMkLst>
        </pc:spChg>
        <pc:spChg chg="del mod">
          <ac:chgData name="Myra Couture" userId="3d90365817be0029" providerId="LiveId" clId="{145DE145-5886-4D72-BAC6-11AC26D45A5E}" dt="2021-07-30T00:19:22.730" v="2071" actId="931"/>
          <ac:spMkLst>
            <pc:docMk/>
            <pc:sldMk cId="1793827737" sldId="270"/>
            <ac:spMk id="4" creationId="{53FA0DCE-2E2A-4118-802D-0C6A2F77E7B5}"/>
          </ac:spMkLst>
        </pc:spChg>
        <pc:spChg chg="add mod">
          <ac:chgData name="Myra Couture" userId="3d90365817be0029" providerId="LiveId" clId="{145DE145-5886-4D72-BAC6-11AC26D45A5E}" dt="2021-07-30T00:21:03.697" v="2090" actId="1076"/>
          <ac:spMkLst>
            <pc:docMk/>
            <pc:sldMk cId="1793827737" sldId="270"/>
            <ac:spMk id="11" creationId="{FE4CBA53-C058-459E-9649-65A916AF4720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15" creationId="{2151139A-886F-4B97-8815-729AD3831BBD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17" creationId="{AB5E08C4-8CDD-4623-A5B8-E998C6DEE3B7}"/>
          </ac:spMkLst>
        </pc:spChg>
        <pc:spChg chg="add mod">
          <ac:chgData name="Myra Couture" userId="3d90365817be0029" providerId="LiveId" clId="{145DE145-5886-4D72-BAC6-11AC26D45A5E}" dt="2021-07-30T00:21:32.953" v="2095" actId="1076"/>
          <ac:spMkLst>
            <pc:docMk/>
            <pc:sldMk cId="1793827737" sldId="270"/>
            <ac:spMk id="18" creationId="{916E725E-21E2-4428-AB06-74F8062BD365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19" creationId="{AFFC87AC-C919-4FE5-BAC3-39509E001152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21" creationId="{7D0659F6-0853-468D-B1B2-44FDBE98B80F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23" creationId="{15F33878-D502-4FFA-8ACE-F2AECDB2A23F}"/>
          </ac:spMkLst>
        </pc:spChg>
        <pc:spChg chg="add">
          <ac:chgData name="Myra Couture" userId="3d90365817be0029" providerId="LiveId" clId="{145DE145-5886-4D72-BAC6-11AC26D45A5E}" dt="2021-07-30T00:19:33.756" v="2074" actId="26606"/>
          <ac:spMkLst>
            <pc:docMk/>
            <pc:sldMk cId="1793827737" sldId="270"/>
            <ac:spMk id="25" creationId="{977ACDD7-882D-4B81-A213-84C82B96B01E}"/>
          </ac:spMkLst>
        </pc:spChg>
        <pc:picChg chg="add del mod">
          <ac:chgData name="Myra Couture" userId="3d90365817be0029" providerId="LiveId" clId="{145DE145-5886-4D72-BAC6-11AC26D45A5E}" dt="2021-07-30T00:19:03.578" v="2066" actId="478"/>
          <ac:picMkLst>
            <pc:docMk/>
            <pc:sldMk cId="1793827737" sldId="270"/>
            <ac:picMk id="5" creationId="{ED6C55EB-5EA7-4CD0-AC8A-6FF8B699AD0B}"/>
          </ac:picMkLst>
        </pc:picChg>
        <pc:picChg chg="add del mod">
          <ac:chgData name="Myra Couture" userId="3d90365817be0029" providerId="LiveId" clId="{145DE145-5886-4D72-BAC6-11AC26D45A5E}" dt="2021-07-30T00:19:04.511" v="2067" actId="478"/>
          <ac:picMkLst>
            <pc:docMk/>
            <pc:sldMk cId="1793827737" sldId="270"/>
            <ac:picMk id="6" creationId="{ACFA2AF7-E1F2-4E19-8276-6CC286900B8A}"/>
          </ac:picMkLst>
        </pc:picChg>
        <pc:picChg chg="add mod ord">
          <ac:chgData name="Myra Couture" userId="3d90365817be0029" providerId="LiveId" clId="{145DE145-5886-4D72-BAC6-11AC26D45A5E}" dt="2021-07-30T00:20:02.893" v="2079" actId="14100"/>
          <ac:picMkLst>
            <pc:docMk/>
            <pc:sldMk cId="1793827737" sldId="270"/>
            <ac:picMk id="8" creationId="{088B5208-98A5-404B-BECB-6F75B9BEAFF3}"/>
          </ac:picMkLst>
        </pc:picChg>
        <pc:picChg chg="add mod">
          <ac:chgData name="Myra Couture" userId="3d90365817be0029" providerId="LiveId" clId="{145DE145-5886-4D72-BAC6-11AC26D45A5E}" dt="2021-07-30T00:20:07.315" v="2080" actId="14100"/>
          <ac:picMkLst>
            <pc:docMk/>
            <pc:sldMk cId="1793827737" sldId="270"/>
            <ac:picMk id="10" creationId="{5BC44D50-14DA-4F0E-B35A-C02201BC1CDD}"/>
          </ac:picMkLst>
        </pc:picChg>
      </pc:sldChg>
      <pc:sldChg chg="new del">
        <pc:chgData name="Myra Couture" userId="3d90365817be0029" providerId="LiveId" clId="{145DE145-5886-4D72-BAC6-11AC26D45A5E}" dt="2021-07-30T00:17:34.865" v="2039" actId="2696"/>
        <pc:sldMkLst>
          <pc:docMk/>
          <pc:sldMk cId="2870654349" sldId="270"/>
        </pc:sldMkLst>
      </pc:sldChg>
      <pc:sldChg chg="addSp delSp modSp new mod setBg">
        <pc:chgData name="Myra Couture" userId="3d90365817be0029" providerId="LiveId" clId="{145DE145-5886-4D72-BAC6-11AC26D45A5E}" dt="2021-07-31T22:06:23.786" v="2441" actId="1076"/>
        <pc:sldMkLst>
          <pc:docMk/>
          <pc:sldMk cId="17129502" sldId="271"/>
        </pc:sldMkLst>
        <pc:spChg chg="mo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2" creationId="{FA4E056E-6A3F-45DA-8784-7995A01551E3}"/>
          </ac:spMkLst>
        </pc:spChg>
        <pc:spChg chg="del">
          <ac:chgData name="Myra Couture" userId="3d90365817be0029" providerId="LiveId" clId="{145DE145-5886-4D72-BAC6-11AC26D45A5E}" dt="2021-07-30T00:24:10.772" v="2108" actId="931"/>
          <ac:spMkLst>
            <pc:docMk/>
            <pc:sldMk cId="17129502" sldId="271"/>
            <ac:spMk id="3" creationId="{437F2E79-C0D0-47F6-80A8-28D14CE32AFE}"/>
          </ac:spMkLst>
        </pc:spChg>
        <pc:spChg chg="del">
          <ac:chgData name="Myra Couture" userId="3d90365817be0029" providerId="LiveId" clId="{145DE145-5886-4D72-BAC6-11AC26D45A5E}" dt="2021-07-30T00:24:18.825" v="2111" actId="931"/>
          <ac:spMkLst>
            <pc:docMk/>
            <pc:sldMk cId="17129502" sldId="271"/>
            <ac:spMk id="4" creationId="{9994B8B8-2459-4C9B-AA04-035E159D27B7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13" creationId="{2151139A-886F-4B97-8815-729AD3831BBD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15" creationId="{AB5E08C4-8CDD-4623-A5B8-E998C6DEE3B7}"/>
          </ac:spMkLst>
        </pc:spChg>
        <pc:spChg chg="add mod">
          <ac:chgData name="Myra Couture" userId="3d90365817be0029" providerId="LiveId" clId="{145DE145-5886-4D72-BAC6-11AC26D45A5E}" dt="2021-07-30T00:25:53.677" v="2149" actId="1076"/>
          <ac:spMkLst>
            <pc:docMk/>
            <pc:sldMk cId="17129502" sldId="271"/>
            <ac:spMk id="16" creationId="{2F6903E0-0ADC-4E79-A27C-E221B1113B32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17" creationId="{AFFC87AC-C919-4FE5-BAC3-39509E001152}"/>
          </ac:spMkLst>
        </pc:spChg>
        <pc:spChg chg="add mod">
          <ac:chgData name="Myra Couture" userId="3d90365817be0029" providerId="LiveId" clId="{145DE145-5886-4D72-BAC6-11AC26D45A5E}" dt="2021-07-30T00:25:59.007" v="2150" actId="1076"/>
          <ac:spMkLst>
            <pc:docMk/>
            <pc:sldMk cId="17129502" sldId="271"/>
            <ac:spMk id="18" creationId="{B3AC1ED5-467E-40EB-B552-3F3338E230F5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19" creationId="{7D0659F6-0853-468D-B1B2-44FDBE98B80F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21" creationId="{15F33878-D502-4FFA-8ACE-F2AECDB2A23F}"/>
          </ac:spMkLst>
        </pc:spChg>
        <pc:spChg chg="add">
          <ac:chgData name="Myra Couture" userId="3d90365817be0029" providerId="LiveId" clId="{145DE145-5886-4D72-BAC6-11AC26D45A5E}" dt="2021-07-30T00:24:21.681" v="2114" actId="26606"/>
          <ac:spMkLst>
            <pc:docMk/>
            <pc:sldMk cId="17129502" sldId="271"/>
            <ac:spMk id="23" creationId="{977ACDD7-882D-4B81-A213-84C82B96B01E}"/>
          </ac:spMkLst>
        </pc:spChg>
        <pc:picChg chg="add mod ord">
          <ac:chgData name="Myra Couture" userId="3d90365817be0029" providerId="LiveId" clId="{145DE145-5886-4D72-BAC6-11AC26D45A5E}" dt="2021-07-30T00:24:53.121" v="2118" actId="14100"/>
          <ac:picMkLst>
            <pc:docMk/>
            <pc:sldMk cId="17129502" sldId="271"/>
            <ac:picMk id="6" creationId="{AE236C7E-8613-47B4-88FB-70794934128E}"/>
          </ac:picMkLst>
        </pc:picChg>
        <pc:picChg chg="add mod">
          <ac:chgData name="Myra Couture" userId="3d90365817be0029" providerId="LiveId" clId="{145DE145-5886-4D72-BAC6-11AC26D45A5E}" dt="2021-07-31T22:06:23.786" v="2441" actId="1076"/>
          <ac:picMkLst>
            <pc:docMk/>
            <pc:sldMk cId="17129502" sldId="271"/>
            <ac:picMk id="8" creationId="{AA453102-9957-45F6-92CF-BF3DC3C23C34}"/>
          </ac:picMkLst>
        </pc:picChg>
      </pc:sldChg>
      <pc:sldChg chg="del delDesignElem">
        <pc:chgData name="Myra Couture" userId="3d90365817be0029" providerId="LiveId" clId="{145DE145-5886-4D72-BAC6-11AC26D45A5E}" dt="2021-07-30T00:23:25.868" v="2103" actId="2696"/>
        <pc:sldMkLst>
          <pc:docMk/>
          <pc:sldMk cId="1578584684" sldId="271"/>
        </pc:sldMkLst>
      </pc:sldChg>
      <pc:sldChg chg="del delDesignElem">
        <pc:chgData name="Myra Couture" userId="3d90365817be0029" providerId="LiveId" clId="{145DE145-5886-4D72-BAC6-11AC26D45A5E}" dt="2021-07-30T00:23:41.391" v="2105" actId="2696"/>
        <pc:sldMkLst>
          <pc:docMk/>
          <pc:sldMk cId="2741203617" sldId="271"/>
        </pc:sldMkLst>
      </pc:sldChg>
      <pc:sldChg chg="addSp delSp modSp new del mod">
        <pc:chgData name="Myra Couture" userId="3d90365817be0029" providerId="LiveId" clId="{145DE145-5886-4D72-BAC6-11AC26D45A5E}" dt="2021-07-30T00:39:18.480" v="2439" actId="2696"/>
        <pc:sldMkLst>
          <pc:docMk/>
          <pc:sldMk cId="140967529" sldId="272"/>
        </pc:sldMkLst>
        <pc:spChg chg="mod">
          <ac:chgData name="Myra Couture" userId="3d90365817be0029" providerId="LiveId" clId="{145DE145-5886-4D72-BAC6-11AC26D45A5E}" dt="2021-07-30T00:30:26.976" v="2245"/>
          <ac:spMkLst>
            <pc:docMk/>
            <pc:sldMk cId="140967529" sldId="272"/>
            <ac:spMk id="2" creationId="{B62438C9-80A3-4A46-BA61-CDF5BA361116}"/>
          </ac:spMkLst>
        </pc:spChg>
        <pc:spChg chg="del">
          <ac:chgData name="Myra Couture" userId="3d90365817be0029" providerId="LiveId" clId="{145DE145-5886-4D72-BAC6-11AC26D45A5E}" dt="2021-07-30T00:30:36.304" v="2246" actId="931"/>
          <ac:spMkLst>
            <pc:docMk/>
            <pc:sldMk cId="140967529" sldId="272"/>
            <ac:spMk id="3" creationId="{B4A4DD7A-DBE5-45AA-A6FC-31509469E61D}"/>
          </ac:spMkLst>
        </pc:spChg>
        <pc:spChg chg="del mod">
          <ac:chgData name="Myra Couture" userId="3d90365817be0029" providerId="LiveId" clId="{145DE145-5886-4D72-BAC6-11AC26D45A5E}" dt="2021-07-30T00:30:45.298" v="2249" actId="931"/>
          <ac:spMkLst>
            <pc:docMk/>
            <pc:sldMk cId="140967529" sldId="272"/>
            <ac:spMk id="4" creationId="{C4A3E7CC-DD69-41B3-9FDF-1C605AA15E84}"/>
          </ac:spMkLst>
        </pc:spChg>
        <pc:picChg chg="add mod">
          <ac:chgData name="Myra Couture" userId="3d90365817be0029" providerId="LiveId" clId="{145DE145-5886-4D72-BAC6-11AC26D45A5E}" dt="2021-07-30T00:30:41.449" v="2247" actId="27614"/>
          <ac:picMkLst>
            <pc:docMk/>
            <pc:sldMk cId="140967529" sldId="272"/>
            <ac:picMk id="6" creationId="{FB8B5E74-BCFB-4000-9032-3B89ACDEFC33}"/>
          </ac:picMkLst>
        </pc:picChg>
        <pc:picChg chg="add mod">
          <ac:chgData name="Myra Couture" userId="3d90365817be0029" providerId="LiveId" clId="{145DE145-5886-4D72-BAC6-11AC26D45A5E}" dt="2021-07-30T00:30:47.613" v="2251" actId="962"/>
          <ac:picMkLst>
            <pc:docMk/>
            <pc:sldMk cId="140967529" sldId="272"/>
            <ac:picMk id="8" creationId="{4A3EBFCB-7384-49F4-BD2E-0092F518CC18}"/>
          </ac:picMkLst>
        </pc:picChg>
      </pc:sldChg>
      <pc:sldChg chg="addSp delSp modSp add mod ord">
        <pc:chgData name="Myra Couture" userId="3d90365817be0029" providerId="LiveId" clId="{145DE145-5886-4D72-BAC6-11AC26D45A5E}" dt="2021-07-30T00:37:59.235" v="2437" actId="1076"/>
        <pc:sldMkLst>
          <pc:docMk/>
          <pc:sldMk cId="4024635027" sldId="273"/>
        </pc:sldMkLst>
        <pc:spChg chg="mod">
          <ac:chgData name="Myra Couture" userId="3d90365817be0029" providerId="LiveId" clId="{145DE145-5886-4D72-BAC6-11AC26D45A5E}" dt="2021-07-30T00:34:41.299" v="2281" actId="20577"/>
          <ac:spMkLst>
            <pc:docMk/>
            <pc:sldMk cId="4024635027" sldId="273"/>
            <ac:spMk id="2" creationId="{FA4E056E-6A3F-45DA-8784-7995A01551E3}"/>
          </ac:spMkLst>
        </pc:spChg>
        <pc:spChg chg="add del mod">
          <ac:chgData name="Myra Couture" userId="3d90365817be0029" providerId="LiveId" clId="{145DE145-5886-4D72-BAC6-11AC26D45A5E}" dt="2021-07-30T00:32:56.310" v="2259" actId="931"/>
          <ac:spMkLst>
            <pc:docMk/>
            <pc:sldMk cId="4024635027" sldId="273"/>
            <ac:spMk id="4" creationId="{DD1657C7-F5A4-4187-9751-B9AC761C6C2D}"/>
          </ac:spMkLst>
        </pc:spChg>
        <pc:spChg chg="add del mod">
          <ac:chgData name="Myra Couture" userId="3d90365817be0029" providerId="LiveId" clId="{145DE145-5886-4D72-BAC6-11AC26D45A5E}" dt="2021-07-30T00:33:59.644" v="2270" actId="931"/>
          <ac:spMkLst>
            <pc:docMk/>
            <pc:sldMk cId="4024635027" sldId="273"/>
            <ac:spMk id="10" creationId="{70056207-4D58-479E-85E3-74426E4B90F3}"/>
          </ac:spMkLst>
        </pc:spChg>
        <pc:spChg chg="add del mod">
          <ac:chgData name="Myra Couture" userId="3d90365817be0029" providerId="LiveId" clId="{145DE145-5886-4D72-BAC6-11AC26D45A5E}" dt="2021-07-30T00:34:13.259" v="2273" actId="931"/>
          <ac:spMkLst>
            <pc:docMk/>
            <pc:sldMk cId="4024635027" sldId="273"/>
            <ac:spMk id="12" creationId="{D23120B8-F0C4-422E-8587-DE4F586990A2}"/>
          </ac:spMkLst>
        </pc:spChg>
        <pc:spChg chg="mod">
          <ac:chgData name="Myra Couture" userId="3d90365817be0029" providerId="LiveId" clId="{145DE145-5886-4D72-BAC6-11AC26D45A5E}" dt="2021-07-30T00:37:32.094" v="2432" actId="1076"/>
          <ac:spMkLst>
            <pc:docMk/>
            <pc:sldMk cId="4024635027" sldId="273"/>
            <ac:spMk id="16" creationId="{2F6903E0-0ADC-4E79-A27C-E221B1113B32}"/>
          </ac:spMkLst>
        </pc:spChg>
        <pc:spChg chg="mod">
          <ac:chgData name="Myra Couture" userId="3d90365817be0029" providerId="LiveId" clId="{145DE145-5886-4D72-BAC6-11AC26D45A5E}" dt="2021-07-30T00:37:48.347" v="2435" actId="1076"/>
          <ac:spMkLst>
            <pc:docMk/>
            <pc:sldMk cId="4024635027" sldId="273"/>
            <ac:spMk id="18" creationId="{B3AC1ED5-467E-40EB-B552-3F3338E230F5}"/>
          </ac:spMkLst>
        </pc:spChg>
        <pc:spChg chg="add mod">
          <ac:chgData name="Myra Couture" userId="3d90365817be0029" providerId="LiveId" clId="{145DE145-5886-4D72-BAC6-11AC26D45A5E}" dt="2021-07-30T00:37:59.235" v="2437" actId="1076"/>
          <ac:spMkLst>
            <pc:docMk/>
            <pc:sldMk cId="4024635027" sldId="273"/>
            <ac:spMk id="27" creationId="{1400666D-4F9F-4669-B736-AD029AB33167}"/>
          </ac:spMkLst>
        </pc:spChg>
        <pc:picChg chg="del">
          <ac:chgData name="Myra Couture" userId="3d90365817be0029" providerId="LiveId" clId="{145DE145-5886-4D72-BAC6-11AC26D45A5E}" dt="2021-07-30T00:33:33.383" v="2267" actId="21"/>
          <ac:picMkLst>
            <pc:docMk/>
            <pc:sldMk cId="4024635027" sldId="273"/>
            <ac:picMk id="6" creationId="{AE236C7E-8613-47B4-88FB-70794934128E}"/>
          </ac:picMkLst>
        </pc:picChg>
        <pc:picChg chg="add del mod">
          <ac:chgData name="Myra Couture" userId="3d90365817be0029" providerId="LiveId" clId="{145DE145-5886-4D72-BAC6-11AC26D45A5E}" dt="2021-07-30T00:33:52.080" v="2269" actId="21"/>
          <ac:picMkLst>
            <pc:docMk/>
            <pc:sldMk cId="4024635027" sldId="273"/>
            <ac:picMk id="7" creationId="{444328CB-DEB5-49A5-8851-A45078B67363}"/>
          </ac:picMkLst>
        </pc:picChg>
        <pc:picChg chg="del">
          <ac:chgData name="Myra Couture" userId="3d90365817be0029" providerId="LiveId" clId="{145DE145-5886-4D72-BAC6-11AC26D45A5E}" dt="2021-07-30T00:32:37.928" v="2258" actId="21"/>
          <ac:picMkLst>
            <pc:docMk/>
            <pc:sldMk cId="4024635027" sldId="273"/>
            <ac:picMk id="8" creationId="{AA453102-9957-45F6-92CF-BF3DC3C23C34}"/>
          </ac:picMkLst>
        </pc:picChg>
        <pc:picChg chg="add del mod">
          <ac:chgData name="Myra Couture" userId="3d90365817be0029" providerId="LiveId" clId="{145DE145-5886-4D72-BAC6-11AC26D45A5E}" dt="2021-07-30T00:33:29.047" v="2266" actId="21"/>
          <ac:picMkLst>
            <pc:docMk/>
            <pc:sldMk cId="4024635027" sldId="273"/>
            <ac:picMk id="20" creationId="{0019CE9F-BA81-494F-B21D-406BF14C94B3}"/>
          </ac:picMkLst>
        </pc:picChg>
        <pc:picChg chg="add del mod">
          <ac:chgData name="Myra Couture" userId="3d90365817be0029" providerId="LiveId" clId="{145DE145-5886-4D72-BAC6-11AC26D45A5E}" dt="2021-07-30T00:33:21.260" v="2265" actId="21"/>
          <ac:picMkLst>
            <pc:docMk/>
            <pc:sldMk cId="4024635027" sldId="273"/>
            <ac:picMk id="22" creationId="{B8C24FE8-6ADA-4FD5-8D85-ACB012FDF404}"/>
          </ac:picMkLst>
        </pc:picChg>
        <pc:picChg chg="add mod">
          <ac:chgData name="Myra Couture" userId="3d90365817be0029" providerId="LiveId" clId="{145DE145-5886-4D72-BAC6-11AC26D45A5E}" dt="2021-07-30T00:37:18.821" v="2430" actId="1076"/>
          <ac:picMkLst>
            <pc:docMk/>
            <pc:sldMk cId="4024635027" sldId="273"/>
            <ac:picMk id="24" creationId="{F60FFD67-FFB0-44FC-BB1D-320F372C69FD}"/>
          </ac:picMkLst>
        </pc:picChg>
        <pc:picChg chg="add mod">
          <ac:chgData name="Myra Couture" userId="3d90365817be0029" providerId="LiveId" clId="{145DE145-5886-4D72-BAC6-11AC26D45A5E}" dt="2021-07-30T00:37:22.721" v="2431" actId="1076"/>
          <ac:picMkLst>
            <pc:docMk/>
            <pc:sldMk cId="4024635027" sldId="273"/>
            <ac:picMk id="26" creationId="{9F23C2CE-BB42-42DA-B50B-D695474BF8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F704D-2AA6-472D-886A-065C999CCF59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43199-7BE0-4B5B-B042-E7AE746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43199-7BE0-4B5B-B042-E7AE74675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DAA0-D0D1-4D73-8C91-A113335D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0B62-036C-4DF4-9360-C4195E358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71C2-FA58-4BF0-837E-E7F2996D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5C6D-738E-4B4E-AC6D-3D230FC3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750B-9097-4DC1-B07A-A749C70A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669-0278-4792-BDBA-77BF5B15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9B2D-DA70-43C0-8689-DB176941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1287-94DA-4F5D-B6A7-AB5CE398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8419-565F-455C-BA1E-488C2A26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F26F-E2D1-4C48-B63A-E98408D1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4CA3C-005B-450A-82E7-0C427A060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121A-F461-487E-9B85-D7FE50CE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4A10-5003-481D-80BC-9F02E9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C75E-8B01-484A-901B-0B64C717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8B8C-70D0-453F-A23E-6AAD593A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C649-1038-4D8B-A814-5622F12D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7F6E-5CD1-4FBB-8F0E-91743F7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2069-7A3D-435D-A8BF-D8429A55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849D-D58D-4BA5-8063-182D8111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72A-1EDA-456D-954E-2E385DE9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A948-81CC-46A2-B776-21B085D4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72E5-3F8E-4332-BA35-B504AF64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9029-73BF-4B20-83FB-45DAFEB5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E2F2-0E5E-4592-8EBD-39B80A1C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EB9-6CC0-4F43-8CCE-A2881A73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BDF0-446E-4EC1-BAA3-52501DFE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356F-3F6C-4560-B6B0-97F03A4BA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AD41-0347-4D6C-8F21-B23AE5A8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6590E-0A80-47FA-9859-6F513864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A570-E551-416F-9A7C-27CCBBD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86B3-620F-426C-B5C7-DD14BB18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C66-DFC3-4D75-9469-7B281345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79C44-576C-48F7-8429-CE83CA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03FC-A3E9-48C1-801D-5F350375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6B9C-04BD-4AFE-B77A-F2869060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89F32-0ACD-42A5-A100-68BD5CB00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7FD4-43B8-411C-B41A-2BAE4EFC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FE98-4265-4A82-8A9E-0D6CF5D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780E2-2801-48D0-9299-E40C043F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F13-B1EC-40A6-A45D-D1D52EC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3AE4-BBD7-4F1F-BC3A-DC7C99A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C707C-4391-4A1B-9EF9-1722F518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C5728-8F75-4CD7-A596-0D370CFC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EBA1-144D-4244-8F45-EAC0450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2592D-0698-442B-85F5-CEEA8F5E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42A9-8758-4CDC-AA00-CC6B33A7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8B6-FEC8-4A9C-83E7-EA604678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D077-3598-4D0B-B838-153A75E2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6097-A4D3-494E-9859-E121B868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0D9A-FE3D-4967-B19F-6731D9AD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35302-8032-4314-9156-54651749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0438-12D1-4E18-8254-91906CD6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CF60-13AA-4FCC-A5E1-7EE4C698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FA361-FC46-4D7F-82ED-12AB0980F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B21F3-3756-4A33-8B2A-EA5B3F5F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44DD6-26D5-4692-A0F5-64B90634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9E79-D719-42F2-A85A-571454BA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E607A-86EB-4300-A1FB-77051578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EFFC2-8704-4445-B737-2822A553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EE21-B124-42AF-B8B5-7B48D088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DE41-CB22-413D-9C2B-0388D673C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0453-2475-4921-BCD0-FB819CCBBCF5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CA4C-B098-447B-83A6-F4A799E7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E481-24CB-479F-BFB3-9B2A5E692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847B-0BD5-4EB8-8EDF-F207A65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80FAA-B47B-401D-B1E1-EE9F460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Traffic Analysis for Denver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9A4-8C07-43CF-ADC6-77F3B6E6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Myra Rust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144A6-4674-4D4E-9D79-F5F2C0CB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22" y="160786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DUI/DUID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 Locations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7ADF93B-58C3-418C-A510-E97C9A1BB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5" y="1368186"/>
            <a:ext cx="7919266" cy="4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056E-6A3F-45DA-8784-7995A015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Collisions Involving Pedestrian or Bicycle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903E0-0ADC-4E79-A27C-E221B1113B32}"/>
              </a:ext>
            </a:extLst>
          </p:cNvPr>
          <p:cNvSpPr txBox="1"/>
          <p:nvPr/>
        </p:nvSpPr>
        <p:spPr>
          <a:xfrm>
            <a:off x="2094942" y="5031576"/>
            <a:ext cx="257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Pedestrian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C1ED5-467E-40EB-B552-3F3338E230F5}"/>
              </a:ext>
            </a:extLst>
          </p:cNvPr>
          <p:cNvSpPr txBox="1"/>
          <p:nvPr/>
        </p:nvSpPr>
        <p:spPr>
          <a:xfrm>
            <a:off x="8255456" y="5031576"/>
            <a:ext cx="183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Bicycle</a:t>
            </a:r>
          </a:p>
        </p:txBody>
      </p:sp>
      <p:pic>
        <p:nvPicPr>
          <p:cNvPr id="24" name="Content Placeholder 2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60FFD67-FFB0-44FC-BB1D-320F372C69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8" y="2000995"/>
            <a:ext cx="5181600" cy="2851509"/>
          </a:xfrm>
        </p:spPr>
      </p:pic>
      <p:pic>
        <p:nvPicPr>
          <p:cNvPr id="26" name="Content Placeholder 2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F23C2CE-BB42-42DA-B50B-D695474BF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02" y="2000994"/>
            <a:ext cx="5181600" cy="2851509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00666D-4F9F-4669-B736-AD029AB33167}"/>
              </a:ext>
            </a:extLst>
          </p:cNvPr>
          <p:cNvSpPr txBox="1"/>
          <p:nvPr/>
        </p:nvSpPr>
        <p:spPr>
          <a:xfrm>
            <a:off x="2094942" y="5835132"/>
            <a:ext cx="825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majority of these collisions occur near downtown</a:t>
            </a:r>
          </a:p>
        </p:txBody>
      </p:sp>
    </p:spTree>
    <p:extLst>
      <p:ext uri="{BB962C8B-B14F-4D97-AF65-F5344CB8AC3E}">
        <p14:creationId xmlns:p14="http://schemas.microsoft.com/office/powerpoint/2010/main" val="402463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73CDB-97A5-4534-8767-5FD10421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D1FF-A913-4FB0-9E2D-B914A95A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1 year of data: </a:t>
            </a:r>
            <a:r>
              <a:rPr lang="en-US" sz="2800" dirty="0"/>
              <a:t>July 2020 – June 2021</a:t>
            </a:r>
          </a:p>
          <a:p>
            <a:r>
              <a:rPr lang="en-US" dirty="0"/>
              <a:t>Total observations: 17,203</a:t>
            </a:r>
          </a:p>
          <a:p>
            <a:r>
              <a:rPr lang="en-US" dirty="0"/>
              <a:t>67.3% of collisions occur during daylight hours</a:t>
            </a:r>
          </a:p>
          <a:p>
            <a:r>
              <a:rPr lang="en-US" dirty="0"/>
              <a:t>84.2% of collisions occur during dry conditions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2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237E7-1920-4882-A2A1-81790793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Fluctuation of Collisions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291FC2-0DFF-472B-8CCD-21EEEBFF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88" y="552356"/>
            <a:ext cx="7225748" cy="4642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52B3A-B744-410E-8B83-582EB4415FC7}"/>
              </a:ext>
            </a:extLst>
          </p:cNvPr>
          <p:cNvSpPr txBox="1"/>
          <p:nvPr/>
        </p:nvSpPr>
        <p:spPr>
          <a:xfrm>
            <a:off x="5935185" y="5515846"/>
            <a:ext cx="555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Very little fluctuation observed from month to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350 total fluctuation from min to max.</a:t>
            </a:r>
          </a:p>
        </p:txBody>
      </p:sp>
    </p:spTree>
    <p:extLst>
      <p:ext uri="{BB962C8B-B14F-4D97-AF65-F5344CB8AC3E}">
        <p14:creationId xmlns:p14="http://schemas.microsoft.com/office/powerpoint/2010/main" val="10731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87FC9-2D58-49ED-8404-CFBC66D6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Daily Collision Pattern: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5D349-C17A-4EFE-AD73-CFC9E7EBD069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Sharply increasing from ~5am to ~8am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Stagnant from ~8am to ~930am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</a:t>
            </a:r>
            <a:r>
              <a:rPr lang="en-US" sz="2000" dirty="0"/>
              <a:t>G</a:t>
            </a:r>
            <a:r>
              <a:rPr lang="en-US" sz="2000" b="0" i="0" dirty="0">
                <a:effectLst/>
              </a:rPr>
              <a:t>enerally increasing from ~930am to ~3pm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Generally decreasing from ~3pm to ~2am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At their d</a:t>
            </a:r>
            <a:r>
              <a:rPr lang="en-US" sz="2000" b="0" i="0" dirty="0">
                <a:effectLst/>
              </a:rPr>
              <a:t>aily minimum at ~230am to ~5am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At their daily maximum at ~3pm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E1C8E27-D872-4F26-9718-F23E53C79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089702"/>
            <a:ext cx="5201023" cy="4264838"/>
          </a:xfrm>
          <a:prstGeom prst="rect">
            <a:avLst/>
          </a:prstGeom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9E3D1-CF4C-4DBC-83BE-F6FA4A4B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771041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Collisions by District &amp; Precinct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E8401C20-E406-4026-86D8-AFE13099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89" y="1207082"/>
            <a:ext cx="7805448" cy="48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3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F25A6-FBF3-4BE6-B29E-7E83607B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Precincts With Most Collisions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5BC44D50-14DA-4F0E-B35A-C02201BC1C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" y="2196487"/>
            <a:ext cx="5335121" cy="2934315"/>
          </a:xfrm>
          <a:prstGeom prst="rect">
            <a:avLst/>
          </a:prstGeom>
        </p:spPr>
      </p:pic>
      <p:pic>
        <p:nvPicPr>
          <p:cNvPr id="8" name="Content Placeholder 7" descr="Scatter chart&#10;&#10;Description automatically generated">
            <a:extLst>
              <a:ext uri="{FF2B5EF4-FFF2-40B4-BE49-F238E27FC236}">
                <a16:creationId xmlns:a16="http://schemas.microsoft.com/office/drawing/2014/main" id="{088B5208-98A5-404B-BECB-6F75B9BEAF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00" y="2193041"/>
            <a:ext cx="5263752" cy="2895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CBA53-C058-459E-9649-65A916AF4720}"/>
              </a:ext>
            </a:extLst>
          </p:cNvPr>
          <p:cNvSpPr txBox="1"/>
          <p:nvPr/>
        </p:nvSpPr>
        <p:spPr>
          <a:xfrm>
            <a:off x="2799299" y="5408875"/>
            <a:ext cx="84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E725E-21E2-4428-AB06-74F8062BD365}"/>
              </a:ext>
            </a:extLst>
          </p:cNvPr>
          <p:cNvSpPr txBox="1"/>
          <p:nvPr/>
        </p:nvSpPr>
        <p:spPr>
          <a:xfrm>
            <a:off x="8748232" y="5408875"/>
            <a:ext cx="84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312</a:t>
            </a:r>
          </a:p>
        </p:txBody>
      </p:sp>
    </p:spTree>
    <p:extLst>
      <p:ext uri="{BB962C8B-B14F-4D97-AF65-F5344CB8AC3E}">
        <p14:creationId xmlns:p14="http://schemas.microsoft.com/office/powerpoint/2010/main" val="17938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194F9-AAE5-498C-BABA-5323186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10" y="1516117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15 Neighborhoods With Most Collisions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B26D99-A473-4E87-B2A9-ED1FB979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82" y="1691398"/>
            <a:ext cx="7632760" cy="36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056E-6A3F-45DA-8784-7995A015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Neighborhoods With Most Collisions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AA453102-9957-45F6-92CF-BF3DC3C23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0" y="2276194"/>
            <a:ext cx="5190200" cy="2854608"/>
          </a:xfrm>
          <a:prstGeom prst="rect">
            <a:avLst/>
          </a:prstGeom>
        </p:spPr>
      </p:pic>
      <p:pic>
        <p:nvPicPr>
          <p:cNvPr id="6" name="Content Placeholder 5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AE236C7E-8613-47B4-88FB-7079493412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81" y="2276193"/>
            <a:ext cx="5190201" cy="28546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903E0-0ADC-4E79-A27C-E221B1113B32}"/>
              </a:ext>
            </a:extLst>
          </p:cNvPr>
          <p:cNvSpPr txBox="1"/>
          <p:nvPr/>
        </p:nvSpPr>
        <p:spPr>
          <a:xfrm>
            <a:off x="1965916" y="5408875"/>
            <a:ext cx="257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Central Park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C1ED5-467E-40EB-B552-3F3338E230F5}"/>
              </a:ext>
            </a:extLst>
          </p:cNvPr>
          <p:cNvSpPr txBox="1"/>
          <p:nvPr/>
        </p:nvSpPr>
        <p:spPr>
          <a:xfrm>
            <a:off x="8387001" y="5450562"/>
            <a:ext cx="183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Baker</a:t>
            </a:r>
          </a:p>
        </p:txBody>
      </p:sp>
    </p:spTree>
    <p:extLst>
      <p:ext uri="{BB962C8B-B14F-4D97-AF65-F5344CB8AC3E}">
        <p14:creationId xmlns:p14="http://schemas.microsoft.com/office/powerpoint/2010/main" val="1712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7501-7398-45C4-AC39-D85B72E1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67" y="569036"/>
            <a:ext cx="4959603" cy="697657"/>
          </a:xfrm>
        </p:spPr>
        <p:txBody>
          <a:bodyPr anchor="b">
            <a:normAutofit/>
          </a:bodyPr>
          <a:lstStyle/>
          <a:p>
            <a:r>
              <a:rPr lang="en-US" sz="4000" dirty="0"/>
              <a:t>Types of Collisions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5D23B53-A75A-4B23-A1DE-677E2BDC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75" y="1353540"/>
            <a:ext cx="4897841" cy="41509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2946B18-4538-42D7-BE70-1F601F668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87866"/>
              </p:ext>
            </p:extLst>
          </p:nvPr>
        </p:nvGraphicFramePr>
        <p:xfrm>
          <a:off x="833467" y="1918490"/>
          <a:ext cx="4542910" cy="31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455">
                  <a:extLst>
                    <a:ext uri="{9D8B030D-6E8A-4147-A177-3AD203B41FA5}">
                      <a16:colId xmlns:a16="http://schemas.microsoft.com/office/drawing/2014/main" val="1916316690"/>
                    </a:ext>
                  </a:extLst>
                </a:gridCol>
                <a:gridCol w="2271455">
                  <a:extLst>
                    <a:ext uri="{9D8B030D-6E8A-4147-A177-3AD203B41FA5}">
                      <a16:colId xmlns:a16="http://schemas.microsoft.com/office/drawing/2014/main" val="2267768448"/>
                    </a:ext>
                  </a:extLst>
                </a:gridCol>
              </a:tblGrid>
              <a:tr h="608103">
                <a:tc>
                  <a:txBody>
                    <a:bodyPr/>
                    <a:lstStyle/>
                    <a:p>
                      <a:r>
                        <a:rPr lang="en-US" dirty="0"/>
                        <a:t>Offense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58958"/>
                  </a:ext>
                </a:extLst>
              </a:tr>
              <a:tr h="389268">
                <a:tc>
                  <a:txBody>
                    <a:bodyPr/>
                    <a:lstStyle/>
                    <a:p>
                      <a:r>
                        <a:rPr lang="en-US" dirty="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44396"/>
                  </a:ext>
                </a:extLst>
              </a:tr>
              <a:tr h="587124">
                <a:tc>
                  <a:txBody>
                    <a:bodyPr/>
                    <a:lstStyle/>
                    <a:p>
                      <a:r>
                        <a:rPr lang="en-US" dirty="0"/>
                        <a:t>Hit and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67103"/>
                  </a:ext>
                </a:extLst>
              </a:tr>
              <a:tr h="389268">
                <a:tc>
                  <a:txBody>
                    <a:bodyPr/>
                    <a:lstStyle/>
                    <a:p>
                      <a:r>
                        <a:rPr lang="en-US" dirty="0"/>
                        <a:t>DUI/DUID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96161"/>
                  </a:ext>
                </a:extLst>
              </a:tr>
              <a:tr h="389268">
                <a:tc>
                  <a:txBody>
                    <a:bodyPr/>
                    <a:lstStyle/>
                    <a:p>
                      <a:r>
                        <a:rPr lang="en-US" dirty="0"/>
                        <a:t>SBI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691"/>
                  </a:ext>
                </a:extLst>
              </a:tr>
              <a:tr h="389268">
                <a:tc>
                  <a:txBody>
                    <a:bodyPr/>
                    <a:lstStyle/>
                    <a:p>
                      <a:r>
                        <a:rPr lang="en-US" dirty="0"/>
                        <a:t>Police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6517"/>
                  </a:ext>
                </a:extLst>
              </a:tr>
              <a:tr h="389268">
                <a:tc>
                  <a:txBody>
                    <a:bodyPr/>
                    <a:lstStyle/>
                    <a:p>
                      <a:r>
                        <a:rPr lang="en-US" dirty="0"/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94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195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Traffic Analysis for Denver County</vt:lpstr>
      <vt:lpstr>Data Overview</vt:lpstr>
      <vt:lpstr>Monthly Fluctuation of Collisions</vt:lpstr>
      <vt:lpstr>Daily Collision Pattern:</vt:lpstr>
      <vt:lpstr>Collisions by District &amp; Precinct</vt:lpstr>
      <vt:lpstr>Precincts With Most Collisions</vt:lpstr>
      <vt:lpstr>15 Neighborhoods With Most Collisions</vt:lpstr>
      <vt:lpstr>Neighborhoods With Most Collisions</vt:lpstr>
      <vt:lpstr>Types of Collisions</vt:lpstr>
      <vt:lpstr>DUI/DUID Collision Locations</vt:lpstr>
      <vt:lpstr>Collisions Involving Pedestrian or Bicycle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Analysis for Denver County</dc:title>
  <dc:creator>Myra Couture</dc:creator>
  <cp:lastModifiedBy>Myra Couture</cp:lastModifiedBy>
  <cp:revision>1</cp:revision>
  <dcterms:created xsi:type="dcterms:W3CDTF">2021-07-29T18:15:51Z</dcterms:created>
  <dcterms:modified xsi:type="dcterms:W3CDTF">2021-07-31T22:06:50Z</dcterms:modified>
</cp:coreProperties>
</file>