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0" r:id="rId3"/>
    <p:sldId id="291" r:id="rId4"/>
    <p:sldId id="286" r:id="rId5"/>
    <p:sldId id="287" r:id="rId6"/>
    <p:sldId id="28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58" r:id="rId17"/>
    <p:sldId id="259" r:id="rId18"/>
    <p:sldId id="260" r:id="rId19"/>
    <p:sldId id="261" r:id="rId20"/>
    <p:sldId id="262" r:id="rId21"/>
    <p:sldId id="280" r:id="rId22"/>
    <p:sldId id="282" r:id="rId23"/>
    <p:sldId id="281" r:id="rId24"/>
    <p:sldId id="263" r:id="rId25"/>
    <p:sldId id="264" r:id="rId26"/>
    <p:sldId id="265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301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051E88-8A56-4026-9832-7BEF7D1F30B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13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DAFBF5-08C8-4BAA-A8F9-C62C9753834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51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F12B6-019A-41C7-A684-B05296D9E9D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4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582F0B-3318-4693-92FD-D2E197C1D28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92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71BB3-D4B4-4988-97E1-4D12573F426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8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0C2E09-E994-429C-905D-C5249D23EF2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0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7E66A8-E37C-472E-AF50-05D7FE35D78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04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40D9FE-D3B4-471B-959A-C0F22D9DAE6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32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D11982-23F1-4BCC-AB31-9F590CD3FCD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767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23FA11-EEB4-45EB-A23E-77B30321E15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9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688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AB1653-809E-402B-B01E-C2EDEB07B1B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0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96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5B6DB2-1B4F-471E-BF50-F727E09904A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664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9A6C6-D376-42BD-B041-EA36FB591DE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51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56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B164F-DC91-436E-A0BD-848C10F5C2D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2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112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D31F1A-090B-435E-A4D1-BB8A945E8B7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53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14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69FC98-44CA-436B-842B-30D9FD737C3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54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543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54670-B96D-4020-B542-268D185CE47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5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77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2CD1E0-7E1F-4058-A803-F70E6A67C5B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43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C93F8C-1041-4B7A-96FF-B4BB4F789A6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0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06AFA0-E1C4-4EB9-932B-B92450C22F0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6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51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55FE3F-6045-48E6-9315-FAA4DE47D0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60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15171A-5E71-4DDE-8366-99D2ADA49C2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16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8ACC43-91CC-4DF6-BE46-E4EA6614F9E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34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9023D2-2BA6-437D-B6C4-ECE4869AEA2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4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adding node</a:t>
            </a:r>
          </a:p>
        </p:txBody>
      </p:sp>
      <p:pic>
        <p:nvPicPr>
          <p:cNvPr id="3" name="Picture 2" descr="add_left_right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8142" y="1298945"/>
            <a:ext cx="9767031" cy="541575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</a:t>
            </a:r>
            <a:r>
              <a:rPr lang="en-US" dirty="0" err="1"/>
              <a:t>accessors</a:t>
            </a:r>
            <a:endParaRPr lang="en-US" dirty="0"/>
          </a:p>
        </p:txBody>
      </p:sp>
      <p:pic>
        <p:nvPicPr>
          <p:cNvPr id="3" name="Picture 2" descr="accessor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4594" y="1226570"/>
            <a:ext cx="5621866" cy="542546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Traversals: in-order</a:t>
            </a:r>
          </a:p>
        </p:txBody>
      </p:sp>
      <p:pic>
        <p:nvPicPr>
          <p:cNvPr id="3" name="Picture 2" descr="in_order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376696"/>
            <a:ext cx="9617136" cy="434171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Traversals: pre-order</a:t>
            </a:r>
          </a:p>
        </p:txBody>
      </p:sp>
      <p:pic>
        <p:nvPicPr>
          <p:cNvPr id="3" name="Picture 2" descr="pre_order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414552"/>
            <a:ext cx="9403933" cy="430386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Traversals: post-order</a:t>
            </a:r>
          </a:p>
        </p:txBody>
      </p:sp>
      <p:pic>
        <p:nvPicPr>
          <p:cNvPr id="3" name="Picture 2" descr="post_order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483803"/>
            <a:ext cx="9600207" cy="407083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Traversals: level-order</a:t>
            </a:r>
          </a:p>
        </p:txBody>
      </p:sp>
      <p:pic>
        <p:nvPicPr>
          <p:cNvPr id="3" name="Picture 2" descr="level_order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314799"/>
            <a:ext cx="7568821" cy="533193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Expression Trees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 binary tree in which the operators are stored in the interior nodes and the operands are stored in the leaves.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Used to evaluate an expression.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Used to convert an infix expression to either prefix or postfix 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742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tree structure is based on the order in which the operators are evaluated.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Operators in lower-level nodes are evaluated first.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last operator evaluated is in the root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81" y="4372118"/>
            <a:ext cx="6903360" cy="202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491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ADT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An expression tree is a binary tree representation of an arithmetic expression.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Contains various operators (+, -, *, /, %)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Contains operands comprised of single integer digits and single-letter variables.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4252756" y="4538564"/>
          <a:ext cx="3708090" cy="1356480"/>
        </p:xfrm>
        <a:graphic>
          <a:graphicData uri="http://schemas.openxmlformats.org/drawingml/2006/table">
            <a:tbl>
              <a:tblPr/>
              <a:tblGrid>
                <a:gridCol w="370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64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1pPr>
                      <a:lvl2pPr marL="431800" indent="-215900"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Bitstream Vera Sans" charset="0"/>
                          <a:cs typeface="Bitstream Vera Sans" charset="0"/>
                        </a:defRPr>
                      </a:lvl9pPr>
                    </a:lstStyle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ExpressionTree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(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exp_str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evaluate( </a:t>
                      </a: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var_dict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__</a:t>
                      </a: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str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WenQuanYi Zen Hei" charset="0"/>
                          <a:cs typeface="WenQuanYi Zen Hei" charset="0"/>
                        </a:rPr>
                        <a:t>__()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WenQuanYi Zen Hei" charset="0"/>
                        <a:cs typeface="WenQuanYi Zen Hei" charset="0"/>
                      </a:endParaRPr>
                    </a:p>
                  </a:txBody>
                  <a:tcPr marL="57473" marR="57473" marT="188747" marB="57473" horzOverflow="overflow">
                    <a:lnL>
                      <a:noFill/>
                    </a:lnL>
                    <a:lnR>
                      <a:noFill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37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We can use the ADT to evaluate basic arithmetic expressions of any size.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877600" y="2766601"/>
            <a:ext cx="7217280" cy="258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Create a dictionary containing values for the variables.</a:t>
            </a:r>
          </a:p>
          <a:p>
            <a:pPr>
              <a:lnSpc>
                <a:spcPct val="94000"/>
              </a:lnSpc>
            </a:pPr>
            <a:r>
              <a:rPr lang="en-US" altLang="en-US" sz="1633" dirty="0" err="1">
                <a:latin typeface="Courier New" panose="02070309020205020404" pitchFamily="49" charset="0"/>
              </a:rPr>
              <a:t>vars</a:t>
            </a:r>
            <a:r>
              <a:rPr lang="en-US" altLang="en-US" sz="1633" dirty="0">
                <a:latin typeface="Courier New" panose="02070309020205020404" pitchFamily="49" charset="0"/>
              </a:rPr>
              <a:t> = { 'a' : 5, 'b' : 12 }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Build the tree for a sample expression and evaluate it.</a:t>
            </a:r>
          </a:p>
          <a:p>
            <a:pPr>
              <a:lnSpc>
                <a:spcPct val="94000"/>
              </a:lnSpc>
            </a:pP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 =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( "(a/(b-3))"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print( "The result = ", 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exp_tree.evaluate</a:t>
            </a:r>
            <a:r>
              <a:rPr lang="en-US" altLang="en-US" sz="1633" dirty="0">
                <a:latin typeface="Courier New" panose="02070309020205020404" pitchFamily="49" charset="0"/>
              </a:rPr>
              <a:t>(</a:t>
            </a:r>
            <a:r>
              <a:rPr lang="en-US" altLang="en-US" sz="1633" dirty="0" err="1">
                <a:latin typeface="Courier New" panose="02070309020205020404" pitchFamily="49" charset="0"/>
              </a:rPr>
              <a:t>vars</a:t>
            </a:r>
            <a:r>
              <a:rPr lang="en-US" altLang="en-US" sz="1633" dirty="0">
                <a:latin typeface="Courier New" panose="02070309020205020404" pitchFamily="49" charset="0"/>
              </a:rPr>
              <a:t>) )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We can change the value assigned to a variable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and reevaluate.</a:t>
            </a:r>
          </a:p>
          <a:p>
            <a:pPr>
              <a:lnSpc>
                <a:spcPct val="94000"/>
              </a:lnSpc>
            </a:pPr>
            <a:r>
              <a:rPr lang="en-US" altLang="en-US" sz="1633" dirty="0" err="1">
                <a:latin typeface="Courier New" panose="02070309020205020404" pitchFamily="49" charset="0"/>
              </a:rPr>
              <a:t>vars</a:t>
            </a:r>
            <a:r>
              <a:rPr lang="en-US" altLang="en-US" sz="1633" dirty="0">
                <a:latin typeface="Courier New" panose="02070309020205020404" pitchFamily="49" charset="0"/>
              </a:rPr>
              <a:t>['a'] = 22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print( "The result = ", 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exp_tree.evaluate</a:t>
            </a:r>
            <a:r>
              <a:rPr lang="en-US" altLang="en-US" sz="1633" dirty="0">
                <a:latin typeface="Courier New" panose="02070309020205020404" pitchFamily="49" charset="0"/>
              </a:rPr>
              <a:t>(</a:t>
            </a:r>
            <a:r>
              <a:rPr lang="en-US" altLang="en-US" sz="1633" dirty="0" err="1">
                <a:latin typeface="Courier New" panose="02070309020205020404" pitchFamily="49" charset="0"/>
              </a:rPr>
              <a:t>vars</a:t>
            </a:r>
            <a:r>
              <a:rPr lang="en-US" altLang="en-US" sz="1633" dirty="0">
                <a:latin typeface="Courier New" panose="02070309020205020404" pitchFamily="49" charset="0"/>
              </a:rPr>
              <a:t>)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5616" y="5807651"/>
            <a:ext cx="144808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Try ex1.py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1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Re-build the tree from traversals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316" y="1538125"/>
            <a:ext cx="342548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 these traversals, can we rebuild the tree?</a:t>
            </a:r>
          </a:p>
        </p:txBody>
      </p:sp>
      <p:pic>
        <p:nvPicPr>
          <p:cNvPr id="8" name="Picture 7" descr="bin_tree_travers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71" y="1417638"/>
            <a:ext cx="3276801" cy="2080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785317" y="2996419"/>
            <a:ext cx="25724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answer is ‘Yes.’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C4C1-486E-4F0C-A186-7D07E4669F7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2614" y="1728361"/>
            <a:ext cx="7710507" cy="423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__</a:t>
            </a:r>
            <a:r>
              <a:rPr lang="en-US" altLang="en-US" sz="1633" dirty="0" err="1">
                <a:latin typeface="Courier New" panose="02070309020205020404" pitchFamily="49" charset="0"/>
              </a:rPr>
              <a:t>init</a:t>
            </a:r>
            <a:r>
              <a:rPr lang="en-US" altLang="en-US" sz="1633" dirty="0">
                <a:latin typeface="Courier New" panose="02070309020205020404" pitchFamily="49" charset="0"/>
              </a:rPr>
              <a:t>__(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 = None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build_tree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)   # recursion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evaluate(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var_map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eval_tree</a:t>
            </a:r>
            <a:r>
              <a:rPr lang="en-US" altLang="en-US" sz="1633" dirty="0">
                <a:latin typeface="Courier New" panose="02070309020205020404" pitchFamily="49" charset="0"/>
              </a:rPr>
              <a:t>(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var_map</a:t>
            </a:r>
            <a:r>
              <a:rPr lang="en-US" altLang="en-US" sz="1633" dirty="0">
                <a:latin typeface="Courier New" panose="02070309020205020404" pitchFamily="49" charset="0"/>
              </a:rPr>
              <a:t> ) # recursion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__</a:t>
            </a:r>
            <a:r>
              <a:rPr lang="en-US" altLang="en-US" sz="1633" dirty="0" err="1">
                <a:latin typeface="Courier New" panose="02070309020205020404" pitchFamily="49" charset="0"/>
              </a:rPr>
              <a:t>str</a:t>
            </a:r>
            <a:r>
              <a:rPr lang="en-US" altLang="en-US" sz="1633" dirty="0">
                <a:latin typeface="Courier New" panose="02070309020205020404" pitchFamily="49" charset="0"/>
              </a:rPr>
              <a:t>__( self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build_string</a:t>
            </a:r>
            <a:r>
              <a:rPr lang="en-US" altLang="en-US" sz="1633" dirty="0">
                <a:latin typeface="Courier New" panose="02070309020205020404" pitchFamily="49" charset="0"/>
              </a:rPr>
              <a:t>(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Storage class for creating the tree nodes.</a:t>
            </a:r>
          </a:p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ExpTreeNode</a:t>
            </a:r>
            <a:r>
              <a:rPr lang="en-US" altLang="en-US" sz="1633" dirty="0">
                <a:latin typeface="Courier New" panose="02070309020205020404" pitchFamily="49" charset="0"/>
              </a:rPr>
              <a:t> :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__</a:t>
            </a:r>
            <a:r>
              <a:rPr lang="en-US" altLang="en-US" sz="1633" dirty="0" err="1">
                <a:latin typeface="Courier New" panose="02070309020205020404" pitchFamily="49" charset="0"/>
              </a:rPr>
              <a:t>init</a:t>
            </a:r>
            <a:r>
              <a:rPr lang="en-US" altLang="en-US" sz="1633" dirty="0">
                <a:latin typeface="Courier New" panose="02070309020205020404" pitchFamily="49" charset="0"/>
              </a:rPr>
              <a:t>__( self, data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self.element</a:t>
            </a:r>
            <a:r>
              <a:rPr lang="en-US" altLang="en-US" sz="1633" dirty="0">
                <a:latin typeface="Courier New" panose="02070309020205020404" pitchFamily="49" charset="0"/>
              </a:rPr>
              <a:t> = data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self.left</a:t>
            </a:r>
            <a:r>
              <a:rPr lang="en-US" altLang="en-US" sz="1633" dirty="0">
                <a:latin typeface="Courier New" panose="02070309020205020404" pitchFamily="49" charset="0"/>
              </a:rPr>
              <a:t> = None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self.right</a:t>
            </a:r>
            <a:r>
              <a:rPr lang="en-US" altLang="en-US" sz="1633" dirty="0">
                <a:latin typeface="Courier New" panose="02070309020205020404" pitchFamily="49" charset="0"/>
              </a:rPr>
              <a:t> = None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</p:spTree>
    <p:extLst>
      <p:ext uri="{BB962C8B-B14F-4D97-AF65-F5344CB8AC3E}">
        <p14:creationId xmlns:p14="http://schemas.microsoft.com/office/powerpoint/2010/main" val="4077523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Evaluation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We can develop an algorithm to evaluate the expression.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Each subtree represents a valid subexpression.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Lower-level subtrees have higher precedence.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For each node, the two subtrees must be evaluated first.</a:t>
            </a:r>
          </a:p>
          <a:p>
            <a:pPr marL="383322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64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Evaluation Call Tree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90EF-1830-4363-BE98-9883A3060CF2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1" y="2046601"/>
            <a:ext cx="3780000" cy="34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3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98C7-628A-4429-B19D-99BA6D71092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658721" y="1630441"/>
            <a:ext cx="7714080" cy="470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eval_tree</a:t>
            </a:r>
            <a:r>
              <a:rPr lang="en-US" altLang="en-US" sz="1633" dirty="0">
                <a:latin typeface="Courier New" panose="02070309020205020404" pitchFamily="49" charset="0"/>
              </a:rPr>
              <a:t>( self, subtree, </a:t>
            </a:r>
            <a:r>
              <a:rPr lang="en-US" altLang="en-US" sz="1633" dirty="0" err="1">
                <a:latin typeface="Courier New" panose="02070309020205020404" pitchFamily="49" charset="0"/>
              </a:rPr>
              <a:t>var_dict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See if the node is a leaf node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</a:t>
            </a:r>
            <a:r>
              <a:rPr lang="en-US" altLang="en-US" sz="1633" dirty="0">
                <a:latin typeface="Courier New" panose="02070309020205020404" pitchFamily="49" charset="0"/>
              </a:rPr>
              <a:t> None </a:t>
            </a:r>
            <a:r>
              <a:rPr lang="en-US" altLang="en-US" sz="1633" b="1" dirty="0">
                <a:latin typeface="Courier New" panose="02070309020205020404" pitchFamily="49" charset="0"/>
              </a:rPr>
              <a:t>and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</a:t>
            </a:r>
            <a:r>
              <a:rPr lang="en-US" altLang="en-US" sz="1633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  # Is the operand a literal digit?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subtree.element</a:t>
            </a:r>
            <a:r>
              <a:rPr lang="en-US" altLang="en-US" sz="1633" dirty="0">
                <a:latin typeface="Courier New" panose="02070309020205020404" pitchFamily="49" charset="0"/>
              </a:rPr>
              <a:t> &gt;= '0' </a:t>
            </a:r>
            <a:r>
              <a:rPr lang="en-US" altLang="en-US" sz="1633" b="1" dirty="0">
                <a:latin typeface="Courier New" panose="02070309020205020404" pitchFamily="49" charset="0"/>
              </a:rPr>
              <a:t>and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subtree.element</a:t>
            </a:r>
            <a:r>
              <a:rPr lang="en-US" altLang="en-US" sz="1633" dirty="0">
                <a:latin typeface="Courier New" panose="02070309020205020404" pitchFamily="49" charset="0"/>
              </a:rPr>
              <a:t> &lt;= '9'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int</a:t>
            </a:r>
            <a:r>
              <a:rPr lang="en-US" altLang="en-US" sz="1633" dirty="0">
                <a:latin typeface="Courier New" panose="02070309020205020404" pitchFamily="49" charset="0"/>
              </a:rPr>
              <a:t>(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subtree.element</a:t>
            </a:r>
            <a:r>
              <a:rPr lang="en-US" altLang="en-US" sz="1633" dirty="0">
                <a:latin typeface="Courier New" panose="02070309020205020404" pitchFamily="49" charset="0"/>
              </a:rPr>
              <a:t>)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   </a:t>
            </a: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Or is it a variable?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</a:t>
            </a:r>
            <a:r>
              <a:rPr lang="en-US" altLang="en-US" sz="1633" b="1" dirty="0">
                <a:latin typeface="Courier New" panose="02070309020205020404" pitchFamily="49" charset="0"/>
              </a:rPr>
              <a:t>assert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subtree.element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var_dict</a:t>
            </a:r>
            <a:r>
              <a:rPr lang="en-US" altLang="en-US" sz="1633" dirty="0">
                <a:latin typeface="Courier New" panose="02070309020205020404" pitchFamily="49" charset="0"/>
              </a:rPr>
              <a:t>, "Invalid variable."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var_dict</a:t>
            </a:r>
            <a:r>
              <a:rPr lang="en-US" altLang="en-US" sz="1633" dirty="0">
                <a:latin typeface="Courier New" panose="02070309020205020404" pitchFamily="49" charset="0"/>
              </a:rPr>
              <a:t>[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subtree.element</a:t>
            </a:r>
            <a:r>
              <a:rPr lang="en-US" altLang="en-US" sz="1633" dirty="0">
                <a:latin typeface="Courier New" panose="02070309020205020404" pitchFamily="49" charset="0"/>
              </a:rPr>
              <a:t>]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Otherwise, it's an operator that needs to be computed.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  # Evaluate the expression in the subtrees.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lvalue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eval_tree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subtree.left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var_dict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rvalue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eval_tree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subtree.right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var_dict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  # Evaluate the operator using a helper method.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compute_op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lvalue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subtree.element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rvalue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</p:spTree>
    <p:extLst>
      <p:ext uri="{BB962C8B-B14F-4D97-AF65-F5344CB8AC3E}">
        <p14:creationId xmlns:p14="http://schemas.microsoft.com/office/powerpoint/2010/main" val="1598876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String Representation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To convert an expression tree to a string, we must perform an infix traversal.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21" y="2553481"/>
            <a:ext cx="3679200" cy="340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182881" y="3732841"/>
            <a:ext cx="2409120" cy="52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8 * 5 + 9 / 7 - 4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39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String Representation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result was not correct because required parentheses were missing.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Can easily create a fully parenthesized expression.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55520" y="3624841"/>
            <a:ext cx="3456000" cy="52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>
                <a:latin typeface="Courier New" panose="02070309020205020404" pitchFamily="49" charset="0"/>
              </a:rPr>
              <a:t>((8 * 5) + (9 / (7 - 4)))</a:t>
            </a:r>
          </a:p>
          <a:p>
            <a:pPr>
              <a:lnSpc>
                <a:spcPct val="94000"/>
              </a:lnSpc>
            </a:pPr>
            <a:endParaRPr lang="en-US" altLang="en-US" sz="1814">
              <a:latin typeface="Courier New" panose="02070309020205020404" pitchFamily="49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81" y="3318120"/>
            <a:ext cx="4226400" cy="267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3433" y="6182281"/>
            <a:ext cx="48524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 activity to implement this __</a:t>
            </a:r>
            <a:r>
              <a:rPr lang="en-US" dirty="0" err="1"/>
              <a:t>str</a:t>
            </a:r>
            <a:r>
              <a:rPr lang="en-US" dirty="0"/>
              <a:t>__() method.</a:t>
            </a:r>
          </a:p>
        </p:txBody>
      </p:sp>
    </p:spTree>
    <p:extLst>
      <p:ext uri="{BB962C8B-B14F-4D97-AF65-F5344CB8AC3E}">
        <p14:creationId xmlns:p14="http://schemas.microsoft.com/office/powerpoint/2010/main" val="975008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5034-42D7-4B93-9ACF-42818886014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985601" y="1728361"/>
            <a:ext cx="7341120" cy="41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build_string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</a:t>
            </a:r>
            <a:r>
              <a:rPr lang="en-US" altLang="en-US" sz="1633" dirty="0">
                <a:latin typeface="Courier New" panose="02070309020205020404" pitchFamily="49" charset="0"/>
              </a:rPr>
              <a:t> ):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If the node is a leaf, it's an operand.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tree_node.left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</a:t>
            </a:r>
            <a:r>
              <a:rPr lang="en-US" altLang="en-US" sz="1633" dirty="0">
                <a:latin typeface="Courier New" panose="02070309020205020404" pitchFamily="49" charset="0"/>
              </a:rPr>
              <a:t> None </a:t>
            </a:r>
            <a:r>
              <a:rPr lang="en-US" altLang="en-US" sz="1633" b="1" dirty="0">
                <a:latin typeface="Courier New" panose="02070309020205020404" pitchFamily="49" charset="0"/>
              </a:rPr>
              <a:t>and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tree_node.right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</a:t>
            </a:r>
            <a:r>
              <a:rPr lang="en-US" altLang="en-US" sz="1633" dirty="0">
                <a:latin typeface="Courier New" panose="02070309020205020404" pitchFamily="49" charset="0"/>
              </a:rPr>
              <a:t> None :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str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tree_node.element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Otherwise, it's an operator. 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= '('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build_string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tree_node.left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</a:t>
            </a:r>
            <a:r>
              <a:rPr lang="en-US" altLang="en-US" sz="1633" dirty="0" err="1">
                <a:latin typeface="Courier New" panose="02070309020205020404" pitchFamily="49" charset="0"/>
              </a:rPr>
              <a:t>str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tree_node.element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build_string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tree_node.right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+= ')'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b="1" dirty="0">
                <a:latin typeface="Courier New" panose="02070309020205020404" pitchFamily="49" charset="0"/>
              </a:rPr>
              <a:t>return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endParaRPr lang="en-US" altLang="en-US" sz="1633" dirty="0">
              <a:latin typeface="Courier New" panose="02070309020205020404" pitchFamily="49" charset="0"/>
            </a:endParaRP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</p:spTree>
    <p:extLst>
      <p:ext uri="{BB962C8B-B14F-4D97-AF65-F5344CB8AC3E}">
        <p14:creationId xmlns:p14="http://schemas.microsoft.com/office/powerpoint/2010/main" val="1900424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An expression tree is constructed by parsing the expression and examining the tokens.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New nodes are inserted as the tokens are examined.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Each set of parentheses will consist of: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an interior node for the operator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two children either single valued or a subexperssion.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681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For simplicity, we assume: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expression is stored in a string with no white space.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expression is valid and fully parenthesized.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each operand will be a single-digit or single-letter variable.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operators will consist of +, -, *, /,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646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Consider the expression  </a:t>
            </a:r>
            <a:r>
              <a:rPr lang="en-US" altLang="en-US">
                <a:latin typeface="Courier New" panose="02070309020205020404" pitchFamily="49" charset="0"/>
              </a:rPr>
              <a:t>(8*5)</a:t>
            </a:r>
          </a:p>
          <a:p>
            <a:pPr marL="391686" indent="-293764">
              <a:spcAft>
                <a:spcPts val="13062"/>
              </a:spcAft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process starts with an empty root node set as the current node: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action at each step depends on the current token.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21" y="3306037"/>
            <a:ext cx="1968480" cy="121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496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Re-build the tree from traversals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9314" y="1417639"/>
            <a:ext cx="281609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inorder</a:t>
            </a:r>
            <a:r>
              <a:rPr lang="en-US" sz="2000" dirty="0"/>
              <a:t> traversal ...</a:t>
            </a:r>
          </a:p>
          <a:p>
            <a:r>
              <a:rPr lang="en-US" sz="2000" dirty="0">
                <a:solidFill>
                  <a:srgbClr val="7030A0"/>
                </a:solidFill>
              </a:rPr>
              <a:t>B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, Z,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,  J, C, K, R, M, </a:t>
            </a:r>
          </a:p>
          <a:p>
            <a:r>
              <a:rPr lang="en-US" sz="2000" dirty="0"/>
              <a:t>preorder traversal ...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B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, Z, C, J, R, K, M,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4286" y="3080825"/>
            <a:ext cx="7345665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From pre-order, we know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 is the root.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From in-order, we know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 has left child(</a:t>
            </a:r>
            <a:r>
              <a:rPr lang="en-US" sz="2000" dirty="0" err="1"/>
              <a:t>ren</a:t>
            </a:r>
            <a:r>
              <a:rPr lang="en-US" sz="2000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From pre-order, we know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is the root of left branch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From in-order, we know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has left child(</a:t>
            </a:r>
            <a:r>
              <a:rPr lang="en-US" sz="2000" dirty="0" err="1"/>
              <a:t>ren</a:t>
            </a:r>
            <a:r>
              <a:rPr lang="en-US" sz="2000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From pre-</a:t>
            </a:r>
            <a:r>
              <a:rPr lang="en-US" sz="2000" dirty="0" err="1"/>
              <a:t>oder</a:t>
            </a:r>
            <a:r>
              <a:rPr lang="en-US" sz="2000" dirty="0"/>
              <a:t>, we know </a:t>
            </a:r>
            <a:r>
              <a:rPr lang="en-US" sz="2000" dirty="0">
                <a:solidFill>
                  <a:srgbClr val="7030A0"/>
                </a:solidFill>
              </a:rPr>
              <a:t>B</a:t>
            </a:r>
            <a:r>
              <a:rPr lang="en-US" sz="2000" dirty="0"/>
              <a:t> is the root of left branch of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Because </a:t>
            </a:r>
            <a:r>
              <a:rPr lang="en-US" sz="2000" dirty="0">
                <a:solidFill>
                  <a:srgbClr val="7030A0"/>
                </a:solidFill>
              </a:rPr>
              <a:t>B</a:t>
            </a:r>
            <a:r>
              <a:rPr lang="en-US" sz="2000" dirty="0"/>
              <a:t> doesn’t have child, from pre-order, we know 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 is the root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  of the right </a:t>
            </a:r>
            <a:r>
              <a:rPr lang="en-US" sz="2000" dirty="0" err="1"/>
              <a:t>subtree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When a left parenthesis is encountered:  </a:t>
            </a:r>
            <a:r>
              <a:rPr lang="en-US" altLang="en-US" b="1">
                <a:latin typeface="Courier New" panose="02070309020205020404" pitchFamily="49" charset="0"/>
              </a:rPr>
              <a:t>(</a:t>
            </a:r>
            <a:r>
              <a:rPr lang="en-US" altLang="en-US">
                <a:latin typeface="Courier New" panose="02070309020205020404" pitchFamily="49" charset="0"/>
              </a:rPr>
              <a:t>8*5)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 new node is created and linked as the left child of the current node.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descend down to the new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41" y="3737436"/>
            <a:ext cx="6674400" cy="217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525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When an operand is encountered:  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>
                <a:latin typeface="Courier New" panose="02070309020205020404" pitchFamily="49" charset="0"/>
              </a:rPr>
              <a:t>8</a:t>
            </a:r>
            <a:r>
              <a:rPr lang="en-US" altLang="en-US">
                <a:latin typeface="Courier New" panose="02070309020205020404" pitchFamily="49" charset="0"/>
              </a:rPr>
              <a:t>*5)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data field of the current node is set to contain the operand.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move up to the parent of current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41" y="3732840"/>
            <a:ext cx="6670080" cy="217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617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When an operator is encountered:  </a:t>
            </a:r>
            <a:r>
              <a:rPr lang="en-US" altLang="en-US">
                <a:latin typeface="Courier New" panose="02070309020205020404" pitchFamily="49" charset="0"/>
              </a:rPr>
              <a:t>(8</a:t>
            </a:r>
            <a:r>
              <a:rPr lang="en-US" altLang="en-US" b="1">
                <a:latin typeface="Courier New" panose="02070309020205020404" pitchFamily="49" charset="0"/>
              </a:rPr>
              <a:t>*</a:t>
            </a:r>
            <a:r>
              <a:rPr lang="en-US" altLang="en-US">
                <a:latin typeface="Courier New" panose="02070309020205020404" pitchFamily="49" charset="0"/>
              </a:rPr>
              <a:t>5)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the data field of the current node is set to the operator.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 new node is created and linked as the right child of the current node.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descend down to the new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60" y="4147561"/>
            <a:ext cx="6670080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08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Another operand is encountered:  </a:t>
            </a:r>
            <a:r>
              <a:rPr lang="en-US" altLang="en-US">
                <a:latin typeface="Courier New" panose="02070309020205020404" pitchFamily="49" charset="0"/>
              </a:rPr>
              <a:t>(8*</a:t>
            </a:r>
            <a:r>
              <a:rPr lang="en-US" altLang="en-US" b="1">
                <a:latin typeface="Courier New" panose="02070309020205020404" pitchFamily="49" charset="0"/>
              </a:rPr>
              <a:t>5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60" y="2690280"/>
            <a:ext cx="6670080" cy="18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83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Construction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When a right parenthesis:  </a:t>
            </a:r>
            <a:r>
              <a:rPr lang="en-US" altLang="en-US">
                <a:latin typeface="Courier New" panose="02070309020205020404" pitchFamily="49" charset="0"/>
              </a:rPr>
              <a:t>(8*5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move up to the parent of the current node.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841" y="2889001"/>
            <a:ext cx="3424320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04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Example #2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Aft>
                <a:spcPts val="6531"/>
              </a:spcAft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Consider another expression: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204801" y="1335153"/>
            <a:ext cx="1991520" cy="67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21944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2903" dirty="0">
                <a:latin typeface="Courier New" panose="02070309020205020404" pitchFamily="49" charset="0"/>
              </a:rPr>
              <a:t>((2*7)+8)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81" y="2242441"/>
            <a:ext cx="6864480" cy="409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022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EFB2-81AB-4CB0-82BD-FEE555A4549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658720" y="1859401"/>
            <a:ext cx="7839360" cy="410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build_tree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Build a queue containing the tokens from the expression.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= Queue()     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for</a:t>
            </a:r>
            <a:r>
              <a:rPr lang="en-US" altLang="en-US" sz="1633" dirty="0">
                <a:latin typeface="Courier New" panose="02070309020205020404" pitchFamily="49" charset="0"/>
              </a:rPr>
              <a:t> token </a:t>
            </a:r>
            <a:r>
              <a:rPr lang="en-US" altLang="en-US" sz="1633" b="1" dirty="0">
                <a:latin typeface="Courier New" panose="02070309020205020404" pitchFamily="49" charset="0"/>
              </a:rPr>
              <a:t>in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exp_str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expQ.enqueue</a:t>
            </a:r>
            <a:r>
              <a:rPr lang="en-US" altLang="en-US" sz="1633" dirty="0">
                <a:latin typeface="Courier New" panose="02070309020205020404" pitchFamily="49" charset="0"/>
              </a:rPr>
              <a:t>( token )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Create an empty root node.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ExpTreeNode</a:t>
            </a:r>
            <a:r>
              <a:rPr lang="en-US" altLang="en-US" sz="1633" dirty="0">
                <a:latin typeface="Courier New" panose="02070309020205020404" pitchFamily="49" charset="0"/>
              </a:rPr>
              <a:t>( None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Call the recursive function to build the tree.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rec_build_tree</a:t>
            </a:r>
            <a:r>
              <a:rPr lang="en-US" altLang="en-US" sz="1633" dirty="0">
                <a:latin typeface="Courier New" panose="02070309020205020404" pitchFamily="49" charset="0"/>
              </a:rPr>
              <a:t>(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exp_tree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</p:spTree>
    <p:extLst>
      <p:ext uri="{BB962C8B-B14F-4D97-AF65-F5344CB8AC3E}">
        <p14:creationId xmlns:p14="http://schemas.microsoft.com/office/powerpoint/2010/main" val="3499876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Expression Tree Implementation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442-139F-4167-AB54-B92E144A131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5298" name="Line 2"/>
          <p:cNvSpPr>
            <a:spLocks noChangeShapeType="1"/>
          </p:cNvSpPr>
          <p:nvPr/>
        </p:nvSpPr>
        <p:spPr bwMode="auto">
          <a:xfrm>
            <a:off x="2768160" y="1451881"/>
            <a:ext cx="6842880" cy="144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887681" y="1598761"/>
            <a:ext cx="6719040" cy="44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class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ExpressionTree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# ...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_</a:t>
            </a:r>
            <a:r>
              <a:rPr lang="en-US" altLang="en-US" sz="1633" dirty="0" err="1">
                <a:latin typeface="Courier New" panose="02070309020205020404" pitchFamily="49" charset="0"/>
              </a:rPr>
              <a:t>rec_build_tree</a:t>
            </a:r>
            <a:r>
              <a:rPr lang="en-US" altLang="en-US" sz="1633" dirty="0">
                <a:latin typeface="Courier New" panose="02070309020205020404" pitchFamily="49" charset="0"/>
              </a:rPr>
              <a:t>( self,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Extract the next token from the queue.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token =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expQ.dequeue</a:t>
            </a:r>
            <a:r>
              <a:rPr lang="en-US" altLang="en-US" sz="1633" dirty="0">
                <a:latin typeface="Courier New" panose="02070309020205020404" pitchFamily="49" charset="0"/>
              </a:rPr>
              <a:t>()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See if the token is a left </a:t>
            </a:r>
            <a:r>
              <a:rPr lang="en-US" altLang="en-US" sz="1633" i="1" dirty="0" err="1">
                <a:solidFill>
                  <a:srgbClr val="003B7C"/>
                </a:solidFill>
                <a:latin typeface="Courier New" panose="02070309020205020404" pitchFamily="49" charset="0"/>
              </a:rPr>
              <a:t>paren</a:t>
            </a: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: '('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token == '(' :               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cur_node.left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ExpTreeNode</a:t>
            </a:r>
            <a:r>
              <a:rPr lang="en-US" altLang="en-US" sz="1633" dirty="0">
                <a:latin typeface="Courier New" panose="02070309020205020404" pitchFamily="49" charset="0"/>
              </a:rPr>
              <a:t>( None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build_treeRec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cur_node.left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  # The next token will be an operator: + - / * %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cur_node.data</a:t>
            </a:r>
            <a:r>
              <a:rPr lang="en-US" altLang="en-US" sz="1633" dirty="0">
                <a:latin typeface="Courier New" panose="02070309020205020404" pitchFamily="49" charset="0"/>
              </a:rPr>
              <a:t> =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expQ.dequeue</a:t>
            </a:r>
            <a:r>
              <a:rPr lang="en-US" altLang="en-US" sz="1633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cur_node.right</a:t>
            </a:r>
            <a:r>
              <a:rPr lang="en-US" altLang="en-US" sz="1633" dirty="0">
                <a:latin typeface="Courier New" panose="02070309020205020404" pitchFamily="49" charset="0"/>
              </a:rPr>
              <a:t> = _</a:t>
            </a:r>
            <a:r>
              <a:rPr lang="en-US" altLang="en-US" sz="1633" dirty="0" err="1">
                <a:latin typeface="Courier New" panose="02070309020205020404" pitchFamily="49" charset="0"/>
              </a:rPr>
              <a:t>ExpTreeNode</a:t>
            </a:r>
            <a:r>
              <a:rPr lang="en-US" altLang="en-US" sz="1633" dirty="0">
                <a:latin typeface="Courier New" panose="02070309020205020404" pitchFamily="49" charset="0"/>
              </a:rPr>
              <a:t>( None )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self._</a:t>
            </a:r>
            <a:r>
              <a:rPr lang="en-US" altLang="en-US" sz="1633" dirty="0" err="1">
                <a:latin typeface="Courier New" panose="02070309020205020404" pitchFamily="49" charset="0"/>
              </a:rPr>
              <a:t>build_tree_rec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cur_node.right</a:t>
            </a:r>
            <a:r>
              <a:rPr lang="en-US" altLang="en-US" sz="1633" dirty="0">
                <a:latin typeface="Courier New" panose="02070309020205020404" pitchFamily="49" charset="0"/>
              </a:rPr>
              <a:t>, </a:t>
            </a:r>
            <a:r>
              <a:rPr lang="en-US" altLang="en-US" sz="1633" dirty="0" err="1">
                <a:latin typeface="Courier New" panose="02070309020205020404" pitchFamily="49" charset="0"/>
              </a:rPr>
              <a:t>expQ</a:t>
            </a:r>
            <a:r>
              <a:rPr lang="en-US" altLang="en-US" sz="1633" dirty="0">
                <a:latin typeface="Courier New" panose="02070309020205020404" pitchFamily="49" charset="0"/>
              </a:rPr>
              <a:t> )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solidFill>
                  <a:srgbClr val="003B7C"/>
                </a:solidFill>
                <a:latin typeface="Courier New" panose="02070309020205020404" pitchFamily="49" charset="0"/>
              </a:rPr>
              <a:t>       # The next token will be a ), remove it.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expQ.dequeue</a:t>
            </a:r>
            <a:r>
              <a:rPr lang="en-US" altLang="en-US" sz="1633" dirty="0">
                <a:latin typeface="Courier New" panose="02070309020205020404" pitchFamily="49" charset="0"/>
              </a:rPr>
              <a:t>()      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Otherwise, the token is a digit.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>
                <a:latin typeface="Courier New" panose="02070309020205020404" pitchFamily="49" charset="0"/>
              </a:rPr>
              <a:t>cur_node.element</a:t>
            </a:r>
            <a:r>
              <a:rPr lang="en-US" altLang="en-US" sz="1633" dirty="0">
                <a:latin typeface="Courier New" panose="02070309020205020404" pitchFamily="49" charset="0"/>
              </a:rPr>
              <a:t> = token     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7952160" y="1244520"/>
            <a:ext cx="1658880" cy="207360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801" rIns="0" bIns="0" anchor="ctr" anchorCtr="1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/>
            <a:r>
              <a:rPr lang="en-US" altLang="en-US" sz="1451">
                <a:solidFill>
                  <a:srgbClr val="FFFFFF"/>
                </a:solidFill>
              </a:rPr>
              <a:t>exptree.py</a:t>
            </a:r>
          </a:p>
        </p:txBody>
      </p:sp>
    </p:spTree>
    <p:extLst>
      <p:ext uri="{BB962C8B-B14F-4D97-AF65-F5344CB8AC3E}">
        <p14:creationId xmlns:p14="http://schemas.microsoft.com/office/powerpoint/2010/main" val="1853180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919-CEA7-9B2A-E56A-CD1C8771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expression Tree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5E459-F340-D9CC-C9E9-1A93A4ED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8840" y="5673958"/>
            <a:ext cx="2743200" cy="365125"/>
          </a:xfrm>
        </p:spPr>
        <p:txBody>
          <a:bodyPr/>
          <a:lstStyle/>
          <a:p>
            <a:fld id="{1AD1F45E-4937-46E5-9C1E-39BA4D08C51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C33047-13BC-1F2A-A3A9-A69122467F55}"/>
                  </a:ext>
                </a:extLst>
              </p:cNvPr>
              <p:cNvSpPr txBox="1"/>
              <p:nvPr/>
            </p:nvSpPr>
            <p:spPr>
              <a:xfrm>
                <a:off x="220685" y="1540335"/>
                <a:ext cx="2859116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C33047-13BC-1F2A-A3A9-A69122467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5" y="1540335"/>
                <a:ext cx="2859116" cy="666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96406C-82D6-DE0A-0B13-D44CEC9E0DAA}"/>
              </a:ext>
            </a:extLst>
          </p:cNvPr>
          <p:cNvSpPr txBox="1"/>
          <p:nvPr/>
        </p:nvSpPr>
        <p:spPr>
          <a:xfrm>
            <a:off x="284786" y="2139468"/>
            <a:ext cx="2690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Interior nodes = operators </a:t>
            </a:r>
          </a:p>
          <a:p>
            <a:r>
              <a:rPr lang="en-US" dirty="0"/>
              <a:t>Leaves = operands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B4BA36-D7E0-B31C-7042-5CEDCB265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49626"/>
              </p:ext>
            </p:extLst>
          </p:nvPr>
        </p:nvGraphicFramePr>
        <p:xfrm>
          <a:off x="-80697" y="4661059"/>
          <a:ext cx="3924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33">
                  <a:extLst>
                    <a:ext uri="{9D8B030D-6E8A-4147-A177-3AD203B41FA5}">
                      <a16:colId xmlns:a16="http://schemas.microsoft.com/office/drawing/2014/main" val="3664002147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val="360151658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246064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3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1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4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718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D7E681-AC9D-46A3-3007-3D9D694F193F}"/>
                  </a:ext>
                </a:extLst>
              </p:cNvPr>
              <p:cNvSpPr txBox="1"/>
              <p:nvPr/>
            </p:nvSpPr>
            <p:spPr>
              <a:xfrm>
                <a:off x="102293" y="2865898"/>
                <a:ext cx="51342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𝑒𝑥𝑝𝑟𝑒𝑠𝑠𝑖𝑜𝑛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b="0" dirty="0"/>
                  <a:t>𝑠𝑒𝑙𝑒𝑐𝑡 𝑙𝑜𝑤𝑒𝑠𝑡 𝑝𝑟𝑒𝑐𝑒𝑑𝑒𝑛𝑐𝑒 𝑜𝑝𝑒𝑟𝑎𝑡𝑜𝑟 𝑎𝑛𝑑 𝑓𝑜𝑙𝑙𝑜𝑤 𝑎𝑠𝑠𝑜𝑐𝑖𝑡𝑖𝑣𝑖𝑡𝑦 𝑟𝑢𝑙𝑒𝑠</a:t>
                </a:r>
              </a:p>
              <a:p>
                <a:pPr marL="342900" indent="-342900">
                  <a:buAutoNum type="arabicPeriod"/>
                </a:pPr>
                <a:r>
                  <a:rPr lang="en-US" b="0" dirty="0"/>
                  <a:t>Make it root element (in our case “-” is the last scan lowest operator)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D7E681-AC9D-46A3-3007-3D9D694F1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3" y="2865898"/>
                <a:ext cx="5134256" cy="1477328"/>
              </a:xfrm>
              <a:prstGeom prst="rect">
                <a:avLst/>
              </a:prstGeom>
              <a:blipFill>
                <a:blip r:embed="rId3"/>
                <a:stretch>
                  <a:fillRect l="-1069" t="-1653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1D9A5B7-32E6-A8FE-2D00-31477350683B}"/>
                  </a:ext>
                </a:extLst>
              </p:cNvPr>
              <p:cNvSpPr/>
              <p:nvPr/>
            </p:nvSpPr>
            <p:spPr>
              <a:xfrm>
                <a:off x="5649658" y="2694250"/>
                <a:ext cx="290354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1D9A5B7-32E6-A8FE-2D00-314773506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58" y="2694250"/>
                <a:ext cx="290354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CC5BB28-31D1-AE47-B69B-727D2CA6D1BE}"/>
                  </a:ext>
                </a:extLst>
              </p:cNvPr>
              <p:cNvSpPr/>
              <p:nvPr/>
            </p:nvSpPr>
            <p:spPr>
              <a:xfrm>
                <a:off x="9368336" y="2887975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CC5BB28-31D1-AE47-B69B-727D2CA6D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336" y="2887975"/>
                <a:ext cx="450377" cy="4473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DF985AE-77FA-ECCC-F63C-99811854A3CE}"/>
                  </a:ext>
                </a:extLst>
              </p:cNvPr>
              <p:cNvSpPr/>
              <p:nvPr/>
            </p:nvSpPr>
            <p:spPr>
              <a:xfrm>
                <a:off x="5962997" y="5330841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DF985AE-77FA-ECCC-F63C-99811854A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97" y="5330841"/>
                <a:ext cx="450377" cy="4473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4063253-1356-6B10-664F-AB6FB5D1B15C}"/>
                  </a:ext>
                </a:extLst>
              </p:cNvPr>
              <p:cNvSpPr/>
              <p:nvPr/>
            </p:nvSpPr>
            <p:spPr>
              <a:xfrm>
                <a:off x="9490757" y="5330841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4063253-1356-6B10-664F-AB6FB5D1B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57" y="5330841"/>
                <a:ext cx="450377" cy="4473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D4528D4-FC8B-74F7-1AE6-B3877F3B9363}"/>
                  </a:ext>
                </a:extLst>
              </p:cNvPr>
              <p:cNvSpPr/>
              <p:nvPr/>
            </p:nvSpPr>
            <p:spPr>
              <a:xfrm>
                <a:off x="3404373" y="6224281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D4528D4-FC8B-74F7-1AE6-B3877F3B9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73" y="6224281"/>
                <a:ext cx="450377" cy="44731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B35D5B-27C0-6F32-2C9D-A3CCCC23A99B}"/>
                  </a:ext>
                </a:extLst>
              </p:cNvPr>
              <p:cNvSpPr/>
              <p:nvPr/>
            </p:nvSpPr>
            <p:spPr>
              <a:xfrm>
                <a:off x="4788117" y="6227973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B35D5B-27C0-6F32-2C9D-A3CCCC23A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17" y="6227973"/>
                <a:ext cx="450377" cy="44731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6BF36D-6F1B-6A62-3736-E10A63E5EC4A}"/>
                  </a:ext>
                </a:extLst>
              </p:cNvPr>
              <p:cNvSpPr/>
              <p:nvPr/>
            </p:nvSpPr>
            <p:spPr>
              <a:xfrm>
                <a:off x="7085793" y="6228737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6BF36D-6F1B-6A62-3736-E10A63E5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93" y="6228737"/>
                <a:ext cx="450377" cy="44731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90C6EB-DDE9-A7C4-743C-84FCCC3B4E0A}"/>
                  </a:ext>
                </a:extLst>
              </p:cNvPr>
              <p:cNvSpPr/>
              <p:nvPr/>
            </p:nvSpPr>
            <p:spPr>
              <a:xfrm>
                <a:off x="8233703" y="6253948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90C6EB-DDE9-A7C4-743C-84FCCC3B4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703" y="6253948"/>
                <a:ext cx="450377" cy="447316"/>
              </a:xfrm>
              <a:prstGeom prst="ellipse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969E2A-40E1-136E-B35F-3A75D965BB36}"/>
                  </a:ext>
                </a:extLst>
              </p:cNvPr>
              <p:cNvSpPr/>
              <p:nvPr/>
            </p:nvSpPr>
            <p:spPr>
              <a:xfrm>
                <a:off x="10645907" y="2927792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969E2A-40E1-136E-B35F-3A75D965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907" y="2927792"/>
                <a:ext cx="450377" cy="44731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7C257-9744-DB7B-2051-3D5AD1C3195C}"/>
                  </a:ext>
                </a:extLst>
              </p:cNvPr>
              <p:cNvSpPr/>
              <p:nvPr/>
            </p:nvSpPr>
            <p:spPr>
              <a:xfrm>
                <a:off x="11719626" y="2927792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7C257-9744-DB7B-2051-3D5AD1C31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626" y="2927792"/>
                <a:ext cx="450377" cy="44731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5EE4C522-5F9D-4CAB-ABE9-174529B40A8A}"/>
              </a:ext>
            </a:extLst>
          </p:cNvPr>
          <p:cNvGrpSpPr/>
          <p:nvPr/>
        </p:nvGrpSpPr>
        <p:grpSpPr>
          <a:xfrm>
            <a:off x="9625226" y="784638"/>
            <a:ext cx="1362544" cy="620059"/>
            <a:chOff x="9625226" y="784638"/>
            <a:chExt cx="1362544" cy="6200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A776FC-B6DA-3E42-86B6-F83DC7325DEF}"/>
                </a:ext>
              </a:extLst>
            </p:cNvPr>
            <p:cNvSpPr/>
            <p:nvPr/>
          </p:nvSpPr>
          <p:spPr>
            <a:xfrm>
              <a:off x="10159620" y="784638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1F2948-23D5-1342-503D-0D8F9287AC98}"/>
                </a:ext>
              </a:extLst>
            </p:cNvPr>
            <p:cNvCxnSpPr>
              <a:stCxn id="8" idx="4"/>
              <a:endCxn id="10" idx="7"/>
            </p:cNvCxnSpPr>
            <p:nvPr/>
          </p:nvCxnSpPr>
          <p:spPr>
            <a:xfrm flipH="1">
              <a:off x="9625226" y="1231954"/>
              <a:ext cx="759583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C9BF9F-CF0B-A6A3-7F9A-5859F4C7787B}"/>
                </a:ext>
              </a:extLst>
            </p:cNvPr>
            <p:cNvCxnSpPr>
              <a:stCxn id="8" idx="4"/>
              <a:endCxn id="9" idx="1"/>
            </p:cNvCxnSpPr>
            <p:nvPr/>
          </p:nvCxnSpPr>
          <p:spPr>
            <a:xfrm>
              <a:off x="10384809" y="1231954"/>
              <a:ext cx="602961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83375C4-71DE-7BD2-D0D2-FDDE50814171}"/>
              </a:ext>
            </a:extLst>
          </p:cNvPr>
          <p:cNvGrpSpPr/>
          <p:nvPr/>
        </p:nvGrpSpPr>
        <p:grpSpPr>
          <a:xfrm>
            <a:off x="8127984" y="2338662"/>
            <a:ext cx="1306308" cy="614821"/>
            <a:chOff x="8127984" y="2338662"/>
            <a:chExt cx="1306308" cy="61482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27A06-6523-5CD2-8BD0-B83112C795DB}"/>
                </a:ext>
              </a:extLst>
            </p:cNvPr>
            <p:cNvSpPr/>
            <p:nvPr/>
          </p:nvSpPr>
          <p:spPr>
            <a:xfrm>
              <a:off x="8376418" y="2338662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21C9A9-5146-97BB-06E8-89A2AC75DE7F}"/>
                </a:ext>
              </a:extLst>
            </p:cNvPr>
            <p:cNvCxnSpPr>
              <a:stCxn id="11" idx="4"/>
              <a:endCxn id="13" idx="1"/>
            </p:cNvCxnSpPr>
            <p:nvPr/>
          </p:nvCxnSpPr>
          <p:spPr>
            <a:xfrm>
              <a:off x="8601607" y="2785978"/>
              <a:ext cx="832685" cy="167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C4256E-0415-1084-3A28-20A81E342014}"/>
                </a:ext>
              </a:extLst>
            </p:cNvPr>
            <p:cNvCxnSpPr>
              <a:stCxn id="11" idx="4"/>
              <a:endCxn id="12" idx="7"/>
            </p:cNvCxnSpPr>
            <p:nvPr/>
          </p:nvCxnSpPr>
          <p:spPr>
            <a:xfrm flipH="1">
              <a:off x="8127984" y="2785978"/>
              <a:ext cx="473623" cy="42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D1FE3C-14F3-3185-AB39-60CCF9C2611F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7101428" y="3608650"/>
            <a:ext cx="0" cy="17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45B9F2-51D5-A0E4-C2E6-FCC08B0128F4}"/>
              </a:ext>
            </a:extLst>
          </p:cNvPr>
          <p:cNvGrpSpPr/>
          <p:nvPr/>
        </p:nvGrpSpPr>
        <p:grpSpPr>
          <a:xfrm>
            <a:off x="6451025" y="3782652"/>
            <a:ext cx="1356312" cy="447316"/>
            <a:chOff x="6451025" y="3782652"/>
            <a:chExt cx="1356312" cy="4473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2C51A8-7B17-1B6C-35A6-8882C90F9A85}"/>
                </a:ext>
              </a:extLst>
            </p:cNvPr>
            <p:cNvSpPr/>
            <p:nvPr/>
          </p:nvSpPr>
          <p:spPr>
            <a:xfrm>
              <a:off x="6876239" y="3782652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1605452-F7D2-51CC-FAED-B13B4722DAF8}"/>
                </a:ext>
              </a:extLst>
            </p:cNvPr>
            <p:cNvCxnSpPr>
              <a:stCxn id="14" idx="2"/>
              <a:endCxn id="15" idx="7"/>
            </p:cNvCxnSpPr>
            <p:nvPr/>
          </p:nvCxnSpPr>
          <p:spPr>
            <a:xfrm flipH="1">
              <a:off x="6451025" y="4006310"/>
              <a:ext cx="425214" cy="13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EE1257-F496-F2FD-8A0E-3F86B13120EE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7326616" y="4006310"/>
              <a:ext cx="480721" cy="13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9BF2AA-495F-0C44-2E87-9FD9555105D2}"/>
              </a:ext>
            </a:extLst>
          </p:cNvPr>
          <p:cNvGrpSpPr/>
          <p:nvPr/>
        </p:nvGrpSpPr>
        <p:grpSpPr>
          <a:xfrm>
            <a:off x="7146900" y="1270786"/>
            <a:ext cx="4889289" cy="1176890"/>
            <a:chOff x="7146900" y="1270786"/>
            <a:chExt cx="4889289" cy="11768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F6D939F-91BF-7CEA-23C2-E35F6764FF83}"/>
                    </a:ext>
                  </a:extLst>
                </p:cNvPr>
                <p:cNvSpPr/>
                <p:nvPr/>
              </p:nvSpPr>
              <p:spPr>
                <a:xfrm>
                  <a:off x="10807890" y="1270786"/>
                  <a:ext cx="1228299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F6D939F-91BF-7CEA-23C2-E35F6764F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7890" y="1270786"/>
                  <a:ext cx="1228299" cy="914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BC1B504-42EF-F5C5-6C38-44C57B310FB1}"/>
                    </a:ext>
                  </a:extLst>
                </p:cNvPr>
                <p:cNvSpPr/>
                <p:nvPr/>
              </p:nvSpPr>
              <p:spPr>
                <a:xfrm>
                  <a:off x="7146900" y="1270786"/>
                  <a:ext cx="290354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BC1B504-42EF-F5C5-6C38-44C57B310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900" y="1270786"/>
                  <a:ext cx="2903540" cy="9144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B033BC-A626-2CE6-0B26-423427F4293E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8598670" y="2185186"/>
              <a:ext cx="2937" cy="153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F90E7C-04E1-5865-B33F-C8EDB40FFCA6}"/>
                </a:ext>
              </a:extLst>
            </p:cNvPr>
            <p:cNvCxnSpPr>
              <a:stCxn id="9" idx="4"/>
              <a:endCxn id="29" idx="0"/>
            </p:cNvCxnSpPr>
            <p:nvPr/>
          </p:nvCxnSpPr>
          <p:spPr>
            <a:xfrm flipH="1">
              <a:off x="11422039" y="2185186"/>
              <a:ext cx="1" cy="262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190B533-0736-64D8-DEE3-6F41023F7CF4}"/>
              </a:ext>
            </a:extLst>
          </p:cNvPr>
          <p:cNvGrpSpPr/>
          <p:nvPr/>
        </p:nvGrpSpPr>
        <p:grpSpPr>
          <a:xfrm>
            <a:off x="11096284" y="2447676"/>
            <a:ext cx="623342" cy="703774"/>
            <a:chOff x="11096284" y="2447676"/>
            <a:chExt cx="623342" cy="7037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50C0F67-8E25-D4A6-B7BF-12250563AC19}"/>
                    </a:ext>
                  </a:extLst>
                </p:cNvPr>
                <p:cNvSpPr/>
                <p:nvPr/>
              </p:nvSpPr>
              <p:spPr>
                <a:xfrm>
                  <a:off x="11196850" y="2447676"/>
                  <a:ext cx="450377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50C0F67-8E25-D4A6-B7BF-12250563A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6850" y="2447676"/>
                  <a:ext cx="450377" cy="44731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D2674E-F28C-BE8F-A0ED-9F2655D68DB2}"/>
                </a:ext>
              </a:extLst>
            </p:cNvPr>
            <p:cNvCxnSpPr>
              <a:stCxn id="29" idx="4"/>
              <a:endCxn id="30" idx="6"/>
            </p:cNvCxnSpPr>
            <p:nvPr/>
          </p:nvCxnSpPr>
          <p:spPr>
            <a:xfrm flipH="1">
              <a:off x="11096284" y="2894992"/>
              <a:ext cx="325755" cy="256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52E6F0-6FD4-C29C-86B7-04EF792D0802}"/>
                </a:ext>
              </a:extLst>
            </p:cNvPr>
            <p:cNvCxnSpPr>
              <a:stCxn id="29" idx="4"/>
              <a:endCxn id="31" idx="2"/>
            </p:cNvCxnSpPr>
            <p:nvPr/>
          </p:nvCxnSpPr>
          <p:spPr>
            <a:xfrm>
              <a:off x="11422039" y="2894992"/>
              <a:ext cx="297587" cy="256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F36752E-0620-98D7-F894-6FB9D3EE4D77}"/>
              </a:ext>
            </a:extLst>
          </p:cNvPr>
          <p:cNvGrpSpPr/>
          <p:nvPr/>
        </p:nvGrpSpPr>
        <p:grpSpPr>
          <a:xfrm>
            <a:off x="3972699" y="4006310"/>
            <a:ext cx="2903540" cy="1036218"/>
            <a:chOff x="3972699" y="4006310"/>
            <a:chExt cx="2903540" cy="1036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15D2AFD-C5B6-3A1B-F74B-C37ED1128715}"/>
                    </a:ext>
                  </a:extLst>
                </p:cNvPr>
                <p:cNvSpPr/>
                <p:nvPr/>
              </p:nvSpPr>
              <p:spPr>
                <a:xfrm>
                  <a:off x="3972699" y="4006310"/>
                  <a:ext cx="290354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15D2AFD-C5B6-3A1B-F74B-C37ED1128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699" y="4006310"/>
                  <a:ext cx="2903540" cy="9144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BAE5A1-E4E7-AFDF-9D74-029987C00F19}"/>
                </a:ext>
              </a:extLst>
            </p:cNvPr>
            <p:cNvCxnSpPr>
              <a:stCxn id="15" idx="4"/>
              <a:endCxn id="17" idx="0"/>
            </p:cNvCxnSpPr>
            <p:nvPr/>
          </p:nvCxnSpPr>
          <p:spPr>
            <a:xfrm>
              <a:off x="5424469" y="4920710"/>
              <a:ext cx="1" cy="121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E22D8A-7303-6B0F-5012-34ED1DED7E9C}"/>
              </a:ext>
            </a:extLst>
          </p:cNvPr>
          <p:cNvGrpSpPr/>
          <p:nvPr/>
        </p:nvGrpSpPr>
        <p:grpSpPr>
          <a:xfrm>
            <a:off x="4925891" y="5042528"/>
            <a:ext cx="1037106" cy="511971"/>
            <a:chOff x="4925891" y="5042528"/>
            <a:chExt cx="1037106" cy="5119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7C0E85-FA79-B794-D392-E7684F0F267F}"/>
                </a:ext>
              </a:extLst>
            </p:cNvPr>
            <p:cNvSpPr/>
            <p:nvPr/>
          </p:nvSpPr>
          <p:spPr>
            <a:xfrm>
              <a:off x="5199281" y="5042528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F9C6A2-E489-6678-6DF6-864FC558B3E2}"/>
                </a:ext>
              </a:extLst>
            </p:cNvPr>
            <p:cNvCxnSpPr>
              <a:stCxn id="17" idx="4"/>
              <a:endCxn id="18" idx="6"/>
            </p:cNvCxnSpPr>
            <p:nvPr/>
          </p:nvCxnSpPr>
          <p:spPr>
            <a:xfrm flipH="1">
              <a:off x="4925891" y="5489844"/>
              <a:ext cx="498579" cy="6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35E265-5710-FDAC-89FA-F1459BAD59FC}"/>
                </a:ext>
              </a:extLst>
            </p:cNvPr>
            <p:cNvCxnSpPr>
              <a:stCxn id="17" idx="4"/>
              <a:endCxn id="19" idx="2"/>
            </p:cNvCxnSpPr>
            <p:nvPr/>
          </p:nvCxnSpPr>
          <p:spPr>
            <a:xfrm>
              <a:off x="5424470" y="5489844"/>
              <a:ext cx="538527" cy="6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DC546B-30DF-B67D-8741-F25B3B26A228}"/>
              </a:ext>
            </a:extLst>
          </p:cNvPr>
          <p:cNvGrpSpPr/>
          <p:nvPr/>
        </p:nvGrpSpPr>
        <p:grpSpPr>
          <a:xfrm>
            <a:off x="3806733" y="5330841"/>
            <a:ext cx="1119158" cy="525679"/>
            <a:chOff x="3806733" y="5330841"/>
            <a:chExt cx="1119158" cy="5256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926F7E4-F2A0-78A1-BDE2-83935BB83076}"/>
                    </a:ext>
                  </a:extLst>
                </p:cNvPr>
                <p:cNvSpPr/>
                <p:nvPr/>
              </p:nvSpPr>
              <p:spPr>
                <a:xfrm>
                  <a:off x="3806733" y="5330841"/>
                  <a:ext cx="1119158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926F7E4-F2A0-78A1-BDE2-83935BB83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733" y="5330841"/>
                  <a:ext cx="1119158" cy="44731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E6D8A2-0FAE-89C2-A3D7-C2A7E1F17724}"/>
                </a:ext>
              </a:extLst>
            </p:cNvPr>
            <p:cNvCxnSpPr>
              <a:stCxn id="18" idx="4"/>
              <a:endCxn id="23" idx="0"/>
            </p:cNvCxnSpPr>
            <p:nvPr/>
          </p:nvCxnSpPr>
          <p:spPr>
            <a:xfrm flipH="1">
              <a:off x="4327095" y="5778157"/>
              <a:ext cx="39217" cy="78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5266A92-B782-76AC-703F-386373ACC550}"/>
              </a:ext>
            </a:extLst>
          </p:cNvPr>
          <p:cNvCxnSpPr>
            <a:stCxn id="23" idx="4"/>
            <a:endCxn id="24" idx="6"/>
          </p:cNvCxnSpPr>
          <p:nvPr/>
        </p:nvCxnSpPr>
        <p:spPr>
          <a:xfrm flipH="1">
            <a:off x="3854750" y="6303836"/>
            <a:ext cx="472345" cy="14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75350A-DF36-D152-F49C-34B6DB506C7F}"/>
              </a:ext>
            </a:extLst>
          </p:cNvPr>
          <p:cNvCxnSpPr>
            <a:stCxn id="23" idx="4"/>
            <a:endCxn id="25" idx="2"/>
          </p:cNvCxnSpPr>
          <p:nvPr/>
        </p:nvCxnSpPr>
        <p:spPr>
          <a:xfrm>
            <a:off x="4327095" y="6303836"/>
            <a:ext cx="461022" cy="14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CBA3210-CCC0-B6C6-1743-EB1054CED48F}"/>
              </a:ext>
            </a:extLst>
          </p:cNvPr>
          <p:cNvGrpSpPr/>
          <p:nvPr/>
        </p:nvGrpSpPr>
        <p:grpSpPr>
          <a:xfrm>
            <a:off x="7382123" y="4006310"/>
            <a:ext cx="2903540" cy="1036218"/>
            <a:chOff x="7382123" y="4006310"/>
            <a:chExt cx="2903540" cy="1036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424D273-CDE7-57B7-67E4-556874248160}"/>
                    </a:ext>
                  </a:extLst>
                </p:cNvPr>
                <p:cNvSpPr/>
                <p:nvPr/>
              </p:nvSpPr>
              <p:spPr>
                <a:xfrm>
                  <a:off x="7382123" y="4006310"/>
                  <a:ext cx="290354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424D273-CDE7-57B7-67E4-5568742481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123" y="4006310"/>
                  <a:ext cx="2903540" cy="9144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E49F917-189C-9D31-4712-EDD677D79D10}"/>
                </a:ext>
              </a:extLst>
            </p:cNvPr>
            <p:cNvCxnSpPr>
              <a:stCxn id="16" idx="4"/>
              <a:endCxn id="20" idx="0"/>
            </p:cNvCxnSpPr>
            <p:nvPr/>
          </p:nvCxnSpPr>
          <p:spPr>
            <a:xfrm>
              <a:off x="8833893" y="4920710"/>
              <a:ext cx="0" cy="121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0EECFF-E406-BF8B-3A3E-EB0A1696FF4C}"/>
              </a:ext>
            </a:extLst>
          </p:cNvPr>
          <p:cNvGrpSpPr/>
          <p:nvPr/>
        </p:nvGrpSpPr>
        <p:grpSpPr>
          <a:xfrm>
            <a:off x="8444516" y="5042528"/>
            <a:ext cx="1046241" cy="511971"/>
            <a:chOff x="8444516" y="5042528"/>
            <a:chExt cx="1046241" cy="5119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0F1C748-80E7-0600-35FE-94D48F71F7E6}"/>
                    </a:ext>
                  </a:extLst>
                </p:cNvPr>
                <p:cNvSpPr/>
                <p:nvPr/>
              </p:nvSpPr>
              <p:spPr>
                <a:xfrm>
                  <a:off x="8608704" y="5042528"/>
                  <a:ext cx="450377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0F1C748-80E7-0600-35FE-94D48F71F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704" y="5042528"/>
                  <a:ext cx="450377" cy="44731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38B86C-2F69-6139-04B2-52CEB91AEF37}"/>
                </a:ext>
              </a:extLst>
            </p:cNvPr>
            <p:cNvCxnSpPr>
              <a:cxnSpLocks/>
              <a:stCxn id="20" idx="4"/>
              <a:endCxn id="21" idx="6"/>
            </p:cNvCxnSpPr>
            <p:nvPr/>
          </p:nvCxnSpPr>
          <p:spPr>
            <a:xfrm flipH="1">
              <a:off x="8444516" y="5489844"/>
              <a:ext cx="389377" cy="1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14437F1-F9AB-5306-52D3-30FA1B83E46F}"/>
                </a:ext>
              </a:extLst>
            </p:cNvPr>
            <p:cNvCxnSpPr>
              <a:stCxn id="20" idx="4"/>
              <a:endCxn id="22" idx="2"/>
            </p:cNvCxnSpPr>
            <p:nvPr/>
          </p:nvCxnSpPr>
          <p:spPr>
            <a:xfrm>
              <a:off x="8833893" y="5489844"/>
              <a:ext cx="656864" cy="6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200B6F-F168-BD4F-D8A0-6D3365A4B8E6}"/>
              </a:ext>
            </a:extLst>
          </p:cNvPr>
          <p:cNvGrpSpPr/>
          <p:nvPr/>
        </p:nvGrpSpPr>
        <p:grpSpPr>
          <a:xfrm>
            <a:off x="7325358" y="5203747"/>
            <a:ext cx="1119158" cy="690742"/>
            <a:chOff x="7325358" y="5203747"/>
            <a:chExt cx="1119158" cy="690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57CAC5-20AA-AA46-6E0B-F4F51116490C}"/>
                    </a:ext>
                  </a:extLst>
                </p:cNvPr>
                <p:cNvSpPr/>
                <p:nvPr/>
              </p:nvSpPr>
              <p:spPr>
                <a:xfrm>
                  <a:off x="7325358" y="5203747"/>
                  <a:ext cx="1119158" cy="5753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57CAC5-20AA-AA46-6E0B-F4F5111649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358" y="5203747"/>
                  <a:ext cx="1119158" cy="575315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881A75-4713-A7DE-301E-15DF20D2F238}"/>
                </a:ext>
              </a:extLst>
            </p:cNvPr>
            <p:cNvCxnSpPr>
              <a:stCxn id="21" idx="4"/>
              <a:endCxn id="26" idx="0"/>
            </p:cNvCxnSpPr>
            <p:nvPr/>
          </p:nvCxnSpPr>
          <p:spPr>
            <a:xfrm>
              <a:off x="7884937" y="5779062"/>
              <a:ext cx="0" cy="11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74F0CE-E693-E445-01F2-97E141EA2CDD}"/>
              </a:ext>
            </a:extLst>
          </p:cNvPr>
          <p:cNvGrpSpPr/>
          <p:nvPr/>
        </p:nvGrpSpPr>
        <p:grpSpPr>
          <a:xfrm>
            <a:off x="7536170" y="5894489"/>
            <a:ext cx="697533" cy="583117"/>
            <a:chOff x="7536170" y="5894489"/>
            <a:chExt cx="697533" cy="58311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86F57D-A8B1-D53C-3AF9-FAEF9FD1E476}"/>
                </a:ext>
              </a:extLst>
            </p:cNvPr>
            <p:cNvSpPr/>
            <p:nvPr/>
          </p:nvSpPr>
          <p:spPr>
            <a:xfrm>
              <a:off x="7659748" y="5894489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C33F62-7C07-14D0-86C7-AECBCAD8FEBE}"/>
                </a:ext>
              </a:extLst>
            </p:cNvPr>
            <p:cNvCxnSpPr>
              <a:stCxn id="26" idx="4"/>
              <a:endCxn id="27" idx="6"/>
            </p:cNvCxnSpPr>
            <p:nvPr/>
          </p:nvCxnSpPr>
          <p:spPr>
            <a:xfrm flipH="1">
              <a:off x="7536170" y="6341805"/>
              <a:ext cx="348767" cy="11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AA3D17-5526-E99D-3498-31B573023649}"/>
                </a:ext>
              </a:extLst>
            </p:cNvPr>
            <p:cNvCxnSpPr>
              <a:stCxn id="26" idx="4"/>
              <a:endCxn id="28" idx="2"/>
            </p:cNvCxnSpPr>
            <p:nvPr/>
          </p:nvCxnSpPr>
          <p:spPr>
            <a:xfrm>
              <a:off x="7884937" y="6341805"/>
              <a:ext cx="348766" cy="135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9EFEA20-ABFF-3827-8328-281D099FF663}"/>
              </a:ext>
            </a:extLst>
          </p:cNvPr>
          <p:cNvGrpSpPr/>
          <p:nvPr/>
        </p:nvGrpSpPr>
        <p:grpSpPr>
          <a:xfrm>
            <a:off x="3893967" y="5856520"/>
            <a:ext cx="933367" cy="595111"/>
            <a:chOff x="3893967" y="5856520"/>
            <a:chExt cx="933367" cy="5951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8F72A6-29F1-3B32-3C3E-607CDDE0C700}"/>
                    </a:ext>
                  </a:extLst>
                </p:cNvPr>
                <p:cNvSpPr/>
                <p:nvPr/>
              </p:nvSpPr>
              <p:spPr>
                <a:xfrm>
                  <a:off x="4101906" y="5856520"/>
                  <a:ext cx="450377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8F72A6-29F1-3B32-3C3E-607CDDE0C7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906" y="5856520"/>
                  <a:ext cx="450377" cy="44731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844D1E-04F9-05CB-A89D-8AA05FD3F47E}"/>
                </a:ext>
              </a:extLst>
            </p:cNvPr>
            <p:cNvCxnSpPr/>
            <p:nvPr/>
          </p:nvCxnSpPr>
          <p:spPr>
            <a:xfrm flipH="1">
              <a:off x="3893967" y="6303836"/>
              <a:ext cx="472345" cy="144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392B51-384C-E903-456A-172333D332D5}"/>
                </a:ext>
              </a:extLst>
            </p:cNvPr>
            <p:cNvCxnSpPr/>
            <p:nvPr/>
          </p:nvCxnSpPr>
          <p:spPr>
            <a:xfrm>
              <a:off x="4366312" y="6303836"/>
              <a:ext cx="461022" cy="147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57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919-CEA7-9B2A-E56A-CD1C8771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expression Tree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5E459-F340-D9CC-C9E9-1A93A4ED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8840" y="5673958"/>
            <a:ext cx="2743200" cy="365125"/>
          </a:xfrm>
        </p:spPr>
        <p:txBody>
          <a:bodyPr/>
          <a:lstStyle/>
          <a:p>
            <a:fld id="{1AD1F45E-4937-46E5-9C1E-39BA4D08C51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1D9A5B7-32E6-A8FE-2D00-31477350683B}"/>
                  </a:ext>
                </a:extLst>
              </p:cNvPr>
              <p:cNvSpPr/>
              <p:nvPr/>
            </p:nvSpPr>
            <p:spPr>
              <a:xfrm>
                <a:off x="5649658" y="2694250"/>
                <a:ext cx="290354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1D9A5B7-32E6-A8FE-2D00-314773506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58" y="2694250"/>
                <a:ext cx="290354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CC5BB28-31D1-AE47-B69B-727D2CA6D1BE}"/>
                  </a:ext>
                </a:extLst>
              </p:cNvPr>
              <p:cNvSpPr/>
              <p:nvPr/>
            </p:nvSpPr>
            <p:spPr>
              <a:xfrm>
                <a:off x="9368336" y="2887975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CC5BB28-31D1-AE47-B69B-727D2CA6D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336" y="2887975"/>
                <a:ext cx="450377" cy="4473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DF985AE-77FA-ECCC-F63C-99811854A3CE}"/>
                  </a:ext>
                </a:extLst>
              </p:cNvPr>
              <p:cNvSpPr/>
              <p:nvPr/>
            </p:nvSpPr>
            <p:spPr>
              <a:xfrm>
                <a:off x="5962997" y="5330841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DF985AE-77FA-ECCC-F63C-99811854A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97" y="5330841"/>
                <a:ext cx="450377" cy="44731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4063253-1356-6B10-664F-AB6FB5D1B15C}"/>
                  </a:ext>
                </a:extLst>
              </p:cNvPr>
              <p:cNvSpPr/>
              <p:nvPr/>
            </p:nvSpPr>
            <p:spPr>
              <a:xfrm>
                <a:off x="9490757" y="5330841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4063253-1356-6B10-664F-AB6FB5D1B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57" y="5330841"/>
                <a:ext cx="450377" cy="4473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D4528D4-FC8B-74F7-1AE6-B3877F3B9363}"/>
                  </a:ext>
                </a:extLst>
              </p:cNvPr>
              <p:cNvSpPr/>
              <p:nvPr/>
            </p:nvSpPr>
            <p:spPr>
              <a:xfrm>
                <a:off x="3404373" y="6224281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D4528D4-FC8B-74F7-1AE6-B3877F3B9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73" y="6224281"/>
                <a:ext cx="450377" cy="4473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B35D5B-27C0-6F32-2C9D-A3CCCC23A99B}"/>
                  </a:ext>
                </a:extLst>
              </p:cNvPr>
              <p:cNvSpPr/>
              <p:nvPr/>
            </p:nvSpPr>
            <p:spPr>
              <a:xfrm>
                <a:off x="4788117" y="6227973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B35D5B-27C0-6F32-2C9D-A3CCCC23A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17" y="6227973"/>
                <a:ext cx="450377" cy="4473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6BF36D-6F1B-6A62-3736-E10A63E5EC4A}"/>
                  </a:ext>
                </a:extLst>
              </p:cNvPr>
              <p:cNvSpPr/>
              <p:nvPr/>
            </p:nvSpPr>
            <p:spPr>
              <a:xfrm>
                <a:off x="7085793" y="6228737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6BF36D-6F1B-6A62-3736-E10A63E5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93" y="6228737"/>
                <a:ext cx="450377" cy="44731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90C6EB-DDE9-A7C4-743C-84FCCC3B4E0A}"/>
                  </a:ext>
                </a:extLst>
              </p:cNvPr>
              <p:cNvSpPr/>
              <p:nvPr/>
            </p:nvSpPr>
            <p:spPr>
              <a:xfrm>
                <a:off x="8233703" y="6253948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90C6EB-DDE9-A7C4-743C-84FCCC3B4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703" y="6253948"/>
                <a:ext cx="450377" cy="447316"/>
              </a:xfrm>
              <a:prstGeom prst="ellipse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969E2A-40E1-136E-B35F-3A75D965BB36}"/>
                  </a:ext>
                </a:extLst>
              </p:cNvPr>
              <p:cNvSpPr/>
              <p:nvPr/>
            </p:nvSpPr>
            <p:spPr>
              <a:xfrm>
                <a:off x="10645907" y="2927792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969E2A-40E1-136E-B35F-3A75D965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907" y="2927792"/>
                <a:ext cx="450377" cy="44731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7C257-9744-DB7B-2051-3D5AD1C3195C}"/>
                  </a:ext>
                </a:extLst>
              </p:cNvPr>
              <p:cNvSpPr/>
              <p:nvPr/>
            </p:nvSpPr>
            <p:spPr>
              <a:xfrm>
                <a:off x="11719626" y="2927792"/>
                <a:ext cx="450377" cy="4473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7C257-9744-DB7B-2051-3D5AD1C31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626" y="2927792"/>
                <a:ext cx="450377" cy="44731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5EE4C522-5F9D-4CAB-ABE9-174529B40A8A}"/>
              </a:ext>
            </a:extLst>
          </p:cNvPr>
          <p:cNvGrpSpPr/>
          <p:nvPr/>
        </p:nvGrpSpPr>
        <p:grpSpPr>
          <a:xfrm>
            <a:off x="9625226" y="784638"/>
            <a:ext cx="1362544" cy="620059"/>
            <a:chOff x="9625226" y="784638"/>
            <a:chExt cx="1362544" cy="6200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A776FC-B6DA-3E42-86B6-F83DC7325DEF}"/>
                </a:ext>
              </a:extLst>
            </p:cNvPr>
            <p:cNvSpPr/>
            <p:nvPr/>
          </p:nvSpPr>
          <p:spPr>
            <a:xfrm>
              <a:off x="10159620" y="784638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1F2948-23D5-1342-503D-0D8F9287AC98}"/>
                </a:ext>
              </a:extLst>
            </p:cNvPr>
            <p:cNvCxnSpPr>
              <a:stCxn id="8" idx="4"/>
              <a:endCxn id="10" idx="7"/>
            </p:cNvCxnSpPr>
            <p:nvPr/>
          </p:nvCxnSpPr>
          <p:spPr>
            <a:xfrm flipH="1">
              <a:off x="9625226" y="1231954"/>
              <a:ext cx="759583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C9BF9F-CF0B-A6A3-7F9A-5859F4C7787B}"/>
                </a:ext>
              </a:extLst>
            </p:cNvPr>
            <p:cNvCxnSpPr>
              <a:stCxn id="8" idx="4"/>
              <a:endCxn id="9" idx="1"/>
            </p:cNvCxnSpPr>
            <p:nvPr/>
          </p:nvCxnSpPr>
          <p:spPr>
            <a:xfrm>
              <a:off x="10384809" y="1231954"/>
              <a:ext cx="602961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83375C4-71DE-7BD2-D0D2-FDDE50814171}"/>
              </a:ext>
            </a:extLst>
          </p:cNvPr>
          <p:cNvGrpSpPr/>
          <p:nvPr/>
        </p:nvGrpSpPr>
        <p:grpSpPr>
          <a:xfrm>
            <a:off x="8127984" y="2338662"/>
            <a:ext cx="1306308" cy="614821"/>
            <a:chOff x="8127984" y="2338662"/>
            <a:chExt cx="1306308" cy="61482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27A06-6523-5CD2-8BD0-B83112C795DB}"/>
                </a:ext>
              </a:extLst>
            </p:cNvPr>
            <p:cNvSpPr/>
            <p:nvPr/>
          </p:nvSpPr>
          <p:spPr>
            <a:xfrm>
              <a:off x="8376418" y="2338662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21C9A9-5146-97BB-06E8-89A2AC75DE7F}"/>
                </a:ext>
              </a:extLst>
            </p:cNvPr>
            <p:cNvCxnSpPr>
              <a:stCxn id="11" idx="4"/>
              <a:endCxn id="13" idx="1"/>
            </p:cNvCxnSpPr>
            <p:nvPr/>
          </p:nvCxnSpPr>
          <p:spPr>
            <a:xfrm>
              <a:off x="8601607" y="2785978"/>
              <a:ext cx="832685" cy="167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C4256E-0415-1084-3A28-20A81E342014}"/>
                </a:ext>
              </a:extLst>
            </p:cNvPr>
            <p:cNvCxnSpPr>
              <a:stCxn id="11" idx="4"/>
              <a:endCxn id="12" idx="7"/>
            </p:cNvCxnSpPr>
            <p:nvPr/>
          </p:nvCxnSpPr>
          <p:spPr>
            <a:xfrm flipH="1">
              <a:off x="8127984" y="2785978"/>
              <a:ext cx="473623" cy="42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D1FE3C-14F3-3185-AB39-60CCF9C2611F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7101428" y="3608650"/>
            <a:ext cx="0" cy="174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45B9F2-51D5-A0E4-C2E6-FCC08B0128F4}"/>
              </a:ext>
            </a:extLst>
          </p:cNvPr>
          <p:cNvGrpSpPr/>
          <p:nvPr/>
        </p:nvGrpSpPr>
        <p:grpSpPr>
          <a:xfrm>
            <a:off x="6451025" y="3782652"/>
            <a:ext cx="1356312" cy="447316"/>
            <a:chOff x="6451025" y="3782652"/>
            <a:chExt cx="1356312" cy="4473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2C51A8-7B17-1B6C-35A6-8882C90F9A85}"/>
                </a:ext>
              </a:extLst>
            </p:cNvPr>
            <p:cNvSpPr/>
            <p:nvPr/>
          </p:nvSpPr>
          <p:spPr>
            <a:xfrm>
              <a:off x="6876239" y="3782652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1605452-F7D2-51CC-FAED-B13B4722DAF8}"/>
                </a:ext>
              </a:extLst>
            </p:cNvPr>
            <p:cNvCxnSpPr>
              <a:stCxn id="14" idx="2"/>
              <a:endCxn id="15" idx="7"/>
            </p:cNvCxnSpPr>
            <p:nvPr/>
          </p:nvCxnSpPr>
          <p:spPr>
            <a:xfrm flipH="1">
              <a:off x="6451025" y="4006310"/>
              <a:ext cx="425214" cy="13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EE1257-F496-F2FD-8A0E-3F86B13120EE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7326616" y="4006310"/>
              <a:ext cx="480721" cy="133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9BF2AA-495F-0C44-2E87-9FD9555105D2}"/>
              </a:ext>
            </a:extLst>
          </p:cNvPr>
          <p:cNvGrpSpPr/>
          <p:nvPr/>
        </p:nvGrpSpPr>
        <p:grpSpPr>
          <a:xfrm>
            <a:off x="7146900" y="1270786"/>
            <a:ext cx="4889289" cy="1176890"/>
            <a:chOff x="7146900" y="1270786"/>
            <a:chExt cx="4889289" cy="11768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F6D939F-91BF-7CEA-23C2-E35F6764FF83}"/>
                    </a:ext>
                  </a:extLst>
                </p:cNvPr>
                <p:cNvSpPr/>
                <p:nvPr/>
              </p:nvSpPr>
              <p:spPr>
                <a:xfrm>
                  <a:off x="10807890" y="1270786"/>
                  <a:ext cx="1228299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F6D939F-91BF-7CEA-23C2-E35F6764F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7890" y="1270786"/>
                  <a:ext cx="1228299" cy="9144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BC1B504-42EF-F5C5-6C38-44C57B310FB1}"/>
                    </a:ext>
                  </a:extLst>
                </p:cNvPr>
                <p:cNvSpPr/>
                <p:nvPr/>
              </p:nvSpPr>
              <p:spPr>
                <a:xfrm>
                  <a:off x="7146900" y="1270786"/>
                  <a:ext cx="290354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BC1B504-42EF-F5C5-6C38-44C57B310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900" y="1270786"/>
                  <a:ext cx="2903540" cy="9144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B033BC-A626-2CE6-0B26-423427F4293E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8598670" y="2185186"/>
              <a:ext cx="2937" cy="153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F90E7C-04E1-5865-B33F-C8EDB40FFCA6}"/>
                </a:ext>
              </a:extLst>
            </p:cNvPr>
            <p:cNvCxnSpPr>
              <a:stCxn id="9" idx="4"/>
              <a:endCxn id="29" idx="0"/>
            </p:cNvCxnSpPr>
            <p:nvPr/>
          </p:nvCxnSpPr>
          <p:spPr>
            <a:xfrm flipH="1">
              <a:off x="11422039" y="2185186"/>
              <a:ext cx="1" cy="262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190B533-0736-64D8-DEE3-6F41023F7CF4}"/>
              </a:ext>
            </a:extLst>
          </p:cNvPr>
          <p:cNvGrpSpPr/>
          <p:nvPr/>
        </p:nvGrpSpPr>
        <p:grpSpPr>
          <a:xfrm>
            <a:off x="11096284" y="2447676"/>
            <a:ext cx="623342" cy="703774"/>
            <a:chOff x="11096284" y="2447676"/>
            <a:chExt cx="623342" cy="7037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50C0F67-8E25-D4A6-B7BF-12250563AC19}"/>
                    </a:ext>
                  </a:extLst>
                </p:cNvPr>
                <p:cNvSpPr/>
                <p:nvPr/>
              </p:nvSpPr>
              <p:spPr>
                <a:xfrm>
                  <a:off x="11196850" y="2447676"/>
                  <a:ext cx="450377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50C0F67-8E25-D4A6-B7BF-12250563A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6850" y="2447676"/>
                  <a:ext cx="450377" cy="44731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D2674E-F28C-BE8F-A0ED-9F2655D68DB2}"/>
                </a:ext>
              </a:extLst>
            </p:cNvPr>
            <p:cNvCxnSpPr>
              <a:stCxn id="29" idx="4"/>
              <a:endCxn id="30" idx="6"/>
            </p:cNvCxnSpPr>
            <p:nvPr/>
          </p:nvCxnSpPr>
          <p:spPr>
            <a:xfrm flipH="1">
              <a:off x="11096284" y="2894992"/>
              <a:ext cx="325755" cy="256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52E6F0-6FD4-C29C-86B7-04EF792D0802}"/>
                </a:ext>
              </a:extLst>
            </p:cNvPr>
            <p:cNvCxnSpPr>
              <a:stCxn id="29" idx="4"/>
              <a:endCxn id="31" idx="2"/>
            </p:cNvCxnSpPr>
            <p:nvPr/>
          </p:nvCxnSpPr>
          <p:spPr>
            <a:xfrm>
              <a:off x="11422039" y="2894992"/>
              <a:ext cx="297587" cy="256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F36752E-0620-98D7-F894-6FB9D3EE4D77}"/>
              </a:ext>
            </a:extLst>
          </p:cNvPr>
          <p:cNvGrpSpPr/>
          <p:nvPr/>
        </p:nvGrpSpPr>
        <p:grpSpPr>
          <a:xfrm>
            <a:off x="3972699" y="4006310"/>
            <a:ext cx="2903540" cy="1036218"/>
            <a:chOff x="3972699" y="4006310"/>
            <a:chExt cx="2903540" cy="1036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15D2AFD-C5B6-3A1B-F74B-C37ED1128715}"/>
                    </a:ext>
                  </a:extLst>
                </p:cNvPr>
                <p:cNvSpPr/>
                <p:nvPr/>
              </p:nvSpPr>
              <p:spPr>
                <a:xfrm>
                  <a:off x="3972699" y="4006310"/>
                  <a:ext cx="290354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15D2AFD-C5B6-3A1B-F74B-C37ED1128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699" y="4006310"/>
                  <a:ext cx="2903540" cy="9144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BAE5A1-E4E7-AFDF-9D74-029987C00F19}"/>
                </a:ext>
              </a:extLst>
            </p:cNvPr>
            <p:cNvCxnSpPr>
              <a:stCxn id="15" idx="4"/>
              <a:endCxn id="17" idx="0"/>
            </p:cNvCxnSpPr>
            <p:nvPr/>
          </p:nvCxnSpPr>
          <p:spPr>
            <a:xfrm>
              <a:off x="5424469" y="4920710"/>
              <a:ext cx="1" cy="121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3E22D8A-7303-6B0F-5012-34ED1DED7E9C}"/>
              </a:ext>
            </a:extLst>
          </p:cNvPr>
          <p:cNvGrpSpPr/>
          <p:nvPr/>
        </p:nvGrpSpPr>
        <p:grpSpPr>
          <a:xfrm>
            <a:off x="4925891" y="5042528"/>
            <a:ext cx="1037106" cy="511971"/>
            <a:chOff x="4925891" y="5042528"/>
            <a:chExt cx="1037106" cy="5119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7C0E85-FA79-B794-D392-E7684F0F267F}"/>
                </a:ext>
              </a:extLst>
            </p:cNvPr>
            <p:cNvSpPr/>
            <p:nvPr/>
          </p:nvSpPr>
          <p:spPr>
            <a:xfrm>
              <a:off x="5199281" y="5042528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F9C6A2-E489-6678-6DF6-864FC558B3E2}"/>
                </a:ext>
              </a:extLst>
            </p:cNvPr>
            <p:cNvCxnSpPr>
              <a:stCxn id="17" idx="4"/>
              <a:endCxn id="18" idx="6"/>
            </p:cNvCxnSpPr>
            <p:nvPr/>
          </p:nvCxnSpPr>
          <p:spPr>
            <a:xfrm flipH="1">
              <a:off x="4925891" y="5489844"/>
              <a:ext cx="498579" cy="6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35E265-5710-FDAC-89FA-F1459BAD59FC}"/>
                </a:ext>
              </a:extLst>
            </p:cNvPr>
            <p:cNvCxnSpPr>
              <a:stCxn id="17" idx="4"/>
              <a:endCxn id="19" idx="2"/>
            </p:cNvCxnSpPr>
            <p:nvPr/>
          </p:nvCxnSpPr>
          <p:spPr>
            <a:xfrm>
              <a:off x="5424470" y="5489844"/>
              <a:ext cx="538527" cy="6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DC546B-30DF-B67D-8741-F25B3B26A228}"/>
              </a:ext>
            </a:extLst>
          </p:cNvPr>
          <p:cNvGrpSpPr/>
          <p:nvPr/>
        </p:nvGrpSpPr>
        <p:grpSpPr>
          <a:xfrm>
            <a:off x="3806733" y="5330841"/>
            <a:ext cx="1119158" cy="525679"/>
            <a:chOff x="3806733" y="5330841"/>
            <a:chExt cx="1119158" cy="5256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926F7E4-F2A0-78A1-BDE2-83935BB83076}"/>
                    </a:ext>
                  </a:extLst>
                </p:cNvPr>
                <p:cNvSpPr/>
                <p:nvPr/>
              </p:nvSpPr>
              <p:spPr>
                <a:xfrm>
                  <a:off x="3806733" y="5330841"/>
                  <a:ext cx="1119158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926F7E4-F2A0-78A1-BDE2-83935BB83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733" y="5330841"/>
                  <a:ext cx="1119158" cy="44731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E6D8A2-0FAE-89C2-A3D7-C2A7E1F17724}"/>
                </a:ext>
              </a:extLst>
            </p:cNvPr>
            <p:cNvCxnSpPr>
              <a:stCxn id="18" idx="4"/>
              <a:endCxn id="23" idx="0"/>
            </p:cNvCxnSpPr>
            <p:nvPr/>
          </p:nvCxnSpPr>
          <p:spPr>
            <a:xfrm flipH="1">
              <a:off x="4327095" y="5778157"/>
              <a:ext cx="39217" cy="78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5266A92-B782-76AC-703F-386373ACC550}"/>
              </a:ext>
            </a:extLst>
          </p:cNvPr>
          <p:cNvCxnSpPr>
            <a:stCxn id="23" idx="4"/>
            <a:endCxn id="24" idx="6"/>
          </p:cNvCxnSpPr>
          <p:nvPr/>
        </p:nvCxnSpPr>
        <p:spPr>
          <a:xfrm flipH="1">
            <a:off x="3854750" y="6303836"/>
            <a:ext cx="472345" cy="14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75350A-DF36-D152-F49C-34B6DB506C7F}"/>
              </a:ext>
            </a:extLst>
          </p:cNvPr>
          <p:cNvCxnSpPr>
            <a:stCxn id="23" idx="4"/>
            <a:endCxn id="25" idx="2"/>
          </p:cNvCxnSpPr>
          <p:nvPr/>
        </p:nvCxnSpPr>
        <p:spPr>
          <a:xfrm>
            <a:off x="4327095" y="6303836"/>
            <a:ext cx="461022" cy="14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CBA3210-CCC0-B6C6-1743-EB1054CED48F}"/>
              </a:ext>
            </a:extLst>
          </p:cNvPr>
          <p:cNvGrpSpPr/>
          <p:nvPr/>
        </p:nvGrpSpPr>
        <p:grpSpPr>
          <a:xfrm>
            <a:off x="7382123" y="4006310"/>
            <a:ext cx="2903540" cy="1036218"/>
            <a:chOff x="7382123" y="4006310"/>
            <a:chExt cx="2903540" cy="1036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424D273-CDE7-57B7-67E4-556874248160}"/>
                    </a:ext>
                  </a:extLst>
                </p:cNvPr>
                <p:cNvSpPr/>
                <p:nvPr/>
              </p:nvSpPr>
              <p:spPr>
                <a:xfrm>
                  <a:off x="7382123" y="4006310"/>
                  <a:ext cx="290354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424D273-CDE7-57B7-67E4-5568742481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123" y="4006310"/>
                  <a:ext cx="2903540" cy="9144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E49F917-189C-9D31-4712-EDD677D79D10}"/>
                </a:ext>
              </a:extLst>
            </p:cNvPr>
            <p:cNvCxnSpPr>
              <a:stCxn id="16" idx="4"/>
              <a:endCxn id="20" idx="0"/>
            </p:cNvCxnSpPr>
            <p:nvPr/>
          </p:nvCxnSpPr>
          <p:spPr>
            <a:xfrm>
              <a:off x="8833893" y="4920710"/>
              <a:ext cx="0" cy="121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20EECFF-E406-BF8B-3A3E-EB0A1696FF4C}"/>
              </a:ext>
            </a:extLst>
          </p:cNvPr>
          <p:cNvGrpSpPr/>
          <p:nvPr/>
        </p:nvGrpSpPr>
        <p:grpSpPr>
          <a:xfrm>
            <a:off x="8444516" y="5042528"/>
            <a:ext cx="1046241" cy="511971"/>
            <a:chOff x="8444516" y="5042528"/>
            <a:chExt cx="1046241" cy="5119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0F1C748-80E7-0600-35FE-94D48F71F7E6}"/>
                    </a:ext>
                  </a:extLst>
                </p:cNvPr>
                <p:cNvSpPr/>
                <p:nvPr/>
              </p:nvSpPr>
              <p:spPr>
                <a:xfrm>
                  <a:off x="8608704" y="5042528"/>
                  <a:ext cx="450377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0F1C748-80E7-0600-35FE-94D48F71F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704" y="5042528"/>
                  <a:ext cx="450377" cy="44731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38B86C-2F69-6139-04B2-52CEB91AEF37}"/>
                </a:ext>
              </a:extLst>
            </p:cNvPr>
            <p:cNvCxnSpPr>
              <a:cxnSpLocks/>
              <a:stCxn id="20" idx="4"/>
              <a:endCxn id="21" idx="6"/>
            </p:cNvCxnSpPr>
            <p:nvPr/>
          </p:nvCxnSpPr>
          <p:spPr>
            <a:xfrm flipH="1">
              <a:off x="8444516" y="5489844"/>
              <a:ext cx="389377" cy="1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14437F1-F9AB-5306-52D3-30FA1B83E46F}"/>
                </a:ext>
              </a:extLst>
            </p:cNvPr>
            <p:cNvCxnSpPr>
              <a:stCxn id="20" idx="4"/>
              <a:endCxn id="22" idx="2"/>
            </p:cNvCxnSpPr>
            <p:nvPr/>
          </p:nvCxnSpPr>
          <p:spPr>
            <a:xfrm>
              <a:off x="8833893" y="5489844"/>
              <a:ext cx="656864" cy="64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200B6F-F168-BD4F-D8A0-6D3365A4B8E6}"/>
              </a:ext>
            </a:extLst>
          </p:cNvPr>
          <p:cNvGrpSpPr/>
          <p:nvPr/>
        </p:nvGrpSpPr>
        <p:grpSpPr>
          <a:xfrm>
            <a:off x="7325358" y="5203747"/>
            <a:ext cx="1119158" cy="690742"/>
            <a:chOff x="7325358" y="5203747"/>
            <a:chExt cx="1119158" cy="690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57CAC5-20AA-AA46-6E0B-F4F51116490C}"/>
                    </a:ext>
                  </a:extLst>
                </p:cNvPr>
                <p:cNvSpPr/>
                <p:nvPr/>
              </p:nvSpPr>
              <p:spPr>
                <a:xfrm>
                  <a:off x="7325358" y="5203747"/>
                  <a:ext cx="1119158" cy="5753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57CAC5-20AA-AA46-6E0B-F4F5111649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358" y="5203747"/>
                  <a:ext cx="1119158" cy="575315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881A75-4713-A7DE-301E-15DF20D2F238}"/>
                </a:ext>
              </a:extLst>
            </p:cNvPr>
            <p:cNvCxnSpPr>
              <a:stCxn id="21" idx="4"/>
              <a:endCxn id="26" idx="0"/>
            </p:cNvCxnSpPr>
            <p:nvPr/>
          </p:nvCxnSpPr>
          <p:spPr>
            <a:xfrm>
              <a:off x="7884937" y="5779062"/>
              <a:ext cx="0" cy="11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74F0CE-E693-E445-01F2-97E141EA2CDD}"/>
              </a:ext>
            </a:extLst>
          </p:cNvPr>
          <p:cNvGrpSpPr/>
          <p:nvPr/>
        </p:nvGrpSpPr>
        <p:grpSpPr>
          <a:xfrm>
            <a:off x="7536170" y="5894489"/>
            <a:ext cx="697533" cy="583117"/>
            <a:chOff x="7536170" y="5894489"/>
            <a:chExt cx="697533" cy="58311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86F57D-A8B1-D53C-3AF9-FAEF9FD1E476}"/>
                </a:ext>
              </a:extLst>
            </p:cNvPr>
            <p:cNvSpPr/>
            <p:nvPr/>
          </p:nvSpPr>
          <p:spPr>
            <a:xfrm>
              <a:off x="7659748" y="5894489"/>
              <a:ext cx="450377" cy="4473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C33F62-7C07-14D0-86C7-AECBCAD8FEBE}"/>
                </a:ext>
              </a:extLst>
            </p:cNvPr>
            <p:cNvCxnSpPr>
              <a:stCxn id="26" idx="4"/>
              <a:endCxn id="27" idx="6"/>
            </p:cNvCxnSpPr>
            <p:nvPr/>
          </p:nvCxnSpPr>
          <p:spPr>
            <a:xfrm flipH="1">
              <a:off x="7536170" y="6341805"/>
              <a:ext cx="348767" cy="110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AA3D17-5526-E99D-3498-31B573023649}"/>
                </a:ext>
              </a:extLst>
            </p:cNvPr>
            <p:cNvCxnSpPr>
              <a:stCxn id="26" idx="4"/>
              <a:endCxn id="28" idx="2"/>
            </p:cNvCxnSpPr>
            <p:nvPr/>
          </p:nvCxnSpPr>
          <p:spPr>
            <a:xfrm>
              <a:off x="7884937" y="6341805"/>
              <a:ext cx="348766" cy="135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9EFEA20-ABFF-3827-8328-281D099FF663}"/>
              </a:ext>
            </a:extLst>
          </p:cNvPr>
          <p:cNvGrpSpPr/>
          <p:nvPr/>
        </p:nvGrpSpPr>
        <p:grpSpPr>
          <a:xfrm>
            <a:off x="3893967" y="5856520"/>
            <a:ext cx="933367" cy="595111"/>
            <a:chOff x="3893967" y="5856520"/>
            <a:chExt cx="933367" cy="5951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8F72A6-29F1-3B32-3C3E-607CDDE0C700}"/>
                    </a:ext>
                  </a:extLst>
                </p:cNvPr>
                <p:cNvSpPr/>
                <p:nvPr/>
              </p:nvSpPr>
              <p:spPr>
                <a:xfrm>
                  <a:off x="4101906" y="5856520"/>
                  <a:ext cx="450377" cy="4473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8F72A6-29F1-3B32-3C3E-607CDDE0C7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906" y="5856520"/>
                  <a:ext cx="450377" cy="44731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844D1E-04F9-05CB-A89D-8AA05FD3F47E}"/>
                </a:ext>
              </a:extLst>
            </p:cNvPr>
            <p:cNvCxnSpPr/>
            <p:nvPr/>
          </p:nvCxnSpPr>
          <p:spPr>
            <a:xfrm flipH="1">
              <a:off x="3893967" y="6303836"/>
              <a:ext cx="472345" cy="144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8392B51-384C-E903-456A-172333D332D5}"/>
                </a:ext>
              </a:extLst>
            </p:cNvPr>
            <p:cNvCxnSpPr/>
            <p:nvPr/>
          </p:nvCxnSpPr>
          <p:spPr>
            <a:xfrm>
              <a:off x="4366312" y="6303836"/>
              <a:ext cx="461022" cy="147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78C0433-3ED8-61BA-F4C0-A3630D28713A}"/>
              </a:ext>
            </a:extLst>
          </p:cNvPr>
          <p:cNvGrpSpPr/>
          <p:nvPr/>
        </p:nvGrpSpPr>
        <p:grpSpPr>
          <a:xfrm>
            <a:off x="83921" y="1200836"/>
            <a:ext cx="5836146" cy="3569724"/>
            <a:chOff x="83921" y="1200836"/>
            <a:chExt cx="5836146" cy="35697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FBD9FC-42EF-822E-9F98-812EA0994B81}"/>
                </a:ext>
              </a:extLst>
            </p:cNvPr>
            <p:cNvSpPr/>
            <p:nvPr/>
          </p:nvSpPr>
          <p:spPr>
            <a:xfrm>
              <a:off x="3760351" y="1200836"/>
              <a:ext cx="450377" cy="4473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B08024-C322-FF94-1007-2EA7B37302A8}"/>
                </a:ext>
              </a:extLst>
            </p:cNvPr>
            <p:cNvCxnSpPr>
              <a:stCxn id="34" idx="4"/>
            </p:cNvCxnSpPr>
            <p:nvPr/>
          </p:nvCxnSpPr>
          <p:spPr>
            <a:xfrm flipH="1">
              <a:off x="3225957" y="1648152"/>
              <a:ext cx="759583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0B1C25-31D8-9763-91AA-09FABA724ABD}"/>
                </a:ext>
              </a:extLst>
            </p:cNvPr>
            <p:cNvCxnSpPr>
              <a:cxnSpLocks/>
              <a:stCxn id="34" idx="4"/>
              <a:endCxn id="93" idx="0"/>
            </p:cNvCxnSpPr>
            <p:nvPr/>
          </p:nvCxnSpPr>
          <p:spPr>
            <a:xfrm>
              <a:off x="3985540" y="1648152"/>
              <a:ext cx="1183526" cy="24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E91616-BA81-4DB2-6E7C-5E77EB24F089}"/>
                </a:ext>
              </a:extLst>
            </p:cNvPr>
            <p:cNvGrpSpPr/>
            <p:nvPr/>
          </p:nvGrpSpPr>
          <p:grpSpPr>
            <a:xfrm>
              <a:off x="2462777" y="1820895"/>
              <a:ext cx="1362544" cy="620059"/>
              <a:chOff x="9625226" y="784638"/>
              <a:chExt cx="1362544" cy="620059"/>
            </a:xfrm>
            <a:solidFill>
              <a:srgbClr val="FF0000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D64964B-88DF-A114-96F1-68A23E4CD0E9}"/>
                  </a:ext>
                </a:extLst>
              </p:cNvPr>
              <p:cNvSpPr/>
              <p:nvPr/>
            </p:nvSpPr>
            <p:spPr>
              <a:xfrm>
                <a:off x="10159620" y="784638"/>
                <a:ext cx="450377" cy="4473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D566A8E-6D40-90E5-6887-5E26D0F01EB4}"/>
                  </a:ext>
                </a:extLst>
              </p:cNvPr>
              <p:cNvCxnSpPr>
                <a:stCxn id="41" idx="4"/>
              </p:cNvCxnSpPr>
              <p:nvPr/>
            </p:nvCxnSpPr>
            <p:spPr>
              <a:xfrm flipH="1">
                <a:off x="9625226" y="1231954"/>
                <a:ext cx="759583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FDDEE1-4543-BF06-1559-3E1FF0770D34}"/>
                  </a:ext>
                </a:extLst>
              </p:cNvPr>
              <p:cNvCxnSpPr>
                <a:stCxn id="41" idx="4"/>
              </p:cNvCxnSpPr>
              <p:nvPr/>
            </p:nvCxnSpPr>
            <p:spPr>
              <a:xfrm>
                <a:off x="10384809" y="1231954"/>
                <a:ext cx="602961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6DA1BB-B237-7742-1D06-41AB7F01E1B3}"/>
                </a:ext>
              </a:extLst>
            </p:cNvPr>
            <p:cNvSpPr/>
            <p:nvPr/>
          </p:nvSpPr>
          <p:spPr>
            <a:xfrm>
              <a:off x="2227876" y="2439447"/>
              <a:ext cx="450377" cy="4473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2FE75F-0DFA-5B5C-27B3-D3989049A02F}"/>
                </a:ext>
              </a:extLst>
            </p:cNvPr>
            <p:cNvCxnSpPr>
              <a:stCxn id="49" idx="4"/>
            </p:cNvCxnSpPr>
            <p:nvPr/>
          </p:nvCxnSpPr>
          <p:spPr>
            <a:xfrm flipH="1">
              <a:off x="1693482" y="2886763"/>
              <a:ext cx="759583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EE358A1-5463-D31D-BA6F-3DBDE3760BC3}"/>
                </a:ext>
              </a:extLst>
            </p:cNvPr>
            <p:cNvCxnSpPr>
              <a:cxnSpLocks/>
              <a:stCxn id="49" idx="4"/>
              <a:endCxn id="72" idx="1"/>
            </p:cNvCxnSpPr>
            <p:nvPr/>
          </p:nvCxnSpPr>
          <p:spPr>
            <a:xfrm>
              <a:off x="2453065" y="2886763"/>
              <a:ext cx="813109" cy="275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F6359D4-9F28-381B-E18A-20BE8BD8A60E}"/>
                </a:ext>
              </a:extLst>
            </p:cNvPr>
            <p:cNvGrpSpPr/>
            <p:nvPr/>
          </p:nvGrpSpPr>
          <p:grpSpPr>
            <a:xfrm>
              <a:off x="1001296" y="3057999"/>
              <a:ext cx="1362544" cy="620059"/>
              <a:chOff x="9625226" y="784638"/>
              <a:chExt cx="1362544" cy="620059"/>
            </a:xfrm>
            <a:solidFill>
              <a:srgbClr val="FF0000"/>
            </a:solidFill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CDCE25E-973D-C090-FD26-00E30EA2664A}"/>
                  </a:ext>
                </a:extLst>
              </p:cNvPr>
              <p:cNvSpPr/>
              <p:nvPr/>
            </p:nvSpPr>
            <p:spPr>
              <a:xfrm>
                <a:off x="10159620" y="784638"/>
                <a:ext cx="450377" cy="4473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D59103F-4B45-F210-B4D5-08A8C018324F}"/>
                  </a:ext>
                </a:extLst>
              </p:cNvPr>
              <p:cNvCxnSpPr>
                <a:stCxn id="55" idx="4"/>
              </p:cNvCxnSpPr>
              <p:nvPr/>
            </p:nvCxnSpPr>
            <p:spPr>
              <a:xfrm flipH="1">
                <a:off x="9625226" y="1231954"/>
                <a:ext cx="759583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165464F-9BA1-8906-9ADE-11DE2C9BF758}"/>
                  </a:ext>
                </a:extLst>
              </p:cNvPr>
              <p:cNvCxnSpPr>
                <a:stCxn id="55" idx="4"/>
              </p:cNvCxnSpPr>
              <p:nvPr/>
            </p:nvCxnSpPr>
            <p:spPr>
              <a:xfrm>
                <a:off x="10384809" y="1231954"/>
                <a:ext cx="602961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A3C582-5A8A-D12E-0CF9-21E8E11A7674}"/>
                </a:ext>
              </a:extLst>
            </p:cNvPr>
            <p:cNvGrpSpPr/>
            <p:nvPr/>
          </p:nvGrpSpPr>
          <p:grpSpPr>
            <a:xfrm>
              <a:off x="309110" y="3643439"/>
              <a:ext cx="1362544" cy="620059"/>
              <a:chOff x="9625226" y="784638"/>
              <a:chExt cx="1362544" cy="620059"/>
            </a:xfrm>
            <a:solidFill>
              <a:srgbClr val="FF0000"/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ABC66BB-AAEE-0A49-AE0B-0801D7E30F1E}"/>
                  </a:ext>
                </a:extLst>
              </p:cNvPr>
              <p:cNvSpPr/>
              <p:nvPr/>
            </p:nvSpPr>
            <p:spPr>
              <a:xfrm>
                <a:off x="10159620" y="784638"/>
                <a:ext cx="450377" cy="4473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B1121F-2EE5-175F-FBF5-3EE7904F94DC}"/>
                  </a:ext>
                </a:extLst>
              </p:cNvPr>
              <p:cNvCxnSpPr>
                <a:stCxn id="62" idx="4"/>
              </p:cNvCxnSpPr>
              <p:nvPr/>
            </p:nvCxnSpPr>
            <p:spPr>
              <a:xfrm flipH="1">
                <a:off x="9625226" y="1231954"/>
                <a:ext cx="759583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4EB3905-51FE-0172-6FA1-B292423E6741}"/>
                  </a:ext>
                </a:extLst>
              </p:cNvPr>
              <p:cNvCxnSpPr>
                <a:stCxn id="62" idx="4"/>
              </p:cNvCxnSpPr>
              <p:nvPr/>
            </p:nvCxnSpPr>
            <p:spPr>
              <a:xfrm>
                <a:off x="10384809" y="1231954"/>
                <a:ext cx="602961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15BBEF1B-699B-0116-3071-999C7234010A}"/>
                    </a:ext>
                  </a:extLst>
                </p:cNvPr>
                <p:cNvSpPr/>
                <p:nvPr/>
              </p:nvSpPr>
              <p:spPr>
                <a:xfrm>
                  <a:off x="3597566" y="2451575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15BBEF1B-699B-0116-3071-999C723401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566" y="2451575"/>
                  <a:ext cx="450377" cy="447316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9F067B6-8A33-24FA-EC52-C866DD92B9CC}"/>
                </a:ext>
              </a:extLst>
            </p:cNvPr>
            <p:cNvGrpSpPr/>
            <p:nvPr/>
          </p:nvGrpSpPr>
          <p:grpSpPr>
            <a:xfrm>
              <a:off x="2665824" y="3096858"/>
              <a:ext cx="1362544" cy="620059"/>
              <a:chOff x="9625226" y="784638"/>
              <a:chExt cx="1362544" cy="620059"/>
            </a:xfrm>
            <a:solidFill>
              <a:srgbClr val="FF0000"/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633C725-1DCD-C75B-B156-3625A9047D18}"/>
                  </a:ext>
                </a:extLst>
              </p:cNvPr>
              <p:cNvSpPr/>
              <p:nvPr/>
            </p:nvSpPr>
            <p:spPr>
              <a:xfrm>
                <a:off x="10159620" y="784638"/>
                <a:ext cx="450377" cy="4473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E96EE40-B931-BD65-4708-FF5B344D7CB4}"/>
                  </a:ext>
                </a:extLst>
              </p:cNvPr>
              <p:cNvCxnSpPr>
                <a:stCxn id="72" idx="4"/>
              </p:cNvCxnSpPr>
              <p:nvPr/>
            </p:nvCxnSpPr>
            <p:spPr>
              <a:xfrm flipH="1">
                <a:off x="9625226" y="1231954"/>
                <a:ext cx="759583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641317B-8D10-4598-C9F2-36B8F6900FFB}"/>
                  </a:ext>
                </a:extLst>
              </p:cNvPr>
              <p:cNvCxnSpPr>
                <a:stCxn id="72" idx="4"/>
              </p:cNvCxnSpPr>
              <p:nvPr/>
            </p:nvCxnSpPr>
            <p:spPr>
              <a:xfrm>
                <a:off x="10384809" y="1231954"/>
                <a:ext cx="602961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3142A9F-DE07-D60E-BDC4-8C904C0479F8}"/>
                </a:ext>
              </a:extLst>
            </p:cNvPr>
            <p:cNvGrpSpPr/>
            <p:nvPr/>
          </p:nvGrpSpPr>
          <p:grpSpPr>
            <a:xfrm>
              <a:off x="1996981" y="3738514"/>
              <a:ext cx="1362544" cy="620059"/>
              <a:chOff x="9625226" y="784638"/>
              <a:chExt cx="1362544" cy="620059"/>
            </a:xfrm>
            <a:solidFill>
              <a:srgbClr val="FF0000"/>
            </a:solidFill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CBA0D5D-CF3B-F052-B198-4AF3E772D81D}"/>
                  </a:ext>
                </a:extLst>
              </p:cNvPr>
              <p:cNvSpPr/>
              <p:nvPr/>
            </p:nvSpPr>
            <p:spPr>
              <a:xfrm>
                <a:off x="10159620" y="784638"/>
                <a:ext cx="450377" cy="44731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96FED1B-44A1-FA22-5857-C90CFD059126}"/>
                  </a:ext>
                </a:extLst>
              </p:cNvPr>
              <p:cNvCxnSpPr>
                <a:stCxn id="77" idx="4"/>
              </p:cNvCxnSpPr>
              <p:nvPr/>
            </p:nvCxnSpPr>
            <p:spPr>
              <a:xfrm flipH="1">
                <a:off x="9625226" y="1231954"/>
                <a:ext cx="759583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0C6072A-B482-447B-D727-36604CCE2A8E}"/>
                  </a:ext>
                </a:extLst>
              </p:cNvPr>
              <p:cNvCxnSpPr>
                <a:stCxn id="77" idx="4"/>
              </p:cNvCxnSpPr>
              <p:nvPr/>
            </p:nvCxnSpPr>
            <p:spPr>
              <a:xfrm>
                <a:off x="10384809" y="1231954"/>
                <a:ext cx="602961" cy="17274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3BA6275-81F7-D5DA-F73F-E13F0071FAF0}"/>
                    </a:ext>
                  </a:extLst>
                </p:cNvPr>
                <p:cNvSpPr/>
                <p:nvPr/>
              </p:nvSpPr>
              <p:spPr>
                <a:xfrm>
                  <a:off x="83921" y="4286449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3BA6275-81F7-D5DA-F73F-E13F0071FA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1" y="4286449"/>
                  <a:ext cx="450377" cy="44731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CF33598-8A2D-160E-9120-1C2CD7767AAF}"/>
                    </a:ext>
                  </a:extLst>
                </p:cNvPr>
                <p:cNvSpPr/>
                <p:nvPr/>
              </p:nvSpPr>
              <p:spPr>
                <a:xfrm>
                  <a:off x="1442202" y="4282766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CF33598-8A2D-160E-9120-1C2CD7767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202" y="4282766"/>
                  <a:ext cx="450377" cy="44731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3D7F33D-3961-67F0-F263-99CF72716AE0}"/>
                    </a:ext>
                  </a:extLst>
                </p:cNvPr>
                <p:cNvSpPr/>
                <p:nvPr/>
              </p:nvSpPr>
              <p:spPr>
                <a:xfrm>
                  <a:off x="2002687" y="3630545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3D7F33D-3961-67F0-F263-99CF72716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687" y="3630545"/>
                  <a:ext cx="450377" cy="447316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B917805-29A9-7D00-977A-0898ACCDF89E}"/>
                    </a:ext>
                  </a:extLst>
                </p:cNvPr>
                <p:cNvSpPr/>
                <p:nvPr/>
              </p:nvSpPr>
              <p:spPr>
                <a:xfrm>
                  <a:off x="1948440" y="4308666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B917805-29A9-7D00-977A-0898ACCDF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440" y="4308666"/>
                  <a:ext cx="450377" cy="447316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74128C9-DD92-DD59-9BE2-CDB0C28C4026}"/>
                    </a:ext>
                  </a:extLst>
                </p:cNvPr>
                <p:cNvSpPr/>
                <p:nvPr/>
              </p:nvSpPr>
              <p:spPr>
                <a:xfrm>
                  <a:off x="3186680" y="4323244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74128C9-DD92-DD59-9BE2-CDB0C28C40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680" y="4323244"/>
                  <a:ext cx="450377" cy="447316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5B88F41-3EB4-7382-4426-768778CAFDA5}"/>
                    </a:ext>
                  </a:extLst>
                </p:cNvPr>
                <p:cNvSpPr/>
                <p:nvPr/>
              </p:nvSpPr>
              <p:spPr>
                <a:xfrm>
                  <a:off x="3747044" y="3766919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5B88F41-3EB4-7382-4426-768778CAF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044" y="3766919"/>
                  <a:ext cx="450377" cy="447316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602906-7C22-8C80-787D-0A20ECB32F33}"/>
                </a:ext>
              </a:extLst>
            </p:cNvPr>
            <p:cNvSpPr/>
            <p:nvPr/>
          </p:nvSpPr>
          <p:spPr>
            <a:xfrm>
              <a:off x="4943877" y="1895124"/>
              <a:ext cx="450377" cy="4473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0F6647B-1739-2F2A-1C5B-EBFA865CC420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4409483" y="2342440"/>
              <a:ext cx="759583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E5A9A3E-5F7B-9376-3019-9119F5F58C8E}"/>
                </a:ext>
              </a:extLst>
            </p:cNvPr>
            <p:cNvCxnSpPr>
              <a:stCxn id="93" idx="4"/>
            </p:cNvCxnSpPr>
            <p:nvPr/>
          </p:nvCxnSpPr>
          <p:spPr>
            <a:xfrm>
              <a:off x="5169066" y="2342440"/>
              <a:ext cx="602961" cy="172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26ECAE26-0C16-ACC6-DB2F-125C1323C9A2}"/>
                    </a:ext>
                  </a:extLst>
                </p:cNvPr>
                <p:cNvSpPr/>
                <p:nvPr/>
              </p:nvSpPr>
              <p:spPr>
                <a:xfrm>
                  <a:off x="4212275" y="2514587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26ECAE26-0C16-ACC6-DB2F-125C1323C9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275" y="2514587"/>
                  <a:ext cx="450377" cy="447316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1C7F322-D4BB-1584-BE41-1BC4B53A7F6A}"/>
                    </a:ext>
                  </a:extLst>
                </p:cNvPr>
                <p:cNvSpPr/>
                <p:nvPr/>
              </p:nvSpPr>
              <p:spPr>
                <a:xfrm>
                  <a:off x="5469690" y="2470438"/>
                  <a:ext cx="450377" cy="4473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1C7F322-D4BB-1584-BE41-1BC4B53A7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690" y="2470438"/>
                  <a:ext cx="450377" cy="447316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75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Breadth-First (level order) Traversal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nodes are visited by level, from left to right.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The previous traversals are all depth-first traversals.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01" y="3585596"/>
            <a:ext cx="3944160" cy="31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833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Breadth-First Traversal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Recursion can not be used with this traversal.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We can use a queue and an iterative loop.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1/26/2023</a:t>
            </a:fld>
            <a:endParaRPr lang="en-US" alt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785004" y="2769132"/>
            <a:ext cx="6968160" cy="32918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breadth_first_trav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bintree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q = Queue()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dirty="0" err="1">
                <a:latin typeface="Courier New" panose="02070309020205020404" pitchFamily="49" charset="0"/>
              </a:rPr>
              <a:t>q.enqueue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bintree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while not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q.is_empty</a:t>
            </a:r>
            <a:r>
              <a:rPr lang="en-US" altLang="en-US" sz="1633" dirty="0">
                <a:latin typeface="Courier New" panose="02070309020205020404" pitchFamily="49" charset="0"/>
              </a:rPr>
              <a:t>() :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# Remove the next node from the queue and visit it.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node = </a:t>
            </a:r>
            <a:r>
              <a:rPr lang="en-US" altLang="en-US" sz="1633" dirty="0" err="1">
                <a:latin typeface="Courier New" panose="02070309020205020404" pitchFamily="49" charset="0"/>
              </a:rPr>
              <a:t>q.dequeue</a:t>
            </a:r>
            <a:r>
              <a:rPr lang="en-US" altLang="en-US" sz="1633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print(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node.data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# Add the two children to the queue.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node.left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 not</a:t>
            </a:r>
            <a:r>
              <a:rPr lang="en-US" altLang="en-US" sz="1633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q.enqueue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node.left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node.right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is not</a:t>
            </a:r>
            <a:r>
              <a:rPr lang="en-US" altLang="en-US" sz="1633" dirty="0">
                <a:latin typeface="Courier New" panose="02070309020205020404" pitchFamily="49" charset="0"/>
              </a:rPr>
              <a:t> None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q.enqueue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node.right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938" y="6352143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testbintree.py</a:t>
            </a:r>
          </a:p>
        </p:txBody>
      </p:sp>
    </p:spTree>
    <p:extLst>
      <p:ext uri="{BB962C8B-B14F-4D97-AF65-F5344CB8AC3E}">
        <p14:creationId xmlns:p14="http://schemas.microsoft.com/office/powerpoint/2010/main" val="2119543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natural to implement binary trees using linked nodes.</a:t>
            </a:r>
          </a:p>
          <a:p>
            <a:r>
              <a:rPr lang="en-US" dirty="0"/>
              <a:t>For binary tree that has “many” nodes, it may be more effective and efficient to implement it using an array!</a:t>
            </a:r>
          </a:p>
        </p:txBody>
      </p:sp>
    </p:spTree>
    <p:extLst>
      <p:ext uri="{BB962C8B-B14F-4D97-AF65-F5344CB8AC3E}">
        <p14:creationId xmlns:p14="http://schemas.microsoft.com/office/powerpoint/2010/main" val="153985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among nodes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root is at index n, its left child will be at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its right child will be at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node is at index k, its parent is at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84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array-based tree example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313" y="1417639"/>
            <a:ext cx="4127500" cy="307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1981201" y="5688003"/>
            <a:ext cx="8229600" cy="581492"/>
            <a:chOff x="457200" y="5688003"/>
            <a:chExt cx="9547352" cy="581492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5697395"/>
              <a:ext cx="4773676" cy="572100"/>
              <a:chOff x="942535" y="5706787"/>
              <a:chExt cx="4773676" cy="5721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42535" y="5706787"/>
                <a:ext cx="2386838" cy="567404"/>
                <a:chOff x="942535" y="5706787"/>
                <a:chExt cx="2386838" cy="567404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942535" y="5709135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T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135954" y="5706787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3329373" y="5711483"/>
                <a:ext cx="2386838" cy="567404"/>
                <a:chOff x="942535" y="5706787"/>
                <a:chExt cx="2386838" cy="567404"/>
              </a:xfrm>
            </p:grpSpPr>
            <p:grpSp>
              <p:nvGrpSpPr>
                <p:cNvPr id="14" name="Group 7"/>
                <p:cNvGrpSpPr/>
                <p:nvPr/>
              </p:nvGrpSpPr>
              <p:grpSpPr>
                <a:xfrm>
                  <a:off x="942535" y="5709135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8"/>
                <p:cNvGrpSpPr/>
                <p:nvPr/>
              </p:nvGrpSpPr>
              <p:grpSpPr>
                <a:xfrm>
                  <a:off x="2135954" y="5706787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5230876" y="5688003"/>
              <a:ext cx="4773676" cy="572100"/>
              <a:chOff x="942535" y="5706787"/>
              <a:chExt cx="4773676" cy="572100"/>
            </a:xfrm>
          </p:grpSpPr>
          <p:grpSp>
            <p:nvGrpSpPr>
              <p:cNvPr id="22" name="Group 11"/>
              <p:cNvGrpSpPr/>
              <p:nvPr/>
            </p:nvGrpSpPr>
            <p:grpSpPr>
              <a:xfrm>
                <a:off x="942535" y="5706787"/>
                <a:ext cx="2386838" cy="567404"/>
                <a:chOff x="942535" y="5706787"/>
                <a:chExt cx="2386838" cy="567404"/>
              </a:xfrm>
            </p:grpSpPr>
            <p:grpSp>
              <p:nvGrpSpPr>
                <p:cNvPr id="30" name="Group 7"/>
                <p:cNvGrpSpPr/>
                <p:nvPr/>
              </p:nvGrpSpPr>
              <p:grpSpPr>
                <a:xfrm>
                  <a:off x="942535" y="5709135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34" name="Rectangle 5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6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Z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" name="Group 8"/>
                <p:cNvGrpSpPr/>
                <p:nvPr/>
              </p:nvGrpSpPr>
              <p:grpSpPr>
                <a:xfrm>
                  <a:off x="2135954" y="5706787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10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12"/>
              <p:cNvGrpSpPr/>
              <p:nvPr/>
            </p:nvGrpSpPr>
            <p:grpSpPr>
              <a:xfrm>
                <a:off x="3329373" y="5711483"/>
                <a:ext cx="2386838" cy="567404"/>
                <a:chOff x="942535" y="5706787"/>
                <a:chExt cx="2386838" cy="567404"/>
              </a:xfrm>
            </p:grpSpPr>
            <p:grpSp>
              <p:nvGrpSpPr>
                <p:cNvPr id="24" name="Group 7"/>
                <p:cNvGrpSpPr/>
                <p:nvPr/>
              </p:nvGrpSpPr>
              <p:grpSpPr>
                <a:xfrm>
                  <a:off x="942535" y="5709135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K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" name="Group 8"/>
                <p:cNvGrpSpPr/>
                <p:nvPr/>
              </p:nvGrpSpPr>
              <p:grpSpPr>
                <a:xfrm>
                  <a:off x="2135954" y="5706787"/>
                  <a:ext cx="1193419" cy="565056"/>
                  <a:chOff x="942535" y="5709135"/>
                  <a:chExt cx="1193419" cy="565056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942535" y="5711483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1545111" y="5709135"/>
                    <a:ext cx="590843" cy="562708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2"/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37" name="Rectangle 36"/>
          <p:cNvSpPr/>
          <p:nvPr/>
        </p:nvSpPr>
        <p:spPr>
          <a:xfrm>
            <a:off x="2499370" y="5699743"/>
            <a:ext cx="509293" cy="56270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19886" y="5699743"/>
            <a:ext cx="509293" cy="56270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40402" y="5713811"/>
            <a:ext cx="509293" cy="56270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46850" y="5713811"/>
            <a:ext cx="509293" cy="56270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67366" y="5713811"/>
            <a:ext cx="509293" cy="56270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73814" y="5699743"/>
            <a:ext cx="509293" cy="56270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49208" y="6370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56180" y="6370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01960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08408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00788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49440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27752" y="6382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76404" y="6382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54716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71680" y="63544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07300" y="63544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46500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23741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41339" y="63685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64700" y="63568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71848" y="6340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constructor</a:t>
            </a:r>
          </a:p>
        </p:txBody>
      </p:sp>
      <p:pic>
        <p:nvPicPr>
          <p:cNvPr id="4" name="Picture 3" descr="constructor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286" y="1263458"/>
            <a:ext cx="9930709" cy="538300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6161FA-D7A8-4FA4-9ED7-6898756F8FEB}"/>
</file>

<file path=customXml/itemProps2.xml><?xml version="1.0" encoding="utf-8"?>
<ds:datastoreItem xmlns:ds="http://schemas.openxmlformats.org/officeDocument/2006/customXml" ds:itemID="{5D3DB5B5-CC45-4948-9DF5-4CAA6161B6A6}"/>
</file>

<file path=customXml/itemProps3.xml><?xml version="1.0" encoding="utf-8"?>
<ds:datastoreItem xmlns:ds="http://schemas.openxmlformats.org/officeDocument/2006/customXml" ds:itemID="{77C39048-6A54-43D4-8395-5185E184AE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5856</TotalTime>
  <Words>2124</Words>
  <Application>Microsoft Office PowerPoint</Application>
  <PresentationFormat>Widescreen</PresentationFormat>
  <Paragraphs>391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Binary Trees - II</vt:lpstr>
      <vt:lpstr>Re-build the tree from traversals</vt:lpstr>
      <vt:lpstr>Re-build the tree from traversals</vt:lpstr>
      <vt:lpstr>Breadth-First (level order) Traversal</vt:lpstr>
      <vt:lpstr>Breadth-First Traversal</vt:lpstr>
      <vt:lpstr>Array based binary trees</vt:lpstr>
      <vt:lpstr>Relation among nodes</vt:lpstr>
      <vt:lpstr>An array-based tree example</vt:lpstr>
      <vt:lpstr>Implementation: constructor</vt:lpstr>
      <vt:lpstr>Implementation: adding node</vt:lpstr>
      <vt:lpstr>Implementation: accessors</vt:lpstr>
      <vt:lpstr>Traversals: in-order</vt:lpstr>
      <vt:lpstr>Traversals: pre-order</vt:lpstr>
      <vt:lpstr>Traversals: post-order</vt:lpstr>
      <vt:lpstr>Traversals: level-order</vt:lpstr>
      <vt:lpstr>Expression Trees</vt:lpstr>
      <vt:lpstr>Expression Trees</vt:lpstr>
      <vt:lpstr>Expression Tree ADT</vt:lpstr>
      <vt:lpstr>Expression Tree Example</vt:lpstr>
      <vt:lpstr>Expression Tree Implementation</vt:lpstr>
      <vt:lpstr>Expression Tree Evaluation</vt:lpstr>
      <vt:lpstr>Evaluation Call Tree</vt:lpstr>
      <vt:lpstr>Expression Tree Implementation</vt:lpstr>
      <vt:lpstr>String Representation</vt:lpstr>
      <vt:lpstr>String Representation</vt:lpstr>
      <vt:lpstr>Expression Tree Implementation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Tree Construction</vt:lpstr>
      <vt:lpstr>Expression Example #2</vt:lpstr>
      <vt:lpstr>Expression Tree Implementation</vt:lpstr>
      <vt:lpstr>Expression Tree Implementation</vt:lpstr>
      <vt:lpstr>Binary expression Tree construction</vt:lpstr>
      <vt:lpstr>Binary expression Tree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7</cp:revision>
  <dcterms:created xsi:type="dcterms:W3CDTF">2021-11-10T09:18:07Z</dcterms:created>
  <dcterms:modified xsi:type="dcterms:W3CDTF">2023-01-30T08:47:12Z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