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83E-9C32-47FC-A76C-B5AF89BD7689}" type="datetimeFigureOut">
              <a:rPr lang="en-GB" smtClean="0"/>
              <a:t>05/03/2017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62B-08D8-4F5F-BC71-C3B537ADC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34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83E-9C32-47FC-A76C-B5AF89BD7689}" type="datetimeFigureOut">
              <a:rPr lang="en-GB" smtClean="0"/>
              <a:t>05/03/2017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62B-08D8-4F5F-BC71-C3B537ADC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60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83E-9C32-47FC-A76C-B5AF89BD7689}" type="datetimeFigureOut">
              <a:rPr lang="en-GB" smtClean="0"/>
              <a:t>05/03/2017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62B-08D8-4F5F-BC71-C3B537ADC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76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83E-9C32-47FC-A76C-B5AF89BD7689}" type="datetimeFigureOut">
              <a:rPr lang="en-GB" smtClean="0"/>
              <a:t>05/03/2017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62B-08D8-4F5F-BC71-C3B537ADC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57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83E-9C32-47FC-A76C-B5AF89BD7689}" type="datetimeFigureOut">
              <a:rPr lang="en-GB" smtClean="0"/>
              <a:t>05/03/2017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62B-08D8-4F5F-BC71-C3B537ADC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5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83E-9C32-47FC-A76C-B5AF89BD7689}" type="datetimeFigureOut">
              <a:rPr lang="en-GB" smtClean="0"/>
              <a:t>05/03/2017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62B-08D8-4F5F-BC71-C3B537ADC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6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83E-9C32-47FC-A76C-B5AF89BD7689}" type="datetimeFigureOut">
              <a:rPr lang="en-GB" smtClean="0"/>
              <a:t>05/03/2017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62B-08D8-4F5F-BC71-C3B537ADC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83E-9C32-47FC-A76C-B5AF89BD7689}" type="datetimeFigureOut">
              <a:rPr lang="en-GB" smtClean="0"/>
              <a:t>05/03/2017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62B-08D8-4F5F-BC71-C3B537ADC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83E-9C32-47FC-A76C-B5AF89BD7689}" type="datetimeFigureOut">
              <a:rPr lang="en-GB" smtClean="0"/>
              <a:t>05/03/2017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62B-08D8-4F5F-BC71-C3B537ADC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5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83E-9C32-47FC-A76C-B5AF89BD7689}" type="datetimeFigureOut">
              <a:rPr lang="en-GB" smtClean="0"/>
              <a:t>05/03/2017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62B-08D8-4F5F-BC71-C3B537ADC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8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83E-9C32-47FC-A76C-B5AF89BD7689}" type="datetimeFigureOut">
              <a:rPr lang="en-GB" smtClean="0"/>
              <a:t>05/03/2017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62B-08D8-4F5F-BC71-C3B537ADC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6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F83E-9C32-47FC-A76C-B5AF89BD7689}" type="datetimeFigureOut">
              <a:rPr lang="en-GB" smtClean="0"/>
              <a:t>05/03/2017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962B-08D8-4F5F-BC71-C3B537ADC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7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t0sf4CMDe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Elephant" panose="02020904090505020303" pitchFamily="18" charset="0"/>
              </a:rPr>
              <a:t>How to clone a game</a:t>
            </a:r>
            <a:endParaRPr lang="en-GB" dirty="0">
              <a:latin typeface="Elephant" panose="0202090409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 this case – Pong.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5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Elephant" panose="02020904090505020303" pitchFamily="18" charset="0"/>
              </a:rPr>
              <a:t>What is Pong?</a:t>
            </a:r>
            <a:endParaRPr lang="en-GB" dirty="0">
              <a:latin typeface="Elephant" panose="0202090409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997" y="2910863"/>
            <a:ext cx="5500048" cy="3524946"/>
          </a:xfrm>
        </p:spPr>
      </p:pic>
      <p:sp>
        <p:nvSpPr>
          <p:cNvPr id="6" name="TextBox 5"/>
          <p:cNvSpPr txBox="1"/>
          <p:nvPr/>
        </p:nvSpPr>
        <p:spPr>
          <a:xfrm>
            <a:off x="1173706" y="1690687"/>
            <a:ext cx="7369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1972 simple two player Atari Arcade game – loosely based on table tennis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player must defend their side of the screen from the ball with a bat.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point is scored when the ball escapes off screen on the other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Video: </a:t>
            </a:r>
            <a:r>
              <a:rPr lang="en-GB" dirty="0" smtClean="0">
                <a:hlinkClick r:id="rId3"/>
              </a:rPr>
              <a:t>https://www.youtube.com/watch?v=it0sf4CMDeM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0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Elephant" panose="02020904090505020303" pitchFamily="18" charset="0"/>
              </a:rPr>
              <a:t>How to clone it? – Break it down.</a:t>
            </a:r>
            <a:endParaRPr lang="en-GB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Divide the whole game up </a:t>
            </a:r>
            <a:r>
              <a:rPr lang="en-GB" smtClean="0"/>
              <a:t>into smaller understandable </a:t>
            </a:r>
            <a:r>
              <a:rPr lang="en-GB" dirty="0" smtClean="0"/>
              <a:t>objects.</a:t>
            </a:r>
          </a:p>
          <a:p>
            <a:r>
              <a:rPr lang="en-GB" dirty="0" smtClean="0"/>
              <a:t>Here’s a list of things in the game that we can see by looking at it:</a:t>
            </a:r>
          </a:p>
          <a:p>
            <a:pPr lvl="1"/>
            <a:r>
              <a:rPr lang="en-GB" dirty="0" smtClean="0"/>
              <a:t>Bat (x2)</a:t>
            </a:r>
          </a:p>
          <a:p>
            <a:pPr lvl="1"/>
            <a:r>
              <a:rPr lang="en-GB" dirty="0" smtClean="0"/>
              <a:t>Ball</a:t>
            </a:r>
          </a:p>
          <a:p>
            <a:pPr lvl="1"/>
            <a:r>
              <a:rPr lang="en-GB" dirty="0" smtClean="0"/>
              <a:t>Wall (x2)</a:t>
            </a:r>
          </a:p>
          <a:p>
            <a:pPr lvl="1"/>
            <a:r>
              <a:rPr lang="en-GB" dirty="0" smtClean="0"/>
              <a:t>Score</a:t>
            </a:r>
          </a:p>
          <a:p>
            <a:pPr lvl="1"/>
            <a:r>
              <a:rPr lang="en-GB" dirty="0" smtClean="0"/>
              <a:t>Dotted line thing in the middle (this actually isn’t that important to the game)</a:t>
            </a:r>
          </a:p>
          <a:p>
            <a:pPr lvl="1"/>
            <a:endParaRPr lang="en-GB" dirty="0"/>
          </a:p>
          <a:p>
            <a:r>
              <a:rPr lang="en-GB" dirty="0" smtClean="0"/>
              <a:t>That’s a great starting point for turning it into code.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17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Elephant" panose="02020904090505020303" pitchFamily="18" charset="0"/>
              </a:rPr>
              <a:t>Then.. break down what the parts do</a:t>
            </a:r>
            <a:endParaRPr lang="en-GB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take the walls at the top and bottom of the screen. They:</a:t>
            </a:r>
          </a:p>
          <a:p>
            <a:pPr lvl="1"/>
            <a:r>
              <a:rPr lang="en-GB" sz="1800" dirty="0" smtClean="0"/>
              <a:t>Exist</a:t>
            </a:r>
          </a:p>
          <a:p>
            <a:pPr lvl="1"/>
            <a:r>
              <a:rPr lang="en-GB" sz="1800" dirty="0" smtClean="0"/>
              <a:t>The ball collides with the shape of them and bounces off</a:t>
            </a:r>
          </a:p>
          <a:p>
            <a:pPr lvl="1"/>
            <a:r>
              <a:rPr lang="en-GB" sz="1800" dirty="0" smtClean="0"/>
              <a:t>Are drawn on the screen at a certain place as grey-</a:t>
            </a:r>
            <a:r>
              <a:rPr lang="en-GB" sz="1800" dirty="0" err="1" smtClean="0"/>
              <a:t>ish</a:t>
            </a:r>
            <a:r>
              <a:rPr lang="en-GB" sz="1800" dirty="0" smtClean="0"/>
              <a:t> rectangles</a:t>
            </a:r>
          </a:p>
          <a:p>
            <a:pPr lvl="1"/>
            <a:r>
              <a:rPr lang="en-GB" sz="1800" dirty="0" smtClean="0"/>
              <a:t>That’s it!</a:t>
            </a:r>
          </a:p>
          <a:p>
            <a:pPr lvl="1"/>
            <a:endParaRPr lang="en-GB" dirty="0"/>
          </a:p>
          <a:p>
            <a:r>
              <a:rPr lang="en-GB" dirty="0" smtClean="0"/>
              <a:t>To turn that into code we might:</a:t>
            </a:r>
          </a:p>
          <a:p>
            <a:pPr lvl="1"/>
            <a:r>
              <a:rPr lang="en-GB" sz="1800" dirty="0" smtClean="0"/>
              <a:t>Make a Wall class</a:t>
            </a:r>
          </a:p>
          <a:p>
            <a:pPr lvl="1"/>
            <a:r>
              <a:rPr lang="en-GB" sz="1800" dirty="0" smtClean="0"/>
              <a:t>Give it a defined rectangular shape</a:t>
            </a:r>
          </a:p>
          <a:p>
            <a:pPr lvl="1"/>
            <a:r>
              <a:rPr lang="en-GB" sz="1800" dirty="0" smtClean="0"/>
              <a:t>Create a class function that draws the rectangular shape on the screen 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48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Elephant" panose="02020904090505020303" pitchFamily="18" charset="0"/>
              </a:rPr>
              <a:t>Now the Bat</a:t>
            </a:r>
            <a:endParaRPr lang="en-GB" dirty="0">
              <a:latin typeface="Elephant" panose="0202090409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0"/>
            <a:ext cx="591502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it do?</a:t>
            </a:r>
          </a:p>
          <a:p>
            <a:pPr lvl="1"/>
            <a:r>
              <a:rPr lang="en-GB" sz="1800" dirty="0" smtClean="0"/>
              <a:t>Has rectangular shape that ball collides with</a:t>
            </a:r>
          </a:p>
          <a:p>
            <a:pPr lvl="1"/>
            <a:r>
              <a:rPr lang="en-GB" sz="1800" dirty="0" smtClean="0"/>
              <a:t>Shape is drawn on the screen</a:t>
            </a:r>
          </a:p>
          <a:p>
            <a:pPr lvl="1"/>
            <a:r>
              <a:rPr lang="en-GB" sz="1800" dirty="0" smtClean="0"/>
              <a:t>Shape can be moved up and down by player input</a:t>
            </a:r>
          </a:p>
          <a:p>
            <a:pPr lvl="1"/>
            <a:r>
              <a:rPr lang="en-GB" sz="1800" dirty="0" smtClean="0"/>
              <a:t>Two sets of controls – one for each player</a:t>
            </a:r>
          </a:p>
          <a:p>
            <a:pPr lvl="1"/>
            <a:endParaRPr lang="en-GB" sz="1800" dirty="0"/>
          </a:p>
          <a:p>
            <a:r>
              <a:rPr lang="en-GB" sz="2400" dirty="0" smtClean="0"/>
              <a:t>Turn that into code</a:t>
            </a:r>
          </a:p>
          <a:p>
            <a:pPr lvl="1"/>
            <a:r>
              <a:rPr lang="en-GB" sz="1800" dirty="0" smtClean="0"/>
              <a:t>Defined rectangular shape</a:t>
            </a:r>
          </a:p>
          <a:p>
            <a:pPr lvl="1"/>
            <a:r>
              <a:rPr lang="en-GB" sz="1800" dirty="0" smtClean="0"/>
              <a:t>Movement speed</a:t>
            </a:r>
          </a:p>
          <a:p>
            <a:pPr lvl="1"/>
            <a:r>
              <a:rPr lang="en-GB" sz="1800" dirty="0" smtClean="0"/>
              <a:t>A draw function</a:t>
            </a:r>
          </a:p>
          <a:p>
            <a:pPr lvl="1"/>
            <a:r>
              <a:rPr lang="en-GB" sz="1800" dirty="0" smtClean="0"/>
              <a:t>Input key processing to set whether bat is moving up or down</a:t>
            </a:r>
          </a:p>
          <a:p>
            <a:pPr lvl="1"/>
            <a:r>
              <a:rPr lang="en-GB" sz="1800" dirty="0"/>
              <a:t>U</a:t>
            </a:r>
            <a:r>
              <a:rPr lang="en-GB" sz="1800" dirty="0" smtClean="0"/>
              <a:t>pdate or movement function to move bat smoothly </a:t>
            </a:r>
          </a:p>
          <a:p>
            <a:pPr lvl="1"/>
            <a:r>
              <a:rPr lang="en-GB" sz="1800" dirty="0" smtClean="0"/>
              <a:t>Control scheme class so we can define separate keys for each bat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557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Elephant" panose="02020904090505020303" pitchFamily="18" charset="0"/>
              </a:rPr>
              <a:t>And the ball…</a:t>
            </a:r>
            <a:endParaRPr lang="en-GB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it do?</a:t>
            </a:r>
          </a:p>
          <a:p>
            <a:pPr lvl="1"/>
            <a:r>
              <a:rPr lang="en-GB" sz="1800" dirty="0" smtClean="0"/>
              <a:t>Drawn on screen as small rectangle/square</a:t>
            </a:r>
          </a:p>
          <a:p>
            <a:pPr lvl="1"/>
            <a:r>
              <a:rPr lang="en-GB" sz="1800" dirty="0" smtClean="0"/>
              <a:t>Moves continuously in a straight line until…</a:t>
            </a:r>
          </a:p>
          <a:p>
            <a:pPr lvl="1"/>
            <a:r>
              <a:rPr lang="en-GB" sz="1800" dirty="0" smtClean="0"/>
              <a:t>Bounces off walls</a:t>
            </a:r>
          </a:p>
          <a:p>
            <a:pPr lvl="1"/>
            <a:r>
              <a:rPr lang="en-GB" sz="1800" dirty="0" smtClean="0"/>
              <a:t>Bounces off bats</a:t>
            </a:r>
          </a:p>
          <a:p>
            <a:pPr lvl="1"/>
            <a:r>
              <a:rPr lang="en-GB" sz="1800" dirty="0" smtClean="0"/>
              <a:t>Resets to middle of screen when it goes off-screen</a:t>
            </a:r>
          </a:p>
          <a:p>
            <a:pPr lvl="1"/>
            <a:endParaRPr lang="en-GB" sz="1800" dirty="0"/>
          </a:p>
          <a:p>
            <a:r>
              <a:rPr lang="en-GB" sz="2200" dirty="0" smtClean="0"/>
              <a:t>In code:</a:t>
            </a:r>
          </a:p>
          <a:p>
            <a:pPr lvl="1"/>
            <a:r>
              <a:rPr lang="en-GB" sz="1800" dirty="0" smtClean="0"/>
              <a:t>Draw function</a:t>
            </a:r>
          </a:p>
          <a:p>
            <a:pPr lvl="1"/>
            <a:r>
              <a:rPr lang="en-GB" sz="1800" dirty="0" smtClean="0"/>
              <a:t>Update function to move it every frame and test collision with bats and walls</a:t>
            </a:r>
          </a:p>
          <a:p>
            <a:pPr lvl="1"/>
            <a:r>
              <a:rPr lang="en-GB" sz="1800" dirty="0" smtClean="0"/>
              <a:t>Reset function that sets position to centre of screen and direction to a random vector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85" y="1318643"/>
            <a:ext cx="4640515" cy="311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Elephant" panose="02020904090505020303" pitchFamily="18" charset="0"/>
              </a:rPr>
              <a:t>Add a score, pull it together and you’re done!</a:t>
            </a:r>
            <a:endParaRPr lang="en-GB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Score needs a draw function and a way to increase the score for each player.</a:t>
            </a:r>
          </a:p>
          <a:p>
            <a:r>
              <a:rPr lang="en-GB" sz="2400" dirty="0" smtClean="0"/>
              <a:t>Once we have a class made we can create it in the main ‘pong’ file (I’ve made an empty </a:t>
            </a:r>
            <a:r>
              <a:rPr lang="en-GB" sz="2400" dirty="0" err="1" smtClean="0"/>
              <a:t>pygame</a:t>
            </a:r>
            <a:r>
              <a:rPr lang="en-GB" sz="2400" dirty="0" smtClean="0"/>
              <a:t> window for you), call all of it’s functions and see if it works!</a:t>
            </a:r>
          </a:p>
          <a:p>
            <a:r>
              <a:rPr lang="en-GB" sz="2400" dirty="0" smtClean="0"/>
              <a:t>Finish all the classes and hopefully you have a finished game.</a:t>
            </a:r>
          </a:p>
          <a:p>
            <a:r>
              <a:rPr lang="en-GB" sz="2400" dirty="0" smtClean="0"/>
              <a:t>We are going to try and do this today and next week. </a:t>
            </a:r>
          </a:p>
          <a:p>
            <a:r>
              <a:rPr lang="en-GB" sz="2400" dirty="0" smtClean="0"/>
              <a:t>Starter code is on the S: drive, CS Club, this term - in the folder called ‘clone pong’</a:t>
            </a:r>
          </a:p>
          <a:p>
            <a:r>
              <a:rPr lang="en-GB" sz="2400" dirty="0" smtClean="0"/>
              <a:t>There are some snippets of helper code in the ‘helpful_code_bits.py’ file</a:t>
            </a:r>
          </a:p>
          <a:p>
            <a:r>
              <a:rPr lang="en-GB" sz="2400" dirty="0" smtClean="0"/>
              <a:t>This is making a whole game so it will be tough, if you get stuck try the </a:t>
            </a:r>
            <a:r>
              <a:rPr lang="en-GB" sz="2400" dirty="0" err="1" smtClean="0"/>
              <a:t>helpful_code_bits</a:t>
            </a:r>
            <a:r>
              <a:rPr lang="en-GB" sz="2400" dirty="0" smtClean="0"/>
              <a:t>, google (</a:t>
            </a:r>
            <a:r>
              <a:rPr lang="en-GB" sz="2400" dirty="0" err="1" smtClean="0"/>
              <a:t>pygame</a:t>
            </a:r>
            <a:r>
              <a:rPr lang="en-GB" sz="2400" dirty="0" smtClean="0"/>
              <a:t> + what you are trying to do) or ask me.</a:t>
            </a:r>
          </a:p>
          <a:p>
            <a:r>
              <a:rPr lang="en-GB" sz="2400" dirty="0" smtClean="0"/>
              <a:t>Start with the walls because they are the easiest bit.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0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 are now a game developer.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1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554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Elephant</vt:lpstr>
      <vt:lpstr>Office Theme</vt:lpstr>
      <vt:lpstr>How to clone a game</vt:lpstr>
      <vt:lpstr>What is Pong?</vt:lpstr>
      <vt:lpstr>How to clone it? – Break it down.</vt:lpstr>
      <vt:lpstr>Then.. break down what the parts do</vt:lpstr>
      <vt:lpstr>Now the Bat</vt:lpstr>
      <vt:lpstr>And the ball…</vt:lpstr>
      <vt:lpstr>Add a score, pull it together and you’re done!</vt:lpstr>
      <vt:lpstr>You are now a game developer.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clone a game</dc:title>
  <dc:creator>dan@myrespace.com</dc:creator>
  <cp:lastModifiedBy>dan@myrespace.com</cp:lastModifiedBy>
  <cp:revision>11</cp:revision>
  <dcterms:created xsi:type="dcterms:W3CDTF">2016-07-06T18:49:51Z</dcterms:created>
  <dcterms:modified xsi:type="dcterms:W3CDTF">2017-03-05T14:41:01Z</dcterms:modified>
</cp:coreProperties>
</file>