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9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9AFE-58F8-4486-B191-4F833B41DD8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1C41C-F313-44CC-9780-C9A1729B6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9728"/>
          </a:xfrm>
        </p:spPr>
        <p:txBody>
          <a:bodyPr/>
          <a:lstStyle/>
          <a:p>
            <a:r>
              <a:rPr lang="en-GB" dirty="0" smtClean="0">
                <a:ln w="0"/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Robotics</a:t>
            </a:r>
            <a:r>
              <a:rPr lang="en-GB" dirty="0" smtClean="0"/>
              <a:t> &amp; </a:t>
            </a:r>
            <a:r>
              <a:rPr lang="en-GB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Microcontrollers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0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School Robot Arm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8" y="1825625"/>
            <a:ext cx="62155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62130" y="1825625"/>
            <a:ext cx="448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Contains five rotary motors that control each of the joints.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Uses gears and linkages to translate the motors rotary motion to the final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motors are connected to a circuit board, called a microcontroller that is able to supply, and switch the direction of, the voltage going to the motors.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microcontroller accepts instructions over USB allowing us to use programming to move the arm.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24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Affordable, small and easy to program microcontrollers have become popular recently.</a:t>
            </a:r>
          </a:p>
          <a:p>
            <a:r>
              <a:rPr lang="en-GB" dirty="0" smtClean="0"/>
              <a:t>Arduino, Raspberry Pi and the BBC </a:t>
            </a:r>
            <a:r>
              <a:rPr lang="en-GB" dirty="0" err="1" smtClean="0"/>
              <a:t>Micro:Bit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Wide range of applications – robotics, wearables, home automation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85" y="3816642"/>
            <a:ext cx="2906922" cy="2360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95" y="3816642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52" y="3816642"/>
            <a:ext cx="2682240" cy="2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Program controls for the school robot arm in python and use them to </a:t>
            </a:r>
            <a:r>
              <a:rPr lang="en-GB" smtClean="0"/>
              <a:t>lift </a:t>
            </a:r>
            <a:r>
              <a:rPr lang="en-GB" smtClean="0"/>
              <a:t>stuff into </a:t>
            </a:r>
            <a:r>
              <a:rPr lang="en-GB" dirty="0" smtClean="0"/>
              <a:t>a container.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Go log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Robotics &amp; Microcontrollers</vt:lpstr>
      <vt:lpstr>The School Robot Arm</vt:lpstr>
      <vt:lpstr>Microcontrollers</vt:lpstr>
      <vt:lpstr>Your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&amp; Microcontrollers</dc:title>
  <dc:creator>dan@myrespace.com</dc:creator>
  <cp:lastModifiedBy>Dan Lawrence</cp:lastModifiedBy>
  <cp:revision>10</cp:revision>
  <dcterms:created xsi:type="dcterms:W3CDTF">2015-11-07T07:39:29Z</dcterms:created>
  <dcterms:modified xsi:type="dcterms:W3CDTF">2018-10-31T10:21:35Z</dcterms:modified>
</cp:coreProperties>
</file>