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507ce36-f63f-4bfb-9068-01132fe219a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2a99f18-2bb1-47ae-ae28-f5bd7a5d36b5/7444ef8ec8c4508050e2?bookmarkGuid=9b02dfaa-c0c6-4fb8-bce2-7a33e9f7c983&amp;bookmarkUsage=1&amp;ctid=c8247afd-fd9f-41bd-a985-9a69218d2ba2&amp;fromEntryPoint=export&quot;"/>
    <we:property name="reportState" value="&quot;CONNECTED&quot;"/>
    <we:property name="artifactViewState" value="&quot;live&quot;"/>
    <we:property name="reportEmbeddedTime" value="&quot;2024-09-06T12:31:32.644Z&quot;"/>
    <we:property name="creatorSessionId" value="&quot;5af35350-c54e-4a19-94e5-127e113a5f13&quot;"/>
    <we:property name="creatorUserId" value="&quot;100320031116BB44&quot;"/>
    <we:property name="creatorTenantId" value="&quot;c8247afd-fd9f-41bd-a985-9a69218d2ba2&quot;"/>
    <we:property name="pageDisplayName" value="&quot;Página 2&quot;"/>
    <we:property name="pageName" value="&quot;7444ef8ec8c4508050e2&quot;"/>
    <we:property name="reportName" value="&quot;Dashboard DIO Financeiro&quot;"/>
    <we:property name="isVisualContainerHeaderHidden" value="false"/>
    <we:property name="isFiltersActionButtonVisible" value="true"/>
    <we:property name="initialStateBookmark" value="&quot;H4sIAAAAAAAAA+1X227bMAz9lUDPwaA4duzsLU1bbOgtaLe8DMFAS0yqQrU9WcmaFf2eAQP2Ff2xUbJ7yZI1Q9eh2eUpEklTPIdHZnzJpCoLDfNDOEf2kr3OpBIgc9NosSbLKuPW0dHeQe947/1h72CHzHlhVZ6V7OUls2AmaIeqnIJ2Kcj4btRkoPUAJm43Bl1ikxVoyjwDrT5hFUwua6Z41WR4UejcgEt5YsGiSzujcNrT2a0XbToRhFUzPEFhK2schiGOExSJCCOe8IhjQGFlFeArWxniUvvj+3lmQWV0jLOF7ZgHSSSjSMow5rwdpG1nHytt65B0vnNRGEJHmOeFY6UnZ5AJlMxDMFhWFV+y3mRicAK23u4sOPu5np6vsJ/kUyPwGMfelVll53TGrtIKdGPLQKk0uyK2BiYnLr1ziJmE0lt3p1lNDXfb0/xj3yBxKZ1hRJZSZRNdU3/HwpsKiQAjaxc1Nz0jFh1meiw3Es3W3MPeVuaG/6D5XfXPDZkwkikcJy3RilPR7QYSRBsTwTe/jW8zJUFi2XDg1DK88K/u6E+gr5obCx51orCDPE5ki3d5J/DNfZAHixc2zS8WSXDZAsoiJKYhbyUcEASk8Vqp9In/SW7oBamX1PKElAzg+mtFw2LXm5uj2ZX3MHqEUAuF/VMwdtNl+iPAV6Ob4UTBZ/fGT62VCsFvEMeoknEMgewCcs6jtIuQxOn6N95DMn6l0IARp/N9nKFervjWv+y6KXIIRlXT3KN7POr6L8ltPrZAxDZY8GH3SqrXH6YKGhIbkkKqntVo2MH1lw2/WQOD159zV72X3FNMd1/cylu2Xrn/hh6qy4RxJ+zSYGkl7W4QBFEHgl+7TP9nwlML9o8YC/yZx4IX8x1t7BzpG80t8qktCxA4gAx9AUWVQKGPI9lAJl2T/Nq4331F0q96NAQ9de3xX3TMH0JtU6nGNQ+47zzmy/LVfQM1B4jycw4AAA==&quot;"/>
    <we:property name="bookmark" value="&quot;H4sIAAAAAAAAA+1X224TMRD9lcjPEfLeshve2rQVSAVFFPKC8jBrT1JX7nrxekND1e9BQuIr+mP4sr2EhBaVoobLU+yZyXjOmeOd3XPCRVNLWL6GUyTPycuKCwZc6V5E+qQKxihPOYswjRKasihKykGUWK+qjVBVQ56fEwN6jmYimhaky2SN76d9AlKOYe52M5AN9kmNulEVSPEJQ7B1Gd3iRZ/gWS2VBpfyyIBBl3Zhw+3elfDMnQjMiAUeITPBmqdpirMCWcHSjBY0oxjbsCYE+Mo2hrjU/viRqgyIyh7jbGmS07jIeJZxnuaUJnGZOPtMSNOFlMv9s1pbdBbzsnbk7PAFVAw58RA0NqHic7Izn2ucg+m2+yvOkZLt6Qb7kWo1wzc4867KCLO0ZxwIKUD2djU0QpILy9ZYK8uld06w4tB460FbddRQtz1WH0caLZfcGabW0ohqLjvqb1h4G5Aw0Lxz2eaWJ5ZFh9n+TWmOenfpYe8JfcV/3P+u+qeGbDFaUzorIhblJRsOYw4swYLR7W/ju0pw4Nj0HDixDi/9qzv6E+hDc3NGs0GWDpDmBY/okA5i39w7eTB4Zkp1tkqCyxbbLIxjmdKooIDAoMzvlcrI8j9X2j4n5ZpaHpGSMVx+DTSsdr2/PZrdeA+zBwi1Fjg6Bm22XaY/AnwxvRpONvjk1vjptBIQ/AZxTIOMc4j5EJBSmpVDhCIv73/i3SXjFwI1aHa8PMQFyvWKr/3rrqsiJ6BFmOYe3cNRd28m1/nIChF7YMCH3SqpW39oBfQ49rgNCT3r0JBXl1+2/GaNNV5+Vq56L7nHmO6+uI237H7l/ht6CJcJ80E6tIMlKpJhHMfZAOJfu0z/Z8JjC/aPGAv0iceCF/MNbeQU7TeaW6jWNDUwHEOFvoA6JBDo46xsoOKuSX6t3e+hsNIPPZqAbF17/Bcd8cf4074BDGV7xEoOAAA=&quot;"/>
    <we:property name="datasetId" value="&quot;8bc5a9cb-9ea0-4178-910d-3f77c13df9a9&quot;"/>
    <we:property name="embedUrl" value="&quot;/reportEmbed?reportId=c2a99f18-2bb1-47ae-ae28-f5bd7a5d36b5&amp;config=eyJjbHVzdGVyVXJsIjoiaHR0cHM6Ly9XQUJJLVdFU1QtRVVST1BFLUU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Danielle Oliveira</cp:lastModifiedBy>
  <cp:revision>3</cp:revision>
  <dcterms:created xsi:type="dcterms:W3CDTF">2018-06-07T21:39:02Z</dcterms:created>
  <dcterms:modified xsi:type="dcterms:W3CDTF">2024-09-06T12:33:28Z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