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8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鰓刺溪蟹，香港嘅特有螃蟹</a:t>
            </a:r>
            <a:endParaRPr lang="en-US"/>
          </a:p>
          <a:p>
            <a:r>
              <a:rPr lang="en-US"/>
              <a:t>花狹口蛙</a:t>
            </a:r>
            <a:endParaRPr lang="en-US"/>
          </a:p>
          <a:p>
            <a:r>
              <a:rPr lang="en-US"/>
              <a:t>越南沼蝦</a:t>
            </a:r>
            <a:endParaRPr lang="en-US"/>
          </a:p>
          <a:p>
            <a:r>
              <a:rPr lang="en-US"/>
              <a:t>白環蛇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nnai MN" panose="00000500000000000000" charset="0"/>
              </a:rPr>
              <a:t>郊野公園嘅一晚</a:t>
            </a:r>
            <a:endParaRPr lang="zh-CN" altLang="en-US" dirty="0">
              <a:effectLst/>
              <a:latin typeface="Annai MN" panose="00000500000000000000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720" y="501650"/>
            <a:ext cx="3578225" cy="4773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501650"/>
            <a:ext cx="3577590" cy="4773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55" y="501650"/>
            <a:ext cx="3578225" cy="47732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47700" y="5611495"/>
            <a:ext cx="3048000" cy="320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800">
                <a:sym typeface="+mn-ea"/>
              </a:rPr>
              <a:t>鰓刺溪蟹，香港特有</a:t>
            </a:r>
            <a:r>
              <a:rPr lang="en-US" sz="2800">
                <a:sym typeface="+mn-ea"/>
              </a:rPr>
              <a:t>嘅</a:t>
            </a:r>
            <a:r>
              <a:rPr lang="en-US" sz="2800">
                <a:sym typeface="+mn-ea"/>
              </a:rPr>
              <a:t>螃蟹</a:t>
            </a:r>
            <a:endParaRPr lang="en-US" sz="28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31860" y="5611495"/>
            <a:ext cx="2462530" cy="320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800">
                <a:sym typeface="+mn-ea"/>
              </a:rPr>
              <a:t>花狹口蛙</a:t>
            </a:r>
            <a:endParaRPr lang="en-US" sz="28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408805" y="5611495"/>
            <a:ext cx="31559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ym typeface="+mn-ea"/>
              </a:rPr>
              <a:t>越南沼蝦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0770" y="258445"/>
            <a:ext cx="4399280" cy="5868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55" y="283210"/>
            <a:ext cx="4399280" cy="58686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11935" y="6127115"/>
            <a:ext cx="3170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ym typeface="+mn-ea"/>
              </a:rPr>
              <a:t>白環蛇</a:t>
            </a:r>
            <a:endParaRPr lang="en-US" sz="28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16295" y="6151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行山到天光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Writer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Annai MN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SUNTIME</cp:lastModifiedBy>
  <cp:revision>11</cp:revision>
  <dcterms:created xsi:type="dcterms:W3CDTF">2024-04-21T13:50:49Z</dcterms:created>
  <dcterms:modified xsi:type="dcterms:W3CDTF">2024-04-21T13:50:49Z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1033-6.2.2.8394</vt:lpwstr>
  </property>
  <property fmtid="{D5CDD505-2E9C-101B-9397-08002B2CF9AE}" pid="3" name="ICV">
    <vt:lpwstr>EE26FA0B0CE511DE9C432466CAA14873_41</vt:lpwstr>
  </property>
</Properties>
</file>