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38d9f1dc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38d9f1dc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38d9f1dc1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38d9f1dc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38d9f1dc1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38d9f1dc1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38d9f1dc1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38d9f1dc1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b9155ce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bb9155ce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5cd1b0d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5cd1b0d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5cd1b0d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5cd1b0d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tZfLV6ub/menu-maker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60950" y="148402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latin typeface="Nunito"/>
                <a:ea typeface="Nunito"/>
                <a:cs typeface="Nunito"/>
                <a:sym typeface="Nunito"/>
              </a:rPr>
              <a:t>Projet menu maker / </a:t>
            </a:r>
            <a:endParaRPr b="0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latin typeface="Nunito"/>
                <a:ea typeface="Nunito"/>
                <a:cs typeface="Nunito"/>
                <a:sym typeface="Nunito"/>
              </a:rPr>
              <a:t>Qwenta</a:t>
            </a:r>
            <a:endParaRPr b="0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/>
              <a:t>Gestion de projet</a:t>
            </a:r>
            <a:endParaRPr b="0" sz="2000"/>
          </a:p>
        </p:txBody>
      </p:sp>
      <p:pic>
        <p:nvPicPr>
          <p:cNvPr id="323" name="Google Shape;3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184450"/>
            <a:ext cx="20193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29" name="Google Shape;329;p26"/>
          <p:cNvSpPr txBox="1"/>
          <p:nvPr>
            <p:ph idx="1" type="subTitle"/>
          </p:nvPr>
        </p:nvSpPr>
        <p:spPr>
          <a:xfrm>
            <a:off x="267375" y="182495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L’outil utilisé sera Trello.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 sz="1350">
                <a:latin typeface="Roboto"/>
                <a:ea typeface="Roboto"/>
                <a:cs typeface="Roboto"/>
                <a:sym typeface="Roboto"/>
              </a:rPr>
              <a:t>outil de gestion de projet collaboratif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latin typeface="Roboto"/>
                <a:ea typeface="Roboto"/>
                <a:cs typeface="Roboto"/>
                <a:sym typeface="Roboto"/>
              </a:rPr>
              <a:t>- basé sur des tableaux visuels.</a:t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45151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Trello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50" y="3759301"/>
            <a:ext cx="3498900" cy="1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37" name="Google Shape;337;p27"/>
          <p:cNvSpPr txBox="1"/>
          <p:nvPr>
            <p:ph idx="1" type="subTitle"/>
          </p:nvPr>
        </p:nvSpPr>
        <p:spPr>
          <a:xfrm>
            <a:off x="267375" y="182495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du Kanban Menu Maker: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r>
              <a:rPr lang="fr" u="sng">
                <a:solidFill>
                  <a:schemeClr val="hlink"/>
                </a:solidFill>
                <a:hlinkClick r:id="rId3"/>
              </a:rPr>
              <a:t>lien Trello</a:t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45151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Trello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851" y="1359000"/>
            <a:ext cx="6044123" cy="34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45" name="Google Shape;345;p28"/>
          <p:cNvSpPr txBox="1"/>
          <p:nvPr>
            <p:ph idx="1" type="subTitle"/>
          </p:nvPr>
        </p:nvSpPr>
        <p:spPr>
          <a:xfrm>
            <a:off x="267375" y="182495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répartition des </a:t>
            </a:r>
            <a:r>
              <a:rPr lang="fr"/>
              <a:t>tâches</a:t>
            </a:r>
            <a:r>
              <a:rPr lang="fr"/>
              <a:t> </a:t>
            </a:r>
            <a:r>
              <a:rPr lang="fr"/>
              <a:t>se</a:t>
            </a:r>
            <a:r>
              <a:rPr lang="fr"/>
              <a:t> fait en 4 colonnes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 faire ( ce sont les </a:t>
            </a:r>
            <a:r>
              <a:rPr lang="fr"/>
              <a:t>tâches</a:t>
            </a:r>
            <a:r>
              <a:rPr lang="fr"/>
              <a:t> qui </a:t>
            </a:r>
            <a:r>
              <a:rPr lang="fr"/>
              <a:t>n'ont</a:t>
            </a:r>
            <a:r>
              <a:rPr lang="fr"/>
              <a:t> pas </a:t>
            </a:r>
            <a:r>
              <a:rPr lang="fr"/>
              <a:t>été</a:t>
            </a:r>
            <a:r>
              <a:rPr lang="fr"/>
              <a:t> commencé)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En cours ( la </a:t>
            </a:r>
            <a:r>
              <a:rPr lang="fr"/>
              <a:t>tâche</a:t>
            </a:r>
            <a:r>
              <a:rPr lang="fr"/>
              <a:t> est en cours de </a:t>
            </a:r>
            <a:r>
              <a:rPr lang="fr"/>
              <a:t>réalisation</a:t>
            </a:r>
            <a:r>
              <a:rPr lang="fr"/>
              <a:t>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 tester ( La </a:t>
            </a:r>
            <a:r>
              <a:rPr lang="fr"/>
              <a:t>tâche</a:t>
            </a:r>
            <a:r>
              <a:rPr lang="fr"/>
              <a:t> est fini manque plus que le </a:t>
            </a:r>
            <a:r>
              <a:rPr lang="fr"/>
              <a:t>test</a:t>
            </a:r>
            <a:r>
              <a:rPr lang="fr"/>
              <a:t>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Terminée (la </a:t>
            </a:r>
            <a:r>
              <a:rPr lang="fr"/>
              <a:t>tâche</a:t>
            </a:r>
            <a:r>
              <a:rPr lang="fr"/>
              <a:t> est </a:t>
            </a:r>
            <a:r>
              <a:rPr lang="fr"/>
              <a:t>testé</a:t>
            </a:r>
            <a:r>
              <a:rPr lang="fr"/>
              <a:t> </a:t>
            </a:r>
            <a:r>
              <a:rPr lang="fr"/>
              <a:t>et</a:t>
            </a:r>
            <a:r>
              <a:rPr lang="fr"/>
              <a:t> approuvé)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45151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Répartitions 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tâches</a:t>
            </a: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36150"/>
            <a:ext cx="8839201" cy="37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53" name="Google Shape;353;p29"/>
          <p:cNvSpPr txBox="1"/>
          <p:nvPr>
            <p:ph idx="1" type="subTitle"/>
          </p:nvPr>
        </p:nvSpPr>
        <p:spPr>
          <a:xfrm>
            <a:off x="267375" y="182495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</a:t>
            </a:r>
            <a:r>
              <a:rPr lang="fr"/>
              <a:t> : Page d’accueil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détaillé des </a:t>
            </a:r>
            <a:r>
              <a:rPr lang="fr"/>
              <a:t>tâches</a:t>
            </a:r>
            <a:r>
              <a:rPr lang="fr"/>
              <a:t> à accomplir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 Qui 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Quand 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Quoi 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Comment 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Combien de temps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45151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Répartitions tâches 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907825"/>
            <a:ext cx="3866671" cy="41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61" name="Google Shape;361;p30"/>
          <p:cNvSpPr txBox="1"/>
          <p:nvPr>
            <p:ph idx="1" type="subTitle"/>
          </p:nvPr>
        </p:nvSpPr>
        <p:spPr>
          <a:xfrm>
            <a:off x="267375" y="1824950"/>
            <a:ext cx="43572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L’en-tête de la tâche comprend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informations suivantes: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Titre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- Liste actuelle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- Etiquettes : priorité et attribution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- Date de début de tâche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362" name="Google Shape;362;p30"/>
          <p:cNvSpPr txBox="1"/>
          <p:nvPr/>
        </p:nvSpPr>
        <p:spPr>
          <a:xfrm>
            <a:off x="45151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Répartitions tâches 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0475"/>
            <a:ext cx="41814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69" name="Google Shape;369;p31"/>
          <p:cNvSpPr txBox="1"/>
          <p:nvPr>
            <p:ph idx="1" type="subTitle"/>
          </p:nvPr>
        </p:nvSpPr>
        <p:spPr>
          <a:xfrm>
            <a:off x="51075" y="1832800"/>
            <a:ext cx="43533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: Description de la tâche à accomplir avec la solution technique associée.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Confirmation : Liste de validations permettant de définir que la tâche est réalisée.</a:t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45151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Répartitions tâches 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6750"/>
            <a:ext cx="4434825" cy="344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