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ee2052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ee2052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198dda6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198dda6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1e94c3f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1e94c3f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198dda6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198dda6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198dda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198dda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1e94c3f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1e94c3f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1e94c3fe2_0_2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1e94c3fe2_0_2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1e94c3fe2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1e94c3fe2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akelet.com/wake/O3QGl2eZei7gw-sMnan9Z" TargetMode="External"/><Relationship Id="rId4" Type="http://schemas.openxmlformats.org/officeDocument/2006/relationships/hyperlink" Target="https://wakelet.com/wake/OpTgivB3rpZlYxELac8mk" TargetMode="External"/><Relationship Id="rId5" Type="http://schemas.openxmlformats.org/officeDocument/2006/relationships/hyperlink" Target="https://wakelet.com/wake/MGZIuDSmV0uy-FTkQLApg" TargetMode="External"/><Relationship Id="rId6" Type="http://schemas.openxmlformats.org/officeDocument/2006/relationships/hyperlink" Target="https://wakelet.com/wake/ppjWJzCXlFkClnrDJq7Xs" TargetMode="External"/><Relationship Id="rId7" Type="http://schemas.openxmlformats.org/officeDocument/2006/relationships/hyperlink" Target="https://wakelet.com/wake/ynS0xbbqijfNrv192JP4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akelet.com/wake/ppjWJzCXlFkClnrDJq7Xs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hp.net/manual/fr/language.oop5.basic.php" TargetMode="External"/><Relationship Id="rId4" Type="http://schemas.openxmlformats.org/officeDocument/2006/relationships/hyperlink" Target="https://datascientest.com/mysql-tout-comprendre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reecodecamp.org/news/the-react-roadmap-learn-react/" TargetMode="External"/><Relationship Id="rId4" Type="http://schemas.openxmlformats.org/officeDocument/2006/relationships/hyperlink" Target="https://www.npmjs.com/package/react-modal" TargetMode="External"/><Relationship Id="rId5" Type="http://schemas.openxmlformats.org/officeDocument/2006/relationships/hyperlink" Target="https://www.npmjs.com/package/react-modal" TargetMode="Externa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950" y="148402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Projet menu maker / 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Qwenta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/>
              <a:t>Organisation veille technologique</a:t>
            </a:r>
            <a:endParaRPr b="0" sz="20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84450"/>
            <a:ext cx="2019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utilisées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-Youtube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-Wakelet (outil en ligne)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-Site développeurs API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Source de veille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0" y="3990690"/>
            <a:ext cx="2189775" cy="887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900" y="3883125"/>
            <a:ext cx="1768878" cy="9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300" y="4027312"/>
            <a:ext cx="1447450" cy="8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153675" y="2439675"/>
            <a:ext cx="69828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</a:t>
            </a:r>
            <a:r>
              <a:rPr b="1" lang="fr"/>
              <a:t>our que les sources soit accepter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Sources récentes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Sources pertinentes en rapport avec les </a:t>
            </a:r>
            <a:r>
              <a:rPr lang="fr"/>
              <a:t>problématiques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Sources populaires ( nombreux partages, avis </a:t>
            </a:r>
            <a:r>
              <a:rPr lang="fr"/>
              <a:t>concernant</a:t>
            </a:r>
            <a:r>
              <a:rPr lang="fr"/>
              <a:t> la sources)</a:t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4191975" y="557125"/>
            <a:ext cx="29871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Vérification</a:t>
            </a: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des sources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962300" y="2122725"/>
            <a:ext cx="44775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Wakalet permet de </a:t>
            </a:r>
            <a:r>
              <a:rPr lang="fr"/>
              <a:t>réunir</a:t>
            </a:r>
            <a:r>
              <a:rPr lang="fr"/>
              <a:t> les informations par collections, de les rendre facile utilisation et de partager les collections facilement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753" y="3250574"/>
            <a:ext cx="2637225" cy="14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228475" y="1680875"/>
            <a:ext cx="65238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Collections classé par </a:t>
            </a:r>
            <a:r>
              <a:rPr lang="fr"/>
              <a:t>thématiques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Accessibilité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Front-end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5"/>
              </a:rPr>
              <a:t>Back-End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6"/>
              </a:rPr>
              <a:t>API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7"/>
              </a:rPr>
              <a:t>Sécurisation du site et des données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4572000" y="316975"/>
            <a:ext cx="4370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Classement des informations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172600" y="1271675"/>
            <a:ext cx="5621100" cy="21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Différentes </a:t>
            </a:r>
            <a:r>
              <a:rPr lang="fr"/>
              <a:t>solutions pour partager les informations: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Création d’un PDF d’une collection qui puisse </a:t>
            </a:r>
            <a:r>
              <a:rPr lang="fr"/>
              <a:t>être</a:t>
            </a:r>
            <a:r>
              <a:rPr lang="fr"/>
              <a:t> envoyé par 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- </a:t>
            </a:r>
            <a:r>
              <a:rPr lang="fr"/>
              <a:t>Envoyer</a:t>
            </a:r>
            <a:r>
              <a:rPr lang="fr"/>
              <a:t> une invitation depuis une des collections mais cela </a:t>
            </a:r>
            <a:r>
              <a:rPr lang="fr"/>
              <a:t>nécessite</a:t>
            </a:r>
            <a:r>
              <a:rPr lang="fr"/>
              <a:t> un compte </a:t>
            </a:r>
            <a:r>
              <a:rPr lang="fr"/>
              <a:t>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4447500" y="583075"/>
            <a:ext cx="4696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Solutions de partage des informations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99" y="3300851"/>
            <a:ext cx="4384826" cy="18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23" name="Google Shape;323;p19"/>
          <p:cNvSpPr txBox="1"/>
          <p:nvPr>
            <p:ph idx="1" type="subTitle"/>
          </p:nvPr>
        </p:nvSpPr>
        <p:spPr>
          <a:xfrm>
            <a:off x="267375" y="2030225"/>
            <a:ext cx="48120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Documentations des API externes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/>
              <a:t> Auth-0 (connexion)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Création de PDF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Menu API (Deliveroo)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-API Graph (Instagram)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-API Rest pour Wordpress 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4068800" y="1236450"/>
            <a:ext cx="4471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3999725" y="557575"/>
            <a:ext cx="4327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Sélection pour projet Menu Maker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93800" y="1556025"/>
            <a:ext cx="3986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Lien Wekelet documentation API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475" y="2705450"/>
            <a:ext cx="2057574" cy="20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33" name="Google Shape;333;p20"/>
          <p:cNvSpPr txBox="1"/>
          <p:nvPr>
            <p:ph idx="1" type="subTitle"/>
          </p:nvPr>
        </p:nvSpPr>
        <p:spPr>
          <a:xfrm>
            <a:off x="267375" y="1588400"/>
            <a:ext cx="48120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Back-end: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Langage utilisé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explication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 : My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lien explication My SQL</a:t>
            </a:r>
            <a:r>
              <a:rPr lang="fr"/>
              <a:t> 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4068800" y="1236450"/>
            <a:ext cx="4471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3999725" y="557575"/>
            <a:ext cx="4327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Sélection pour projet Menu Maker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1525" y="3126300"/>
            <a:ext cx="4066049" cy="17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42" name="Google Shape;342;p21"/>
          <p:cNvSpPr txBox="1"/>
          <p:nvPr>
            <p:ph idx="1" type="subTitle"/>
          </p:nvPr>
        </p:nvSpPr>
        <p:spPr>
          <a:xfrm>
            <a:off x="267375" y="1617200"/>
            <a:ext cx="48120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Front-end: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Langage utilisés: 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Framework: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Feuille de route React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Librairies 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React</a:t>
            </a:r>
            <a:r>
              <a:rPr lang="fr" u="sng">
                <a:solidFill>
                  <a:schemeClr val="hlink"/>
                </a:solidFill>
                <a:hlinkClick r:id="rId5"/>
              </a:rPr>
              <a:t> Modal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4068800" y="1236450"/>
            <a:ext cx="4471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999725" y="557575"/>
            <a:ext cx="4327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Sélection pour projet Menu Maker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576" y="3483727"/>
            <a:ext cx="2348923" cy="7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