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224116aa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224116aa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c5ccfdf0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c5ccfdf0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c5ccfdf0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c5ccfdf0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5ccfdf0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c5ccfdf0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5ccfdf0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5ccfdf0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224116aa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224116aa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224116aad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224116aad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224116aad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224116aad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224116aad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b224116aad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24751df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24751df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24751df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24751df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34f116d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34f116d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b34f116d2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b34f116d2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0950" y="1484025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latin typeface="Nunito"/>
                <a:ea typeface="Nunito"/>
                <a:cs typeface="Nunito"/>
                <a:sym typeface="Nunito"/>
              </a:rPr>
              <a:t>Projet menu maker / </a:t>
            </a:r>
            <a:endParaRPr b="0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3000">
                <a:latin typeface="Nunito"/>
                <a:ea typeface="Nunito"/>
                <a:cs typeface="Nunito"/>
                <a:sym typeface="Nunito"/>
              </a:rPr>
              <a:t>Qwenta</a:t>
            </a:r>
            <a:endParaRPr b="0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Solution technique</a:t>
            </a:r>
            <a:endParaRPr sz="20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0" y="184450"/>
            <a:ext cx="20193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70" name="Google Shape;370;p22"/>
          <p:cNvSpPr txBox="1"/>
          <p:nvPr>
            <p:ph idx="1" type="subTitle"/>
          </p:nvPr>
        </p:nvSpPr>
        <p:spPr>
          <a:xfrm>
            <a:off x="267375" y="1408125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 vers le kanban Menu Maker: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https://trello.com/b/tZfLV6ub/menu-maker</a:t>
            </a:r>
            <a:endParaRPr/>
          </a:p>
        </p:txBody>
      </p:sp>
      <p:sp>
        <p:nvSpPr>
          <p:cNvPr id="371" name="Google Shape;371;p22"/>
          <p:cNvSpPr txBox="1"/>
          <p:nvPr/>
        </p:nvSpPr>
        <p:spPr>
          <a:xfrm>
            <a:off x="4405025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Kanban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450" y="2182375"/>
            <a:ext cx="4480276" cy="24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78" name="Google Shape;378;p23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Arborescence du site web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3595175" y="1549700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3595175" y="2610213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5039575" y="2610225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3595175" y="1599125"/>
            <a:ext cx="15405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Product owner (Soufiane) </a:t>
            </a:r>
            <a:endParaRPr b="1"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3595175" y="2749350"/>
            <a:ext cx="12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Développeur front-end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Développement front-end (HTML5, CSS3, JS, ReactJS)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3"/>
          <p:cNvSpPr txBox="1"/>
          <p:nvPr/>
        </p:nvSpPr>
        <p:spPr>
          <a:xfrm>
            <a:off x="5039575" y="2734275"/>
            <a:ext cx="120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 Designer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Maquette du site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5" name="Google Shape;385;p23"/>
          <p:cNvCxnSpPr>
            <a:stCxn id="379" idx="2"/>
            <a:endCxn id="380" idx="0"/>
          </p:cNvCxnSpPr>
          <p:nvPr/>
        </p:nvCxnSpPr>
        <p:spPr>
          <a:xfrm>
            <a:off x="4205075" y="2219600"/>
            <a:ext cx="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3"/>
          <p:cNvCxnSpPr>
            <a:stCxn id="379" idx="2"/>
            <a:endCxn id="381" idx="0"/>
          </p:cNvCxnSpPr>
          <p:nvPr/>
        </p:nvCxnSpPr>
        <p:spPr>
          <a:xfrm>
            <a:off x="4205075" y="2219600"/>
            <a:ext cx="14445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23"/>
          <p:cNvSpPr/>
          <p:nvPr/>
        </p:nvSpPr>
        <p:spPr>
          <a:xfrm>
            <a:off x="2150775" y="2610200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3"/>
          <p:cNvSpPr txBox="1"/>
          <p:nvPr/>
        </p:nvSpPr>
        <p:spPr>
          <a:xfrm>
            <a:off x="2160975" y="2735388"/>
            <a:ext cx="1209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Développeur fullstack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Développement backend (PHP, mySQL, API externes)+ appui au front-end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9" name="Google Shape;389;p23"/>
          <p:cNvCxnSpPr>
            <a:stCxn id="379" idx="2"/>
            <a:endCxn id="387" idx="0"/>
          </p:cNvCxnSpPr>
          <p:nvPr/>
        </p:nvCxnSpPr>
        <p:spPr>
          <a:xfrm flipH="1">
            <a:off x="2760575" y="2219600"/>
            <a:ext cx="14445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95" name="Google Shape;395;p24"/>
          <p:cNvSpPr txBox="1"/>
          <p:nvPr>
            <p:ph idx="1" type="subTitle"/>
          </p:nvPr>
        </p:nvSpPr>
        <p:spPr>
          <a:xfrm>
            <a:off x="267375" y="1408125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Découpage du projet en 4 sprints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Fin d’un sprint on fait une présentation du site à Qwenta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Ajustement des fonctionnalités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Sprint suivant 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Séparation en 4 </a:t>
            </a:r>
            <a:r>
              <a:rPr lang="fr"/>
              <a:t>taches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4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Méthode AGILE 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402" name="Google Shape;402;p25"/>
          <p:cNvSpPr txBox="1"/>
          <p:nvPr>
            <p:ph idx="1" type="subTitle"/>
          </p:nvPr>
        </p:nvSpPr>
        <p:spPr>
          <a:xfrm>
            <a:off x="267375" y="1408125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Votre interlocuteur : Soufiane (product owner)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rendez-vous: à chaque fin de sprint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Où?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nos locaux afin de pouvoir échanger avec chaque membre de l’équipe </a:t>
            </a:r>
            <a:endParaRPr/>
          </a:p>
        </p:txBody>
      </p:sp>
      <p:sp>
        <p:nvSpPr>
          <p:cNvPr id="403" name="Google Shape;403;p25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Communication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4" name="Google Shape;4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375" y="2854848"/>
            <a:ext cx="2575701" cy="171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67375" y="1824950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site web du nom de Menu Maker.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site vas permettent aux restaurateurs de créer, mettre en page les menus et les diffuser facilement et rapidement.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Contexte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175" y="3414600"/>
            <a:ext cx="2994826" cy="14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292" name="Google Shape;292;p15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Arborescence du site web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3595175" y="1549700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6176975" y="4077100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4493900" y="4077100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2691675" y="4077100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612700" y="4076500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3595175" y="2610213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5039575" y="2610225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15"/>
          <p:cNvCxnSpPr>
            <a:stCxn id="297" idx="3"/>
            <a:endCxn id="296" idx="1"/>
          </p:cNvCxnSpPr>
          <p:nvPr/>
        </p:nvCxnSpPr>
        <p:spPr>
          <a:xfrm>
            <a:off x="1832500" y="4411450"/>
            <a:ext cx="859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15"/>
          <p:cNvSpPr txBox="1"/>
          <p:nvPr/>
        </p:nvSpPr>
        <p:spPr>
          <a:xfrm>
            <a:off x="3804225" y="1680313"/>
            <a:ext cx="974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Accueil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3595175" y="2749350"/>
            <a:ext cx="12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5039575" y="2734275"/>
            <a:ext cx="120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Pricings</a:t>
            </a:r>
            <a:endParaRPr b="1"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469150" y="4077250"/>
            <a:ext cx="1506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Menu créés </a:t>
            </a: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précédemment</a:t>
            </a: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2711800" y="4091350"/>
            <a:ext cx="1209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Création de menus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4499000" y="4077850"/>
            <a:ext cx="12096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 compte</a:t>
            </a:r>
            <a:endParaRPr b="1"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6176975" y="4091350"/>
            <a:ext cx="1219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 restaurant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8" name="Google Shape;308;p15"/>
          <p:cNvCxnSpPr>
            <a:stCxn id="293" idx="2"/>
            <a:endCxn id="298" idx="0"/>
          </p:cNvCxnSpPr>
          <p:nvPr/>
        </p:nvCxnSpPr>
        <p:spPr>
          <a:xfrm>
            <a:off x="4205075" y="2219600"/>
            <a:ext cx="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5"/>
          <p:cNvCxnSpPr>
            <a:stCxn id="293" idx="2"/>
            <a:endCxn id="299" idx="0"/>
          </p:cNvCxnSpPr>
          <p:nvPr/>
        </p:nvCxnSpPr>
        <p:spPr>
          <a:xfrm>
            <a:off x="4205075" y="2219600"/>
            <a:ext cx="14445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5"/>
          <p:cNvCxnSpPr>
            <a:stCxn id="302" idx="2"/>
            <a:endCxn id="296" idx="0"/>
          </p:cNvCxnSpPr>
          <p:nvPr/>
        </p:nvCxnSpPr>
        <p:spPr>
          <a:xfrm flipH="1">
            <a:off x="3301475" y="3280050"/>
            <a:ext cx="903600" cy="7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5"/>
          <p:cNvCxnSpPr>
            <a:stCxn id="302" idx="2"/>
            <a:endCxn id="304" idx="0"/>
          </p:cNvCxnSpPr>
          <p:nvPr/>
        </p:nvCxnSpPr>
        <p:spPr>
          <a:xfrm flipH="1">
            <a:off x="1222475" y="3280050"/>
            <a:ext cx="2982600" cy="7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15"/>
          <p:cNvCxnSpPr>
            <a:stCxn id="306" idx="0"/>
            <a:endCxn id="302" idx="2"/>
          </p:cNvCxnSpPr>
          <p:nvPr/>
        </p:nvCxnSpPr>
        <p:spPr>
          <a:xfrm rot="10800000">
            <a:off x="4205000" y="3280150"/>
            <a:ext cx="898800" cy="7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15"/>
          <p:cNvCxnSpPr>
            <a:stCxn id="302" idx="2"/>
            <a:endCxn id="294" idx="0"/>
          </p:cNvCxnSpPr>
          <p:nvPr/>
        </p:nvCxnSpPr>
        <p:spPr>
          <a:xfrm>
            <a:off x="4205075" y="3280050"/>
            <a:ext cx="2581800" cy="7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15"/>
          <p:cNvSpPr/>
          <p:nvPr/>
        </p:nvSpPr>
        <p:spPr>
          <a:xfrm>
            <a:off x="2150775" y="2610200"/>
            <a:ext cx="1219800" cy="66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2160975" y="2735388"/>
            <a:ext cx="1209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Exemples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6" name="Google Shape;316;p15"/>
          <p:cNvCxnSpPr>
            <a:stCxn id="293" idx="2"/>
            <a:endCxn id="314" idx="0"/>
          </p:cNvCxnSpPr>
          <p:nvPr/>
        </p:nvCxnSpPr>
        <p:spPr>
          <a:xfrm flipH="1">
            <a:off x="2760575" y="2219600"/>
            <a:ext cx="14445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22" name="Google Shape;322;p16"/>
          <p:cNvSpPr txBox="1"/>
          <p:nvPr>
            <p:ph idx="1" type="subTitle"/>
          </p:nvPr>
        </p:nvSpPr>
        <p:spPr>
          <a:xfrm>
            <a:off x="267375" y="1824950"/>
            <a:ext cx="48447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site est uniquement sur desktop, et doit </a:t>
            </a:r>
            <a:r>
              <a:rPr lang="fr"/>
              <a:t>être</a:t>
            </a:r>
            <a:r>
              <a:rPr lang="fr"/>
              <a:t> compatible avec Safari, Chrome et Mozilla Firefox.</a:t>
            </a:r>
            <a:endParaRPr/>
          </a:p>
        </p:txBody>
      </p:sp>
      <p:sp>
        <p:nvSpPr>
          <p:cNvPr id="323" name="Google Shape;323;p16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Accessibilité 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25" y="2854900"/>
            <a:ext cx="4989000" cy="19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30" name="Google Shape;330;p17"/>
          <p:cNvSpPr txBox="1"/>
          <p:nvPr>
            <p:ph idx="1" type="subTitle"/>
          </p:nvPr>
        </p:nvSpPr>
        <p:spPr>
          <a:xfrm>
            <a:off x="267375" y="1258700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Hébergement utilisé est O2switch ( Utilisé par Qwenta)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nom de domaine est : menu6maker.qwenta.fr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e-mail prévues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serviceclientmenumaker@qwenta.fr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contactmenumaker</a:t>
            </a:r>
            <a:r>
              <a:rPr lang="fr"/>
              <a:t>@qwenta.fr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Hébergement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25" y="3798650"/>
            <a:ext cx="3806350" cy="10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38" name="Google Shape;338;p18"/>
          <p:cNvSpPr txBox="1"/>
          <p:nvPr>
            <p:ph idx="1" type="subTitle"/>
          </p:nvPr>
        </p:nvSpPr>
        <p:spPr>
          <a:xfrm>
            <a:off x="267375" y="1408125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lang="fr"/>
              <a:t>langages</a:t>
            </a:r>
            <a:r>
              <a:rPr lang="fr"/>
              <a:t> Front-end utilisé sont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HTML5, CSS3 et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Ainsi que le frameworks React JS qui utilise comme librairies React-modal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Solution Front-end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725" y="3164600"/>
            <a:ext cx="3153751" cy="18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46" name="Google Shape;346;p19"/>
          <p:cNvSpPr txBox="1"/>
          <p:nvPr>
            <p:ph idx="1" type="subTitle"/>
          </p:nvPr>
        </p:nvSpPr>
        <p:spPr>
          <a:xfrm>
            <a:off x="267375" y="1408125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langages Back-end utilisé sont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PHP pour les serveurs et les fichiers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MySQL pour les serveurs et la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serveurs PHP envoi une </a:t>
            </a:r>
            <a:r>
              <a:rPr lang="fr"/>
              <a:t>requête</a:t>
            </a:r>
            <a:r>
              <a:rPr lang="fr"/>
              <a:t> SQL au </a:t>
            </a:r>
            <a:r>
              <a:rPr lang="fr"/>
              <a:t>serveurs</a:t>
            </a:r>
            <a:r>
              <a:rPr lang="fr"/>
              <a:t> MySQL qui renvoi des données pour les </a:t>
            </a:r>
            <a:r>
              <a:rPr lang="fr"/>
              <a:t>transférer</a:t>
            </a:r>
            <a:r>
              <a:rPr lang="fr"/>
              <a:t> à la page HTML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Solution Back-end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400" y="3386725"/>
            <a:ext cx="2892450" cy="16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54" name="Google Shape;354;p20"/>
          <p:cNvSpPr txBox="1"/>
          <p:nvPr>
            <p:ph idx="1" type="subTitle"/>
          </p:nvPr>
        </p:nvSpPr>
        <p:spPr>
          <a:xfrm>
            <a:off x="267375" y="1408125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Connexion</a:t>
            </a:r>
            <a:r>
              <a:rPr lang="fr"/>
              <a:t> via </a:t>
            </a:r>
            <a:r>
              <a:rPr lang="fr"/>
              <a:t>l'intermédiaire</a:t>
            </a:r>
            <a:r>
              <a:rPr lang="fr"/>
              <a:t> de Auth-0</a:t>
            </a:r>
            <a:r>
              <a:rPr lang="f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Authentification mail + mot de passe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Intégration</a:t>
            </a:r>
            <a:r>
              <a:rPr lang="fr"/>
              <a:t> simple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Auth-0 est mis à jours </a:t>
            </a:r>
            <a:r>
              <a:rPr lang="fr"/>
              <a:t>régulièrement</a:t>
            </a:r>
            <a:r>
              <a:rPr lang="fr"/>
              <a:t> </a:t>
            </a:r>
            <a:endParaRPr/>
          </a:p>
        </p:txBody>
      </p:sp>
      <p:sp>
        <p:nvSpPr>
          <p:cNvPr id="355" name="Google Shape;355;p20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Solution Utilisateurs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6" name="Google Shape;3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852" y="3208775"/>
            <a:ext cx="3350200" cy="17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/>
          <p:nvPr>
            <p:ph type="ctrTitle"/>
          </p:nvPr>
        </p:nvSpPr>
        <p:spPr>
          <a:xfrm>
            <a:off x="267375" y="463975"/>
            <a:ext cx="3924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40"/>
              <a:t>Projet menu maker/ Qwenta</a:t>
            </a:r>
            <a:endParaRPr sz="1940"/>
          </a:p>
        </p:txBody>
      </p:sp>
      <p:sp>
        <p:nvSpPr>
          <p:cNvPr id="362" name="Google Shape;362;p21"/>
          <p:cNvSpPr txBox="1"/>
          <p:nvPr>
            <p:ph idx="1" type="subTitle"/>
          </p:nvPr>
        </p:nvSpPr>
        <p:spPr>
          <a:xfrm>
            <a:off x="267375" y="1408125"/>
            <a:ext cx="6101100" cy="24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d’API spécifiques pour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Partager sur Instagram (API Graph)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Création de PDF (PDF Services)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Exporter vers Deliveroo (Menu API)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4664550" y="581125"/>
            <a:ext cx="2699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API externe</a:t>
            </a:r>
            <a:endParaRPr b="1"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4" name="Google Shape;3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123" y="3358975"/>
            <a:ext cx="3381249" cy="16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