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304" r:id="rId3"/>
    <p:sldId id="262" r:id="rId4"/>
    <p:sldId id="305" r:id="rId5"/>
    <p:sldId id="306" r:id="rId6"/>
    <p:sldId id="307" r:id="rId7"/>
    <p:sldId id="308" r:id="rId8"/>
    <p:sldId id="309" r:id="rId9"/>
    <p:sldId id="310" r:id="rId10"/>
    <p:sldId id="311" r:id="rId11"/>
    <p:sldId id="312" r:id="rId12"/>
    <p:sldId id="313" r:id="rId13"/>
    <p:sldId id="314" r:id="rId14"/>
    <p:sldId id="315" r:id="rId15"/>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9">
          <p15:clr>
            <a:srgbClr val="A4A3A4"/>
          </p15:clr>
        </p15:guide>
        <p15:guide id="2" orient="horz">
          <p15:clr>
            <a:srgbClr val="A4A3A4"/>
          </p15:clr>
        </p15:guide>
        <p15:guide id="3" orient="horz" pos="284">
          <p15:clr>
            <a:srgbClr val="A4A3A4"/>
          </p15:clr>
        </p15:guide>
        <p15:guide id="4" orient="horz" pos="3239">
          <p15:clr>
            <a:srgbClr val="A4A3A4"/>
          </p15:clr>
        </p15:guide>
        <p15:guide id="5" pos="234">
          <p15:clr>
            <a:srgbClr val="A4A3A4"/>
          </p15:clr>
        </p15:guide>
        <p15:guide id="6" pos="5526">
          <p15:clr>
            <a:srgbClr val="A4A3A4"/>
          </p15:clr>
        </p15:guide>
        <p15:guide id="7">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AA"/>
    <a:srgbClr val="007B7C"/>
    <a:srgbClr val="FCAF17"/>
    <a:srgbClr val="F2AF17"/>
    <a:srgbClr val="D71C33"/>
    <a:srgbClr val="595959"/>
    <a:srgbClr val="969696"/>
    <a:srgbClr val="6D9D31"/>
    <a:srgbClr val="C48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49"/>
    <p:restoredTop sz="94630"/>
  </p:normalViewPr>
  <p:slideViewPr>
    <p:cSldViewPr snapToGrid="0" snapToObjects="1" showGuides="1">
      <p:cViewPr varScale="1">
        <p:scale>
          <a:sx n="122" d="100"/>
          <a:sy n="122" d="100"/>
        </p:scale>
        <p:origin x="368" y="192"/>
      </p:cViewPr>
      <p:guideLst>
        <p:guide orient="horz" pos="3089"/>
        <p:guide orient="horz"/>
        <p:guide orient="horz" pos="284"/>
        <p:guide orient="horz" pos="3239"/>
        <p:guide pos="234"/>
        <p:guide pos="5526"/>
        <p:guide/>
      </p:guideLst>
    </p:cSldViewPr>
  </p:slideViewPr>
  <p:notesTextViewPr>
    <p:cViewPr>
      <p:scale>
        <a:sx n="1" d="1"/>
        <a:sy n="1" d="1"/>
      </p:scale>
      <p:origin x="0" y="0"/>
    </p:cViewPr>
  </p:notesTextViewPr>
  <p:notesViewPr>
    <p:cSldViewPr snapToGrid="0" snapToObjects="1" showGuides="1">
      <p:cViewPr varScale="1">
        <p:scale>
          <a:sx n="80" d="100"/>
          <a:sy n="80" d="100"/>
        </p:scale>
        <p:origin x="-1974" y="-78"/>
      </p:cViewPr>
      <p:guideLst>
        <p:guide orient="horz" pos="3024"/>
        <p:guide pos="2304"/>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58"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Z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D4E0284D-7CB5-4C6D-BF0D-6EB14B03661C}" type="datetimeFigureOut">
              <a:rPr lang="en-ZA" smtClean="0"/>
              <a:t>2018/04/09</a:t>
            </a:fld>
            <a:endParaRPr lang="en-ZA"/>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Z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Z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2502703-C8E1-4ADE-B8DB-0EE3D92C806B}" type="slidenum">
              <a:rPr lang="en-ZA" smtClean="0"/>
              <a:t>‹#›</a:t>
            </a:fld>
            <a:endParaRPr lang="en-ZA"/>
          </a:p>
        </p:txBody>
      </p:sp>
    </p:spTree>
    <p:extLst>
      <p:ext uri="{BB962C8B-B14F-4D97-AF65-F5344CB8AC3E}">
        <p14:creationId xmlns:p14="http://schemas.microsoft.com/office/powerpoint/2010/main" val="1632036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wmf"/><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wmf"/><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wmf"/><Relationship Id="rId4" Type="http://schemas.openxmlformats.org/officeDocument/2006/relationships/image" Target="../media/image3.wmf"/><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w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w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w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15" name="Rectangle 14"/>
          <p:cNvSpPr/>
          <p:nvPr userDrawn="1"/>
        </p:nvSpPr>
        <p:spPr>
          <a:xfrm>
            <a:off x="1" y="1304377"/>
            <a:ext cx="3813173" cy="3839123"/>
          </a:xfrm>
          <a:prstGeom prst="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Rectangle 15"/>
          <p:cNvSpPr/>
          <p:nvPr userDrawn="1"/>
        </p:nvSpPr>
        <p:spPr>
          <a:xfrm>
            <a:off x="2507450" y="-1"/>
            <a:ext cx="3868503" cy="2625726"/>
          </a:xfrm>
          <a:prstGeom prst="rect">
            <a:avLst/>
          </a:prstGeom>
          <a:solidFill>
            <a:srgbClr val="00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59" name="Straight Connector 58"/>
          <p:cNvCxnSpPr/>
          <p:nvPr userDrawn="1"/>
        </p:nvCxnSpPr>
        <p:spPr>
          <a:xfrm>
            <a:off x="4160837" y="1288387"/>
            <a:ext cx="20208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9935" y="4717118"/>
            <a:ext cx="2141491" cy="241319"/>
          </a:xfrm>
          <a:prstGeom prst="rect">
            <a:avLst/>
          </a:prstGeom>
        </p:spPr>
      </p:pic>
      <p:sp>
        <p:nvSpPr>
          <p:cNvPr id="18" name="Text Placeholder 4"/>
          <p:cNvSpPr>
            <a:spLocks noGrp="1"/>
          </p:cNvSpPr>
          <p:nvPr userDrawn="1">
            <p:ph type="body" sz="quarter" idx="16" hasCustomPrompt="1"/>
          </p:nvPr>
        </p:nvSpPr>
        <p:spPr>
          <a:xfrm>
            <a:off x="337379" y="2977968"/>
            <a:ext cx="3471885" cy="553998"/>
          </a:xfrm>
          <a:prstGeom prst="rect">
            <a:avLst/>
          </a:prstGeom>
        </p:spPr>
        <p:txBody>
          <a:bodyPr wrap="square" lIns="0" tIns="0" bIns="0">
            <a:spAutoFit/>
          </a:bodyPr>
          <a:lstStyle>
            <a:lvl1pPr marL="0" indent="0">
              <a:spcBef>
                <a:spcPts val="0"/>
              </a:spcBef>
              <a:buNone/>
              <a:defRPr sz="3600" b="1">
                <a:solidFill>
                  <a:schemeClr val="bg1"/>
                </a:solidFill>
                <a:latin typeface="Arial" panose="020B0604020202020204" pitchFamily="34" charset="0"/>
                <a:ea typeface="Open Sans" panose="020B0606030504020204" pitchFamily="34" charset="0"/>
                <a:cs typeface="Arial" panose="020B0604020202020204" pitchFamily="34" charset="0"/>
              </a:defRPr>
            </a:lvl1pPr>
          </a:lstStyle>
          <a:p>
            <a:pPr lvl="0"/>
            <a:r>
              <a:rPr lang="en-ZA" dirty="0"/>
              <a:t>Heading</a:t>
            </a:r>
          </a:p>
        </p:txBody>
      </p:sp>
      <p:sp>
        <p:nvSpPr>
          <p:cNvPr id="13" name="Text Placeholder 4"/>
          <p:cNvSpPr>
            <a:spLocks noGrp="1"/>
          </p:cNvSpPr>
          <p:nvPr userDrawn="1">
            <p:ph type="body" sz="quarter" idx="18" hasCustomPrompt="1"/>
          </p:nvPr>
        </p:nvSpPr>
        <p:spPr>
          <a:xfrm>
            <a:off x="357185" y="4097842"/>
            <a:ext cx="3452079" cy="261610"/>
          </a:xfrm>
          <a:prstGeom prst="rect">
            <a:avLst/>
          </a:prstGeom>
        </p:spPr>
        <p:txBody>
          <a:bodyPr wrap="square" lIns="0" tIns="0" bIns="0">
            <a:spAutoFit/>
          </a:bodyPr>
          <a:lstStyle>
            <a:lvl1pPr marL="0" indent="0">
              <a:spcBef>
                <a:spcPts val="0"/>
              </a:spcBef>
              <a:buNone/>
              <a:defRPr sz="1700">
                <a:solidFill>
                  <a:schemeClr val="bg1"/>
                </a:solidFill>
                <a:latin typeface="Arial" panose="020B0604020202020204" pitchFamily="34" charset="0"/>
                <a:cs typeface="Arial" panose="020B0604020202020204" pitchFamily="34" charset="0"/>
              </a:defRPr>
            </a:lvl1pPr>
          </a:lstStyle>
          <a:p>
            <a:pPr lvl="0"/>
            <a:r>
              <a:rPr lang="en-US" dirty="0"/>
              <a:t>Date</a:t>
            </a:r>
            <a:endParaRPr lang="en-ZA" dirty="0"/>
          </a:p>
        </p:txBody>
      </p:sp>
      <p:sp>
        <p:nvSpPr>
          <p:cNvPr id="19" name="Picture Placeholder 3"/>
          <p:cNvSpPr>
            <a:spLocks noGrp="1"/>
          </p:cNvSpPr>
          <p:nvPr userDrawn="1">
            <p:ph type="pic" sz="quarter" idx="14" hasCustomPrompt="1"/>
          </p:nvPr>
        </p:nvSpPr>
        <p:spPr>
          <a:xfrm>
            <a:off x="3806379" y="-8993"/>
            <a:ext cx="5349342" cy="5166697"/>
          </a:xfrm>
          <a:custGeom>
            <a:avLst/>
            <a:gdLst>
              <a:gd name="connsiteX0" fmla="*/ 0 w 5329237"/>
              <a:gd name="connsiteY0" fmla="*/ 0 h 5143500"/>
              <a:gd name="connsiteX1" fmla="*/ 5329237 w 5329237"/>
              <a:gd name="connsiteY1" fmla="*/ 0 h 5143500"/>
              <a:gd name="connsiteX2" fmla="*/ 5329237 w 5329237"/>
              <a:gd name="connsiteY2" fmla="*/ 5143500 h 5143500"/>
              <a:gd name="connsiteX3" fmla="*/ 0 w 5329237"/>
              <a:gd name="connsiteY3" fmla="*/ 5143500 h 5143500"/>
              <a:gd name="connsiteX4" fmla="*/ 0 w 5329237"/>
              <a:gd name="connsiteY4" fmla="*/ 0 h 5143500"/>
              <a:gd name="connsiteX0" fmla="*/ 0 w 5329237"/>
              <a:gd name="connsiteY0" fmla="*/ 10048 h 5153548"/>
              <a:gd name="connsiteX1" fmla="*/ 1872604 w 5329237"/>
              <a:gd name="connsiteY1" fmla="*/ 0 h 5153548"/>
              <a:gd name="connsiteX2" fmla="*/ 5329237 w 5329237"/>
              <a:gd name="connsiteY2" fmla="*/ 10048 h 5153548"/>
              <a:gd name="connsiteX3" fmla="*/ 5329237 w 5329237"/>
              <a:gd name="connsiteY3" fmla="*/ 5153548 h 5153548"/>
              <a:gd name="connsiteX4" fmla="*/ 0 w 5329237"/>
              <a:gd name="connsiteY4" fmla="*/ 5153548 h 5153548"/>
              <a:gd name="connsiteX5" fmla="*/ 0 w 5329237"/>
              <a:gd name="connsiteY5" fmla="*/ 10048 h 5153548"/>
              <a:gd name="connsiteX0" fmla="*/ 0 w 5329237"/>
              <a:gd name="connsiteY0" fmla="*/ 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0 w 5329237"/>
              <a:gd name="connsiteY5" fmla="*/ 0 h 5143500"/>
              <a:gd name="connsiteX0" fmla="*/ 0 w 5329237"/>
              <a:gd name="connsiteY0" fmla="*/ 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0 w 5329237"/>
              <a:gd name="connsiteY6" fmla="*/ 0 h 5143500"/>
              <a:gd name="connsiteX0" fmla="*/ 2582426 w 5329237"/>
              <a:gd name="connsiteY0" fmla="*/ 1637881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82426 w 5329237"/>
              <a:gd name="connsiteY6" fmla="*/ 1637881 h 5143500"/>
              <a:gd name="connsiteX0" fmla="*/ 2582426 w 5329237"/>
              <a:gd name="connsiteY0" fmla="*/ 1637881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82426 w 5329237"/>
              <a:gd name="connsiteY6" fmla="*/ 1637881 h 5143500"/>
              <a:gd name="connsiteX0" fmla="*/ 2572378 w 5329237"/>
              <a:gd name="connsiteY0" fmla="*/ 1939331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72378 w 5329237"/>
              <a:gd name="connsiteY6" fmla="*/ 1939331 h 5143500"/>
              <a:gd name="connsiteX0" fmla="*/ 2572378 w 5329237"/>
              <a:gd name="connsiteY0" fmla="*/ 1939331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72378 w 5329237"/>
              <a:gd name="connsiteY6" fmla="*/ 1939331 h 5143500"/>
              <a:gd name="connsiteX0" fmla="*/ 2572378 w 5329237"/>
              <a:gd name="connsiteY0" fmla="*/ 1944093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72378 w 5329237"/>
              <a:gd name="connsiteY6" fmla="*/ 1944093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58091 w 5329237"/>
              <a:gd name="connsiteY6"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58091 w 5329237"/>
              <a:gd name="connsiteY6"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58091 w 5329237"/>
              <a:gd name="connsiteY6"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1281112 w 5329237"/>
              <a:gd name="connsiteY6" fmla="*/ 1914525 h 5143500"/>
              <a:gd name="connsiteX7" fmla="*/ 2558091 w 5329237"/>
              <a:gd name="connsiteY7"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1281112 w 5329237"/>
              <a:gd name="connsiteY6" fmla="*/ 1914525 h 5143500"/>
              <a:gd name="connsiteX7" fmla="*/ 1900237 w 5329237"/>
              <a:gd name="connsiteY7" fmla="*/ 1909763 h 5143500"/>
              <a:gd name="connsiteX8" fmla="*/ 2558091 w 5329237"/>
              <a:gd name="connsiteY8"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1900237 w 5329237"/>
              <a:gd name="connsiteY6" fmla="*/ 1909763 h 5143500"/>
              <a:gd name="connsiteX7" fmla="*/ 2558091 w 5329237"/>
              <a:gd name="connsiteY7"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58091 w 5329237"/>
              <a:gd name="connsiteY6"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95051 w 5329237"/>
              <a:gd name="connsiteY5" fmla="*/ 2000627 h 5143500"/>
              <a:gd name="connsiteX0" fmla="*/ 2585614 w 5356760"/>
              <a:gd name="connsiteY0" fmla="*/ 1920280 h 5143500"/>
              <a:gd name="connsiteX1" fmla="*/ 2583415 w 5356760"/>
              <a:gd name="connsiteY1" fmla="*/ 0 h 5143500"/>
              <a:gd name="connsiteX2" fmla="*/ 5356760 w 5356760"/>
              <a:gd name="connsiteY2" fmla="*/ 0 h 5143500"/>
              <a:gd name="connsiteX3" fmla="*/ 5356760 w 5356760"/>
              <a:gd name="connsiteY3" fmla="*/ 5143500 h 5143500"/>
              <a:gd name="connsiteX4" fmla="*/ 27523 w 5356760"/>
              <a:gd name="connsiteY4" fmla="*/ 5143500 h 5143500"/>
              <a:gd name="connsiteX5" fmla="*/ 46374 w 5356760"/>
              <a:gd name="connsiteY5" fmla="*/ 1914902 h 5143500"/>
              <a:gd name="connsiteX0" fmla="*/ 2573744 w 5344890"/>
              <a:gd name="connsiteY0" fmla="*/ 1920280 h 5143500"/>
              <a:gd name="connsiteX1" fmla="*/ 2571545 w 5344890"/>
              <a:gd name="connsiteY1" fmla="*/ 0 h 5143500"/>
              <a:gd name="connsiteX2" fmla="*/ 5344890 w 5344890"/>
              <a:gd name="connsiteY2" fmla="*/ 0 h 5143500"/>
              <a:gd name="connsiteX3" fmla="*/ 5344890 w 5344890"/>
              <a:gd name="connsiteY3" fmla="*/ 5143500 h 5143500"/>
              <a:gd name="connsiteX4" fmla="*/ 15653 w 5344890"/>
              <a:gd name="connsiteY4" fmla="*/ 5143500 h 5143500"/>
              <a:gd name="connsiteX5" fmla="*/ 53554 w 5344890"/>
              <a:gd name="connsiteY5" fmla="*/ 2033964 h 5143500"/>
              <a:gd name="connsiteX0" fmla="*/ 2588865 w 5360011"/>
              <a:gd name="connsiteY0" fmla="*/ 1920280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603153 w 5360011"/>
              <a:gd name="connsiteY0" fmla="*/ 1882180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88865 w 5360011"/>
              <a:gd name="connsiteY0" fmla="*/ 1934567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88865 w 5360011"/>
              <a:gd name="connsiteY0" fmla="*/ 1934567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88865 w 5360011"/>
              <a:gd name="connsiteY0" fmla="*/ 1934567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88865 w 5360011"/>
              <a:gd name="connsiteY0" fmla="*/ 1905992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92210 w 5363356"/>
              <a:gd name="connsiteY0" fmla="*/ 1905992 h 5143500"/>
              <a:gd name="connsiteX1" fmla="*/ 2590011 w 5363356"/>
              <a:gd name="connsiteY1" fmla="*/ 0 h 5143500"/>
              <a:gd name="connsiteX2" fmla="*/ 5363356 w 5363356"/>
              <a:gd name="connsiteY2" fmla="*/ 0 h 5143500"/>
              <a:gd name="connsiteX3" fmla="*/ 5363356 w 5363356"/>
              <a:gd name="connsiteY3" fmla="*/ 5143500 h 5143500"/>
              <a:gd name="connsiteX4" fmla="*/ 34119 w 5363356"/>
              <a:gd name="connsiteY4" fmla="*/ 5143500 h 5143500"/>
              <a:gd name="connsiteX5" fmla="*/ 43445 w 5363356"/>
              <a:gd name="connsiteY5" fmla="*/ 1914901 h 5143500"/>
              <a:gd name="connsiteX0" fmla="*/ 2592210 w 5363356"/>
              <a:gd name="connsiteY0" fmla="*/ 1896467 h 5143500"/>
              <a:gd name="connsiteX1" fmla="*/ 2590011 w 5363356"/>
              <a:gd name="connsiteY1" fmla="*/ 0 h 5143500"/>
              <a:gd name="connsiteX2" fmla="*/ 5363356 w 5363356"/>
              <a:gd name="connsiteY2" fmla="*/ 0 h 5143500"/>
              <a:gd name="connsiteX3" fmla="*/ 5363356 w 5363356"/>
              <a:gd name="connsiteY3" fmla="*/ 5143500 h 5143500"/>
              <a:gd name="connsiteX4" fmla="*/ 34119 w 5363356"/>
              <a:gd name="connsiteY4" fmla="*/ 5143500 h 5143500"/>
              <a:gd name="connsiteX5" fmla="*/ 43445 w 5363356"/>
              <a:gd name="connsiteY5" fmla="*/ 1914901 h 5143500"/>
              <a:gd name="connsiteX0" fmla="*/ 2587447 w 5363356"/>
              <a:gd name="connsiteY0" fmla="*/ 1925042 h 5143500"/>
              <a:gd name="connsiteX1" fmla="*/ 2590011 w 5363356"/>
              <a:gd name="connsiteY1" fmla="*/ 0 h 5143500"/>
              <a:gd name="connsiteX2" fmla="*/ 5363356 w 5363356"/>
              <a:gd name="connsiteY2" fmla="*/ 0 h 5143500"/>
              <a:gd name="connsiteX3" fmla="*/ 5363356 w 5363356"/>
              <a:gd name="connsiteY3" fmla="*/ 5143500 h 5143500"/>
              <a:gd name="connsiteX4" fmla="*/ 34119 w 5363356"/>
              <a:gd name="connsiteY4" fmla="*/ 5143500 h 5143500"/>
              <a:gd name="connsiteX5" fmla="*/ 43445 w 5363356"/>
              <a:gd name="connsiteY5" fmla="*/ 1914901 h 5143500"/>
              <a:gd name="connsiteX0" fmla="*/ 2587447 w 5363356"/>
              <a:gd name="connsiteY0" fmla="*/ 1901229 h 5143500"/>
              <a:gd name="connsiteX1" fmla="*/ 2590011 w 5363356"/>
              <a:gd name="connsiteY1" fmla="*/ 0 h 5143500"/>
              <a:gd name="connsiteX2" fmla="*/ 5363356 w 5363356"/>
              <a:gd name="connsiteY2" fmla="*/ 0 h 5143500"/>
              <a:gd name="connsiteX3" fmla="*/ 5363356 w 5363356"/>
              <a:gd name="connsiteY3" fmla="*/ 5143500 h 5143500"/>
              <a:gd name="connsiteX4" fmla="*/ 34119 w 5363356"/>
              <a:gd name="connsiteY4" fmla="*/ 5143500 h 5143500"/>
              <a:gd name="connsiteX5" fmla="*/ 43445 w 5363356"/>
              <a:gd name="connsiteY5" fmla="*/ 1914901 h 5143500"/>
              <a:gd name="connsiteX0" fmla="*/ 2553328 w 5329237"/>
              <a:gd name="connsiteY0" fmla="*/ 1901229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9326 w 5329237"/>
              <a:gd name="connsiteY5" fmla="*/ 1914901 h 5143500"/>
              <a:gd name="connsiteX0" fmla="*/ 2553328 w 5329237"/>
              <a:gd name="connsiteY0" fmla="*/ 1901229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4564 w 5329237"/>
              <a:gd name="connsiteY5" fmla="*/ 1914901 h 5143500"/>
              <a:gd name="connsiteX0" fmla="*/ 2554401 w 5330310"/>
              <a:gd name="connsiteY0" fmla="*/ 1901229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2020 w 5330310"/>
              <a:gd name="connsiteY0" fmla="*/ 1922660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2020 w 5330310"/>
              <a:gd name="connsiteY0" fmla="*/ 1903610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4402 w 5330310"/>
              <a:gd name="connsiteY0" fmla="*/ 1915516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4402 w 5330310"/>
              <a:gd name="connsiteY0" fmla="*/ 1913135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6783 w 5330310"/>
              <a:gd name="connsiteY0" fmla="*/ 1910754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6783 w 5330310"/>
              <a:gd name="connsiteY0" fmla="*/ 1910754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6783 w 5330310"/>
              <a:gd name="connsiteY0" fmla="*/ 1910754 h 5143500"/>
              <a:gd name="connsiteX1" fmla="*/ 2757932 w 5330310"/>
              <a:gd name="connsiteY1" fmla="*/ 10049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777847 w 5330310"/>
              <a:gd name="connsiteY0" fmla="*/ 1890657 h 5143500"/>
              <a:gd name="connsiteX1" fmla="*/ 2757932 w 5330310"/>
              <a:gd name="connsiteY1" fmla="*/ 10049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776774 w 5329237"/>
              <a:gd name="connsiteY0" fmla="*/ 1890657 h 5143500"/>
              <a:gd name="connsiteX1" fmla="*/ 2756859 w 5329237"/>
              <a:gd name="connsiteY1" fmla="*/ 10049 h 5143500"/>
              <a:gd name="connsiteX2" fmla="*/ 5329237 w 5329237"/>
              <a:gd name="connsiteY2" fmla="*/ 0 h 5143500"/>
              <a:gd name="connsiteX3" fmla="*/ 5329237 w 5329237"/>
              <a:gd name="connsiteY3" fmla="*/ 5143500 h 5143500"/>
              <a:gd name="connsiteX4" fmla="*/ 0 w 5329237"/>
              <a:gd name="connsiteY4" fmla="*/ 5143500 h 5143500"/>
              <a:gd name="connsiteX5" fmla="*/ 2743002 w 5329237"/>
              <a:gd name="connsiteY5" fmla="*/ 3779131 h 5143500"/>
              <a:gd name="connsiteX0" fmla="*/ 3022355 w 5574818"/>
              <a:gd name="connsiteY0" fmla="*/ 1890657 h 5143500"/>
              <a:gd name="connsiteX1" fmla="*/ 3002440 w 5574818"/>
              <a:gd name="connsiteY1" fmla="*/ 10049 h 5143500"/>
              <a:gd name="connsiteX2" fmla="*/ 5574818 w 5574818"/>
              <a:gd name="connsiteY2" fmla="*/ 0 h 5143500"/>
              <a:gd name="connsiteX3" fmla="*/ 5574818 w 5574818"/>
              <a:gd name="connsiteY3" fmla="*/ 5143500 h 5143500"/>
              <a:gd name="connsiteX4" fmla="*/ 245581 w 5574818"/>
              <a:gd name="connsiteY4" fmla="*/ 5143500 h 5143500"/>
              <a:gd name="connsiteX5" fmla="*/ 1103303 w 5574818"/>
              <a:gd name="connsiteY5" fmla="*/ 4531807 h 5143500"/>
              <a:gd name="connsiteX6" fmla="*/ 2988583 w 5574818"/>
              <a:gd name="connsiteY6" fmla="*/ 3779131 h 5143500"/>
              <a:gd name="connsiteX0" fmla="*/ 5750189 w 8302652"/>
              <a:gd name="connsiteY0" fmla="*/ 1890657 h 5143500"/>
              <a:gd name="connsiteX1" fmla="*/ 5730274 w 8302652"/>
              <a:gd name="connsiteY1" fmla="*/ 10049 h 5143500"/>
              <a:gd name="connsiteX2" fmla="*/ 8302652 w 8302652"/>
              <a:gd name="connsiteY2" fmla="*/ 0 h 5143500"/>
              <a:gd name="connsiteX3" fmla="*/ 8302652 w 8302652"/>
              <a:gd name="connsiteY3" fmla="*/ 5143500 h 5143500"/>
              <a:gd name="connsiteX4" fmla="*/ 2973415 w 8302652"/>
              <a:gd name="connsiteY4" fmla="*/ 5143500 h 5143500"/>
              <a:gd name="connsiteX5" fmla="*/ 52956 w 8302652"/>
              <a:gd name="connsiteY5" fmla="*/ 3888712 h 5143500"/>
              <a:gd name="connsiteX6" fmla="*/ 5716417 w 8302652"/>
              <a:gd name="connsiteY6" fmla="*/ 3779131 h 5143500"/>
              <a:gd name="connsiteX0" fmla="*/ 6622652 w 9175115"/>
              <a:gd name="connsiteY0" fmla="*/ 1890657 h 5143500"/>
              <a:gd name="connsiteX1" fmla="*/ 6602737 w 9175115"/>
              <a:gd name="connsiteY1" fmla="*/ 10049 h 5143500"/>
              <a:gd name="connsiteX2" fmla="*/ 9175115 w 9175115"/>
              <a:gd name="connsiteY2" fmla="*/ 0 h 5143500"/>
              <a:gd name="connsiteX3" fmla="*/ 9175115 w 9175115"/>
              <a:gd name="connsiteY3" fmla="*/ 5143500 h 5143500"/>
              <a:gd name="connsiteX4" fmla="*/ 278713 w 9175115"/>
              <a:gd name="connsiteY4" fmla="*/ 5133452 h 5143500"/>
              <a:gd name="connsiteX5" fmla="*/ 925419 w 9175115"/>
              <a:gd name="connsiteY5" fmla="*/ 3888712 h 5143500"/>
              <a:gd name="connsiteX6" fmla="*/ 6588880 w 9175115"/>
              <a:gd name="connsiteY6" fmla="*/ 3779131 h 5143500"/>
              <a:gd name="connsiteX0" fmla="*/ 6622652 w 9175115"/>
              <a:gd name="connsiteY0" fmla="*/ 1890657 h 5571456"/>
              <a:gd name="connsiteX1" fmla="*/ 6602737 w 9175115"/>
              <a:gd name="connsiteY1" fmla="*/ 10049 h 5571456"/>
              <a:gd name="connsiteX2" fmla="*/ 9175115 w 9175115"/>
              <a:gd name="connsiteY2" fmla="*/ 0 h 5571456"/>
              <a:gd name="connsiteX3" fmla="*/ 9175115 w 9175115"/>
              <a:gd name="connsiteY3" fmla="*/ 5143500 h 5571456"/>
              <a:gd name="connsiteX4" fmla="*/ 278713 w 9175115"/>
              <a:gd name="connsiteY4" fmla="*/ 5133452 h 5571456"/>
              <a:gd name="connsiteX5" fmla="*/ 925419 w 9175115"/>
              <a:gd name="connsiteY5" fmla="*/ 3888712 h 5571456"/>
              <a:gd name="connsiteX6" fmla="*/ 6588880 w 9175115"/>
              <a:gd name="connsiteY6" fmla="*/ 3779131 h 5571456"/>
              <a:gd name="connsiteX0" fmla="*/ 6622652 w 9175115"/>
              <a:gd name="connsiteY0" fmla="*/ 1890657 h 5143500"/>
              <a:gd name="connsiteX1" fmla="*/ 6602737 w 9175115"/>
              <a:gd name="connsiteY1" fmla="*/ 10049 h 5143500"/>
              <a:gd name="connsiteX2" fmla="*/ 9175115 w 9175115"/>
              <a:gd name="connsiteY2" fmla="*/ 0 h 5143500"/>
              <a:gd name="connsiteX3" fmla="*/ 9175115 w 9175115"/>
              <a:gd name="connsiteY3" fmla="*/ 5143500 h 5143500"/>
              <a:gd name="connsiteX4" fmla="*/ 278713 w 9175115"/>
              <a:gd name="connsiteY4" fmla="*/ 5133452 h 5143500"/>
              <a:gd name="connsiteX5" fmla="*/ 925419 w 9175115"/>
              <a:gd name="connsiteY5" fmla="*/ 3888712 h 5143500"/>
              <a:gd name="connsiteX6" fmla="*/ 6588880 w 9175115"/>
              <a:gd name="connsiteY6" fmla="*/ 3779131 h 5143500"/>
              <a:gd name="connsiteX0" fmla="*/ 6343939 w 8896402"/>
              <a:gd name="connsiteY0" fmla="*/ 1890657 h 5143500"/>
              <a:gd name="connsiteX1" fmla="*/ 6324024 w 8896402"/>
              <a:gd name="connsiteY1" fmla="*/ 10049 h 5143500"/>
              <a:gd name="connsiteX2" fmla="*/ 8896402 w 8896402"/>
              <a:gd name="connsiteY2" fmla="*/ 0 h 5143500"/>
              <a:gd name="connsiteX3" fmla="*/ 8896402 w 8896402"/>
              <a:gd name="connsiteY3" fmla="*/ 5143500 h 5143500"/>
              <a:gd name="connsiteX4" fmla="*/ 0 w 8896402"/>
              <a:gd name="connsiteY4" fmla="*/ 5133452 h 5143500"/>
              <a:gd name="connsiteX5" fmla="*/ 646706 w 8896402"/>
              <a:gd name="connsiteY5" fmla="*/ 3888712 h 5143500"/>
              <a:gd name="connsiteX6" fmla="*/ 6310167 w 8896402"/>
              <a:gd name="connsiteY6" fmla="*/ 3779131 h 5143500"/>
              <a:gd name="connsiteX0" fmla="*/ 6343939 w 8896402"/>
              <a:gd name="connsiteY0" fmla="*/ 1890657 h 5143500"/>
              <a:gd name="connsiteX1" fmla="*/ 6324024 w 8896402"/>
              <a:gd name="connsiteY1" fmla="*/ 10049 h 5143500"/>
              <a:gd name="connsiteX2" fmla="*/ 8896402 w 8896402"/>
              <a:gd name="connsiteY2" fmla="*/ 0 h 5143500"/>
              <a:gd name="connsiteX3" fmla="*/ 8896402 w 8896402"/>
              <a:gd name="connsiteY3" fmla="*/ 5143500 h 5143500"/>
              <a:gd name="connsiteX4" fmla="*/ 0 w 8896402"/>
              <a:gd name="connsiteY4" fmla="*/ 5133452 h 5143500"/>
              <a:gd name="connsiteX5" fmla="*/ 646706 w 8896402"/>
              <a:gd name="connsiteY5" fmla="*/ 3888712 h 5143500"/>
              <a:gd name="connsiteX6" fmla="*/ 6310167 w 8896402"/>
              <a:gd name="connsiteY6" fmla="*/ 3779131 h 5143500"/>
              <a:gd name="connsiteX0" fmla="*/ 6591537 w 9144000"/>
              <a:gd name="connsiteY0" fmla="*/ 1890657 h 5143500"/>
              <a:gd name="connsiteX1" fmla="*/ 6571622 w 9144000"/>
              <a:gd name="connsiteY1" fmla="*/ 10049 h 5143500"/>
              <a:gd name="connsiteX2" fmla="*/ 9144000 w 9144000"/>
              <a:gd name="connsiteY2" fmla="*/ 0 h 5143500"/>
              <a:gd name="connsiteX3" fmla="*/ 9144000 w 9144000"/>
              <a:gd name="connsiteY3" fmla="*/ 5143500 h 5143500"/>
              <a:gd name="connsiteX4" fmla="*/ 247598 w 9144000"/>
              <a:gd name="connsiteY4" fmla="*/ 5133452 h 5143500"/>
              <a:gd name="connsiteX5" fmla="*/ 0 w 9144000"/>
              <a:gd name="connsiteY5" fmla="*/ 3808326 h 5143500"/>
              <a:gd name="connsiteX6" fmla="*/ 6557765 w 9144000"/>
              <a:gd name="connsiteY6" fmla="*/ 3779131 h 5143500"/>
              <a:gd name="connsiteX0" fmla="*/ 6591537 w 9144000"/>
              <a:gd name="connsiteY0" fmla="*/ 1890657 h 5143500"/>
              <a:gd name="connsiteX1" fmla="*/ 6571622 w 9144000"/>
              <a:gd name="connsiteY1" fmla="*/ 10049 h 5143500"/>
              <a:gd name="connsiteX2" fmla="*/ 9144000 w 9144000"/>
              <a:gd name="connsiteY2" fmla="*/ 0 h 5143500"/>
              <a:gd name="connsiteX3" fmla="*/ 9144000 w 9144000"/>
              <a:gd name="connsiteY3" fmla="*/ 5143500 h 5143500"/>
              <a:gd name="connsiteX4" fmla="*/ 247598 w 9144000"/>
              <a:gd name="connsiteY4" fmla="*/ 5133452 h 5143500"/>
              <a:gd name="connsiteX5" fmla="*/ 0 w 9144000"/>
              <a:gd name="connsiteY5" fmla="*/ 3808326 h 5143500"/>
              <a:gd name="connsiteX6" fmla="*/ 6567813 w 9144000"/>
              <a:gd name="connsiteY6" fmla="*/ 3829373 h 5143500"/>
              <a:gd name="connsiteX0" fmla="*/ 6595147 w 9147610"/>
              <a:gd name="connsiteY0" fmla="*/ 1890657 h 5153548"/>
              <a:gd name="connsiteX1" fmla="*/ 6575232 w 9147610"/>
              <a:gd name="connsiteY1" fmla="*/ 10049 h 5153548"/>
              <a:gd name="connsiteX2" fmla="*/ 9147610 w 9147610"/>
              <a:gd name="connsiteY2" fmla="*/ 0 h 5153548"/>
              <a:gd name="connsiteX3" fmla="*/ 9147610 w 9147610"/>
              <a:gd name="connsiteY3" fmla="*/ 5143500 h 5153548"/>
              <a:gd name="connsiteX4" fmla="*/ 0 w 9147610"/>
              <a:gd name="connsiteY4" fmla="*/ 5153548 h 5153548"/>
              <a:gd name="connsiteX5" fmla="*/ 3610 w 9147610"/>
              <a:gd name="connsiteY5" fmla="*/ 3808326 h 5153548"/>
              <a:gd name="connsiteX6" fmla="*/ 6571423 w 9147610"/>
              <a:gd name="connsiteY6" fmla="*/ 3829373 h 5153548"/>
              <a:gd name="connsiteX0" fmla="*/ 6595147 w 9147610"/>
              <a:gd name="connsiteY0" fmla="*/ 1890657 h 5153548"/>
              <a:gd name="connsiteX1" fmla="*/ 7348955 w 9147610"/>
              <a:gd name="connsiteY1" fmla="*/ 1939333 h 5153548"/>
              <a:gd name="connsiteX2" fmla="*/ 9147610 w 9147610"/>
              <a:gd name="connsiteY2" fmla="*/ 0 h 5153548"/>
              <a:gd name="connsiteX3" fmla="*/ 9147610 w 9147610"/>
              <a:gd name="connsiteY3" fmla="*/ 5143500 h 5153548"/>
              <a:gd name="connsiteX4" fmla="*/ 0 w 9147610"/>
              <a:gd name="connsiteY4" fmla="*/ 5153548 h 5153548"/>
              <a:gd name="connsiteX5" fmla="*/ 3610 w 9147610"/>
              <a:gd name="connsiteY5" fmla="*/ 3808326 h 5153548"/>
              <a:gd name="connsiteX6" fmla="*/ 6571423 w 9147610"/>
              <a:gd name="connsiteY6" fmla="*/ 3829373 h 5153548"/>
              <a:gd name="connsiteX0" fmla="*/ 6595147 w 9147610"/>
              <a:gd name="connsiteY0" fmla="*/ 1981726 h 5244617"/>
              <a:gd name="connsiteX1" fmla="*/ 9147610 w 9147610"/>
              <a:gd name="connsiteY1" fmla="*/ 91069 h 5244617"/>
              <a:gd name="connsiteX2" fmla="*/ 9147610 w 9147610"/>
              <a:gd name="connsiteY2" fmla="*/ 5234569 h 5244617"/>
              <a:gd name="connsiteX3" fmla="*/ 0 w 9147610"/>
              <a:gd name="connsiteY3" fmla="*/ 5244617 h 5244617"/>
              <a:gd name="connsiteX4" fmla="*/ 3610 w 9147610"/>
              <a:gd name="connsiteY4" fmla="*/ 3899395 h 5244617"/>
              <a:gd name="connsiteX5" fmla="*/ 6571423 w 9147610"/>
              <a:gd name="connsiteY5" fmla="*/ 3920442 h 5244617"/>
              <a:gd name="connsiteX0" fmla="*/ 6595147 w 9147610"/>
              <a:gd name="connsiteY0" fmla="*/ 1890657 h 5153548"/>
              <a:gd name="connsiteX1" fmla="*/ 9147610 w 9147610"/>
              <a:gd name="connsiteY1" fmla="*/ 0 h 5153548"/>
              <a:gd name="connsiteX2" fmla="*/ 9147610 w 9147610"/>
              <a:gd name="connsiteY2" fmla="*/ 5143500 h 5153548"/>
              <a:gd name="connsiteX3" fmla="*/ 0 w 9147610"/>
              <a:gd name="connsiteY3" fmla="*/ 5153548 h 5153548"/>
              <a:gd name="connsiteX4" fmla="*/ 3610 w 9147610"/>
              <a:gd name="connsiteY4" fmla="*/ 3808326 h 5153548"/>
              <a:gd name="connsiteX5" fmla="*/ 6571423 w 9147610"/>
              <a:gd name="connsiteY5" fmla="*/ 3829373 h 5153548"/>
              <a:gd name="connsiteX0" fmla="*/ 6595147 w 9167706"/>
              <a:gd name="connsiteY0" fmla="*/ 0 h 3262891"/>
              <a:gd name="connsiteX1" fmla="*/ 9167706 w 9167706"/>
              <a:gd name="connsiteY1" fmla="*/ 38627 h 3262891"/>
              <a:gd name="connsiteX2" fmla="*/ 9147610 w 9167706"/>
              <a:gd name="connsiteY2" fmla="*/ 3252843 h 3262891"/>
              <a:gd name="connsiteX3" fmla="*/ 0 w 9167706"/>
              <a:gd name="connsiteY3" fmla="*/ 3262891 h 3262891"/>
              <a:gd name="connsiteX4" fmla="*/ 3610 w 9167706"/>
              <a:gd name="connsiteY4" fmla="*/ 1917669 h 3262891"/>
              <a:gd name="connsiteX5" fmla="*/ 6571423 w 9167706"/>
              <a:gd name="connsiteY5" fmla="*/ 1938716 h 3262891"/>
              <a:gd name="connsiteX0" fmla="*/ 6595147 w 9167706"/>
              <a:gd name="connsiteY0" fmla="*/ 0 h 3262891"/>
              <a:gd name="connsiteX1" fmla="*/ 9167706 w 9167706"/>
              <a:gd name="connsiteY1" fmla="*/ 38627 h 3262891"/>
              <a:gd name="connsiteX2" fmla="*/ 9147610 w 9167706"/>
              <a:gd name="connsiteY2" fmla="*/ 3252843 h 3262891"/>
              <a:gd name="connsiteX3" fmla="*/ 0 w 9167706"/>
              <a:gd name="connsiteY3" fmla="*/ 3262891 h 3262891"/>
              <a:gd name="connsiteX4" fmla="*/ 3610 w 9167706"/>
              <a:gd name="connsiteY4" fmla="*/ 1917669 h 3262891"/>
              <a:gd name="connsiteX5" fmla="*/ 6595283 w 9167706"/>
              <a:gd name="connsiteY5" fmla="*/ 1933940 h 3262891"/>
              <a:gd name="connsiteX0" fmla="*/ 6676269 w 9167706"/>
              <a:gd name="connsiteY0" fmla="*/ 42585 h 3224264"/>
              <a:gd name="connsiteX1" fmla="*/ 9167706 w 9167706"/>
              <a:gd name="connsiteY1" fmla="*/ 0 h 3224264"/>
              <a:gd name="connsiteX2" fmla="*/ 9147610 w 9167706"/>
              <a:gd name="connsiteY2" fmla="*/ 3214216 h 3224264"/>
              <a:gd name="connsiteX3" fmla="*/ 0 w 9167706"/>
              <a:gd name="connsiteY3" fmla="*/ 3224264 h 3224264"/>
              <a:gd name="connsiteX4" fmla="*/ 3610 w 9167706"/>
              <a:gd name="connsiteY4" fmla="*/ 1879042 h 3224264"/>
              <a:gd name="connsiteX5" fmla="*/ 6595283 w 9167706"/>
              <a:gd name="connsiteY5" fmla="*/ 1895313 h 3224264"/>
              <a:gd name="connsiteX0" fmla="*/ 6595147 w 9167706"/>
              <a:gd name="connsiteY0" fmla="*/ 0 h 3248560"/>
              <a:gd name="connsiteX1" fmla="*/ 9167706 w 9167706"/>
              <a:gd name="connsiteY1" fmla="*/ 24296 h 3248560"/>
              <a:gd name="connsiteX2" fmla="*/ 9147610 w 9167706"/>
              <a:gd name="connsiteY2" fmla="*/ 3238512 h 3248560"/>
              <a:gd name="connsiteX3" fmla="*/ 0 w 9167706"/>
              <a:gd name="connsiteY3" fmla="*/ 3248560 h 3248560"/>
              <a:gd name="connsiteX4" fmla="*/ 3610 w 9167706"/>
              <a:gd name="connsiteY4" fmla="*/ 1903338 h 3248560"/>
              <a:gd name="connsiteX5" fmla="*/ 6595283 w 9167706"/>
              <a:gd name="connsiteY5" fmla="*/ 1919609 h 3248560"/>
              <a:gd name="connsiteX0" fmla="*/ 6595147 w 9167706"/>
              <a:gd name="connsiteY0" fmla="*/ 0 h 3248560"/>
              <a:gd name="connsiteX1" fmla="*/ 9167706 w 9167706"/>
              <a:gd name="connsiteY1" fmla="*/ 24296 h 3248560"/>
              <a:gd name="connsiteX2" fmla="*/ 9147610 w 9167706"/>
              <a:gd name="connsiteY2" fmla="*/ 3238512 h 3248560"/>
              <a:gd name="connsiteX3" fmla="*/ 0 w 9167706"/>
              <a:gd name="connsiteY3" fmla="*/ 3248560 h 3248560"/>
              <a:gd name="connsiteX4" fmla="*/ 3610 w 9167706"/>
              <a:gd name="connsiteY4" fmla="*/ 1903338 h 3248560"/>
              <a:gd name="connsiteX5" fmla="*/ 6595283 w 9167706"/>
              <a:gd name="connsiteY5" fmla="*/ 1919609 h 3248560"/>
              <a:gd name="connsiteX0" fmla="*/ 6601200 w 9173759"/>
              <a:gd name="connsiteY0" fmla="*/ 0 h 3248560"/>
              <a:gd name="connsiteX1" fmla="*/ 9173759 w 9173759"/>
              <a:gd name="connsiteY1" fmla="*/ 24296 h 3248560"/>
              <a:gd name="connsiteX2" fmla="*/ 9153663 w 9173759"/>
              <a:gd name="connsiteY2" fmla="*/ 3238512 h 3248560"/>
              <a:gd name="connsiteX3" fmla="*/ 6053 w 9173759"/>
              <a:gd name="connsiteY3" fmla="*/ 3248560 h 3248560"/>
              <a:gd name="connsiteX4" fmla="*/ 119 w 9173759"/>
              <a:gd name="connsiteY4" fmla="*/ 1927225 h 3248560"/>
              <a:gd name="connsiteX5" fmla="*/ 6601336 w 9173759"/>
              <a:gd name="connsiteY5" fmla="*/ 1919609 h 3248560"/>
              <a:gd name="connsiteX0" fmla="*/ 6596560 w 9169119"/>
              <a:gd name="connsiteY0" fmla="*/ 0 h 3248560"/>
              <a:gd name="connsiteX1" fmla="*/ 9169119 w 9169119"/>
              <a:gd name="connsiteY1" fmla="*/ 24296 h 3248560"/>
              <a:gd name="connsiteX2" fmla="*/ 9149023 w 9169119"/>
              <a:gd name="connsiteY2" fmla="*/ 3238512 h 3248560"/>
              <a:gd name="connsiteX3" fmla="*/ 1413 w 9169119"/>
              <a:gd name="connsiteY3" fmla="*/ 3248560 h 3248560"/>
              <a:gd name="connsiteX4" fmla="*/ 252 w 9169119"/>
              <a:gd name="connsiteY4" fmla="*/ 1922447 h 3248560"/>
              <a:gd name="connsiteX5" fmla="*/ 6596696 w 9169119"/>
              <a:gd name="connsiteY5" fmla="*/ 1919609 h 3248560"/>
              <a:gd name="connsiteX0" fmla="*/ 6596560 w 9177654"/>
              <a:gd name="connsiteY0" fmla="*/ 0 h 3248560"/>
              <a:gd name="connsiteX1" fmla="*/ 9169119 w 9177654"/>
              <a:gd name="connsiteY1" fmla="*/ 24296 h 3248560"/>
              <a:gd name="connsiteX2" fmla="*/ 9177654 w 9177654"/>
              <a:gd name="connsiteY2" fmla="*/ 3248066 h 3248560"/>
              <a:gd name="connsiteX3" fmla="*/ 1413 w 9177654"/>
              <a:gd name="connsiteY3" fmla="*/ 3248560 h 3248560"/>
              <a:gd name="connsiteX4" fmla="*/ 252 w 9177654"/>
              <a:gd name="connsiteY4" fmla="*/ 1922447 h 3248560"/>
              <a:gd name="connsiteX5" fmla="*/ 6596696 w 9177654"/>
              <a:gd name="connsiteY5" fmla="*/ 1919609 h 3248560"/>
              <a:gd name="connsiteX0" fmla="*/ 6596560 w 9178663"/>
              <a:gd name="connsiteY0" fmla="*/ 0 h 3248560"/>
              <a:gd name="connsiteX1" fmla="*/ 9178663 w 9178663"/>
              <a:gd name="connsiteY1" fmla="*/ 9964 h 3248560"/>
              <a:gd name="connsiteX2" fmla="*/ 9177654 w 9178663"/>
              <a:gd name="connsiteY2" fmla="*/ 3248066 h 3248560"/>
              <a:gd name="connsiteX3" fmla="*/ 1413 w 9178663"/>
              <a:gd name="connsiteY3" fmla="*/ 3248560 h 3248560"/>
              <a:gd name="connsiteX4" fmla="*/ 252 w 9178663"/>
              <a:gd name="connsiteY4" fmla="*/ 1922447 h 3248560"/>
              <a:gd name="connsiteX5" fmla="*/ 6596696 w 9178663"/>
              <a:gd name="connsiteY5" fmla="*/ 1919609 h 3248560"/>
              <a:gd name="connsiteX0" fmla="*/ 6596560 w 9178663"/>
              <a:gd name="connsiteY0" fmla="*/ 0 h 3248560"/>
              <a:gd name="connsiteX1" fmla="*/ 9178663 w 9178663"/>
              <a:gd name="connsiteY1" fmla="*/ 409 h 3248560"/>
              <a:gd name="connsiteX2" fmla="*/ 9177654 w 9178663"/>
              <a:gd name="connsiteY2" fmla="*/ 3248066 h 3248560"/>
              <a:gd name="connsiteX3" fmla="*/ 1413 w 9178663"/>
              <a:gd name="connsiteY3" fmla="*/ 3248560 h 3248560"/>
              <a:gd name="connsiteX4" fmla="*/ 252 w 9178663"/>
              <a:gd name="connsiteY4" fmla="*/ 1922447 h 3248560"/>
              <a:gd name="connsiteX5" fmla="*/ 6596696 w 9178663"/>
              <a:gd name="connsiteY5" fmla="*/ 1919609 h 3248560"/>
              <a:gd name="connsiteX0" fmla="*/ 6598854 w 9180957"/>
              <a:gd name="connsiteY0" fmla="*/ 0 h 3248560"/>
              <a:gd name="connsiteX1" fmla="*/ 9180957 w 9180957"/>
              <a:gd name="connsiteY1" fmla="*/ 409 h 3248560"/>
              <a:gd name="connsiteX2" fmla="*/ 9179948 w 9180957"/>
              <a:gd name="connsiteY2" fmla="*/ 3248066 h 3248560"/>
              <a:gd name="connsiteX3" fmla="*/ 3707 w 9180957"/>
              <a:gd name="connsiteY3" fmla="*/ 3248560 h 3248560"/>
              <a:gd name="connsiteX4" fmla="*/ 161 w 9180957"/>
              <a:gd name="connsiteY4" fmla="*/ 1920059 h 3248560"/>
              <a:gd name="connsiteX5" fmla="*/ 6598990 w 9180957"/>
              <a:gd name="connsiteY5" fmla="*/ 1919609 h 3248560"/>
              <a:gd name="connsiteX0" fmla="*/ 6622713 w 9180957"/>
              <a:gd name="connsiteY0" fmla="*/ 0 h 3253337"/>
              <a:gd name="connsiteX1" fmla="*/ 9180957 w 9180957"/>
              <a:gd name="connsiteY1" fmla="*/ 5186 h 3253337"/>
              <a:gd name="connsiteX2" fmla="*/ 9179948 w 9180957"/>
              <a:gd name="connsiteY2" fmla="*/ 3252843 h 3253337"/>
              <a:gd name="connsiteX3" fmla="*/ 3707 w 9180957"/>
              <a:gd name="connsiteY3" fmla="*/ 3253337 h 3253337"/>
              <a:gd name="connsiteX4" fmla="*/ 161 w 9180957"/>
              <a:gd name="connsiteY4" fmla="*/ 1924836 h 3253337"/>
              <a:gd name="connsiteX5" fmla="*/ 6598990 w 9180957"/>
              <a:gd name="connsiteY5" fmla="*/ 1924386 h 3253337"/>
              <a:gd name="connsiteX0" fmla="*/ 6622713 w 9180957"/>
              <a:gd name="connsiteY0" fmla="*/ 0 h 3253337"/>
              <a:gd name="connsiteX1" fmla="*/ 9180957 w 9180957"/>
              <a:gd name="connsiteY1" fmla="*/ 5186 h 3253337"/>
              <a:gd name="connsiteX2" fmla="*/ 9179948 w 9180957"/>
              <a:gd name="connsiteY2" fmla="*/ 3252843 h 3253337"/>
              <a:gd name="connsiteX3" fmla="*/ 3707 w 9180957"/>
              <a:gd name="connsiteY3" fmla="*/ 3253337 h 3253337"/>
              <a:gd name="connsiteX4" fmla="*/ 161 w 9180957"/>
              <a:gd name="connsiteY4" fmla="*/ 1924836 h 3253337"/>
              <a:gd name="connsiteX5" fmla="*/ 6618078 w 9180957"/>
              <a:gd name="connsiteY5" fmla="*/ 1924386 h 3253337"/>
              <a:gd name="connsiteX0" fmla="*/ 6632257 w 9180957"/>
              <a:gd name="connsiteY0" fmla="*/ 744836 h 3248151"/>
              <a:gd name="connsiteX1" fmla="*/ 9180957 w 9180957"/>
              <a:gd name="connsiteY1" fmla="*/ 0 h 3248151"/>
              <a:gd name="connsiteX2" fmla="*/ 9179948 w 9180957"/>
              <a:gd name="connsiteY2" fmla="*/ 3247657 h 3248151"/>
              <a:gd name="connsiteX3" fmla="*/ 3707 w 9180957"/>
              <a:gd name="connsiteY3" fmla="*/ 3248151 h 3248151"/>
              <a:gd name="connsiteX4" fmla="*/ 161 w 9180957"/>
              <a:gd name="connsiteY4" fmla="*/ 1919650 h 3248151"/>
              <a:gd name="connsiteX5" fmla="*/ 6618078 w 9180957"/>
              <a:gd name="connsiteY5" fmla="*/ 1919200 h 3248151"/>
              <a:gd name="connsiteX0" fmla="*/ 6632257 w 9195273"/>
              <a:gd name="connsiteY0" fmla="*/ 37809 h 2541124"/>
              <a:gd name="connsiteX1" fmla="*/ 9195273 w 9195273"/>
              <a:gd name="connsiteY1" fmla="*/ 0 h 2541124"/>
              <a:gd name="connsiteX2" fmla="*/ 9179948 w 9195273"/>
              <a:gd name="connsiteY2" fmla="*/ 2540630 h 2541124"/>
              <a:gd name="connsiteX3" fmla="*/ 3707 w 9195273"/>
              <a:gd name="connsiteY3" fmla="*/ 2541124 h 2541124"/>
              <a:gd name="connsiteX4" fmla="*/ 161 w 9195273"/>
              <a:gd name="connsiteY4" fmla="*/ 1212623 h 2541124"/>
              <a:gd name="connsiteX5" fmla="*/ 6618078 w 9195273"/>
              <a:gd name="connsiteY5" fmla="*/ 1212173 h 2541124"/>
              <a:gd name="connsiteX0" fmla="*/ 6632257 w 9195273"/>
              <a:gd name="connsiteY0" fmla="*/ 37809 h 2541124"/>
              <a:gd name="connsiteX1" fmla="*/ 9195273 w 9195273"/>
              <a:gd name="connsiteY1" fmla="*/ 0 h 2541124"/>
              <a:gd name="connsiteX2" fmla="*/ 9179948 w 9195273"/>
              <a:gd name="connsiteY2" fmla="*/ 2540630 h 2541124"/>
              <a:gd name="connsiteX3" fmla="*/ 3707 w 9195273"/>
              <a:gd name="connsiteY3" fmla="*/ 2541124 h 2541124"/>
              <a:gd name="connsiteX4" fmla="*/ 161 w 9195273"/>
              <a:gd name="connsiteY4" fmla="*/ 1212623 h 2541124"/>
              <a:gd name="connsiteX5" fmla="*/ 6624441 w 9195273"/>
              <a:gd name="connsiteY5" fmla="*/ 1221728 h 2541124"/>
              <a:gd name="connsiteX0" fmla="*/ 6613169 w 9195273"/>
              <a:gd name="connsiteY0" fmla="*/ 0 h 2544717"/>
              <a:gd name="connsiteX1" fmla="*/ 9195273 w 9195273"/>
              <a:gd name="connsiteY1" fmla="*/ 3593 h 2544717"/>
              <a:gd name="connsiteX2" fmla="*/ 9179948 w 9195273"/>
              <a:gd name="connsiteY2" fmla="*/ 2544223 h 2544717"/>
              <a:gd name="connsiteX3" fmla="*/ 3707 w 9195273"/>
              <a:gd name="connsiteY3" fmla="*/ 2544717 h 2544717"/>
              <a:gd name="connsiteX4" fmla="*/ 161 w 9195273"/>
              <a:gd name="connsiteY4" fmla="*/ 1216216 h 2544717"/>
              <a:gd name="connsiteX5" fmla="*/ 6624441 w 9195273"/>
              <a:gd name="connsiteY5" fmla="*/ 1225321 h 2544717"/>
              <a:gd name="connsiteX0" fmla="*/ 6613169 w 9179966"/>
              <a:gd name="connsiteY0" fmla="*/ 0 h 2544717"/>
              <a:gd name="connsiteX1" fmla="*/ 9176185 w 9179966"/>
              <a:gd name="connsiteY1" fmla="*/ 19517 h 2544717"/>
              <a:gd name="connsiteX2" fmla="*/ 9179948 w 9179966"/>
              <a:gd name="connsiteY2" fmla="*/ 2544223 h 2544717"/>
              <a:gd name="connsiteX3" fmla="*/ 3707 w 9179966"/>
              <a:gd name="connsiteY3" fmla="*/ 2544717 h 2544717"/>
              <a:gd name="connsiteX4" fmla="*/ 161 w 9179966"/>
              <a:gd name="connsiteY4" fmla="*/ 1216216 h 2544717"/>
              <a:gd name="connsiteX5" fmla="*/ 6624441 w 9179966"/>
              <a:gd name="connsiteY5" fmla="*/ 1225321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16216 h 2544717"/>
              <a:gd name="connsiteX5" fmla="*/ 6624441 w 9182547"/>
              <a:gd name="connsiteY5" fmla="*/ 1225321 h 2544717"/>
              <a:gd name="connsiteX0" fmla="*/ 6609462 w 9178840"/>
              <a:gd name="connsiteY0" fmla="*/ 0 h 2544717"/>
              <a:gd name="connsiteX1" fmla="*/ 9178840 w 9178840"/>
              <a:gd name="connsiteY1" fmla="*/ 3593 h 2544717"/>
              <a:gd name="connsiteX2" fmla="*/ 9176241 w 9178840"/>
              <a:gd name="connsiteY2" fmla="*/ 2544223 h 2544717"/>
              <a:gd name="connsiteX3" fmla="*/ 0 w 9178840"/>
              <a:gd name="connsiteY3" fmla="*/ 2544717 h 2544717"/>
              <a:gd name="connsiteX4" fmla="*/ 5998 w 9178840"/>
              <a:gd name="connsiteY4" fmla="*/ 1222585 h 2544717"/>
              <a:gd name="connsiteX5" fmla="*/ 6620734 w 9178840"/>
              <a:gd name="connsiteY5" fmla="*/ 1225321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22585 h 2544717"/>
              <a:gd name="connsiteX5" fmla="*/ 6624441 w 9182547"/>
              <a:gd name="connsiteY5" fmla="*/ 1225321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22585 h 2544717"/>
              <a:gd name="connsiteX5" fmla="*/ 6611717 w 9182547"/>
              <a:gd name="connsiteY5" fmla="*/ 1222136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22585 h 2544717"/>
              <a:gd name="connsiteX5" fmla="*/ 6637168 w 9182547"/>
              <a:gd name="connsiteY5" fmla="*/ 1218951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22585 h 2544717"/>
              <a:gd name="connsiteX5" fmla="*/ 6614900 w 9182547"/>
              <a:gd name="connsiteY5" fmla="*/ 1222136 h 2544717"/>
              <a:gd name="connsiteX0" fmla="*/ 6613169 w 9192616"/>
              <a:gd name="connsiteY0" fmla="*/ 2617050 h 5161767"/>
              <a:gd name="connsiteX1" fmla="*/ 9192616 w 9192616"/>
              <a:gd name="connsiteY1" fmla="*/ 0 h 5161767"/>
              <a:gd name="connsiteX2" fmla="*/ 9179948 w 9192616"/>
              <a:gd name="connsiteY2" fmla="*/ 5161273 h 5161767"/>
              <a:gd name="connsiteX3" fmla="*/ 3707 w 9192616"/>
              <a:gd name="connsiteY3" fmla="*/ 5161767 h 5161767"/>
              <a:gd name="connsiteX4" fmla="*/ 161 w 9192616"/>
              <a:gd name="connsiteY4" fmla="*/ 3839635 h 5161767"/>
              <a:gd name="connsiteX5" fmla="*/ 6614900 w 9192616"/>
              <a:gd name="connsiteY5" fmla="*/ 3839186 h 5161767"/>
              <a:gd name="connsiteX0" fmla="*/ 6613169 w 9192616"/>
              <a:gd name="connsiteY0" fmla="*/ 2617050 h 5161767"/>
              <a:gd name="connsiteX1" fmla="*/ 9192616 w 9192616"/>
              <a:gd name="connsiteY1" fmla="*/ 0 h 5161767"/>
              <a:gd name="connsiteX2" fmla="*/ 9179948 w 9192616"/>
              <a:gd name="connsiteY2" fmla="*/ 5161273 h 5161767"/>
              <a:gd name="connsiteX3" fmla="*/ 3707 w 9192616"/>
              <a:gd name="connsiteY3" fmla="*/ 5161767 h 5161767"/>
              <a:gd name="connsiteX4" fmla="*/ 161 w 9192616"/>
              <a:gd name="connsiteY4" fmla="*/ 3839635 h 5161767"/>
              <a:gd name="connsiteX5" fmla="*/ 6614900 w 9192616"/>
              <a:gd name="connsiteY5" fmla="*/ 3839186 h 5161767"/>
              <a:gd name="connsiteX0" fmla="*/ 6421876 w 9192616"/>
              <a:gd name="connsiteY0" fmla="*/ 0 h 5185518"/>
              <a:gd name="connsiteX1" fmla="*/ 9192616 w 9192616"/>
              <a:gd name="connsiteY1" fmla="*/ 23751 h 5185518"/>
              <a:gd name="connsiteX2" fmla="*/ 9179948 w 9192616"/>
              <a:gd name="connsiteY2" fmla="*/ 5185024 h 5185518"/>
              <a:gd name="connsiteX3" fmla="*/ 3707 w 9192616"/>
              <a:gd name="connsiteY3" fmla="*/ 5185518 h 5185518"/>
              <a:gd name="connsiteX4" fmla="*/ 161 w 9192616"/>
              <a:gd name="connsiteY4" fmla="*/ 3863386 h 5185518"/>
              <a:gd name="connsiteX5" fmla="*/ 6614900 w 9192616"/>
              <a:gd name="connsiteY5" fmla="*/ 3862937 h 5185518"/>
              <a:gd name="connsiteX0" fmla="*/ 6421876 w 9192616"/>
              <a:gd name="connsiteY0" fmla="*/ 0 h 5185518"/>
              <a:gd name="connsiteX1" fmla="*/ 9192616 w 9192616"/>
              <a:gd name="connsiteY1" fmla="*/ 23751 h 5185518"/>
              <a:gd name="connsiteX2" fmla="*/ 9179948 w 9192616"/>
              <a:gd name="connsiteY2" fmla="*/ 5185024 h 5185518"/>
              <a:gd name="connsiteX3" fmla="*/ 3707 w 9192616"/>
              <a:gd name="connsiteY3" fmla="*/ 5185518 h 5185518"/>
              <a:gd name="connsiteX4" fmla="*/ 161 w 9192616"/>
              <a:gd name="connsiteY4" fmla="*/ 3863386 h 5185518"/>
              <a:gd name="connsiteX5" fmla="*/ 6393401 w 9192616"/>
              <a:gd name="connsiteY5" fmla="*/ 3852858 h 5185518"/>
              <a:gd name="connsiteX0" fmla="*/ 6418169 w 9188909"/>
              <a:gd name="connsiteY0" fmla="*/ 0 h 5185518"/>
              <a:gd name="connsiteX1" fmla="*/ 9188909 w 9188909"/>
              <a:gd name="connsiteY1" fmla="*/ 23751 h 5185518"/>
              <a:gd name="connsiteX2" fmla="*/ 9176241 w 9188909"/>
              <a:gd name="connsiteY2" fmla="*/ 5185024 h 5185518"/>
              <a:gd name="connsiteX3" fmla="*/ 0 w 9188909"/>
              <a:gd name="connsiteY3" fmla="*/ 5185518 h 5185518"/>
              <a:gd name="connsiteX4" fmla="*/ 4124393 w 9188909"/>
              <a:gd name="connsiteY4" fmla="*/ 2815129 h 5185518"/>
              <a:gd name="connsiteX5" fmla="*/ 6389694 w 9188909"/>
              <a:gd name="connsiteY5" fmla="*/ 3852858 h 5185518"/>
              <a:gd name="connsiteX0" fmla="*/ 2471457 w 5242197"/>
              <a:gd name="connsiteY0" fmla="*/ 0 h 5185024"/>
              <a:gd name="connsiteX1" fmla="*/ 5242197 w 5242197"/>
              <a:gd name="connsiteY1" fmla="*/ 23751 h 5185024"/>
              <a:gd name="connsiteX2" fmla="*/ 5229529 w 5242197"/>
              <a:gd name="connsiteY2" fmla="*/ 5185024 h 5185024"/>
              <a:gd name="connsiteX3" fmla="*/ 0 w 5242197"/>
              <a:gd name="connsiteY3" fmla="*/ 4923454 h 5185024"/>
              <a:gd name="connsiteX4" fmla="*/ 177681 w 5242197"/>
              <a:gd name="connsiteY4" fmla="*/ 2815129 h 5185024"/>
              <a:gd name="connsiteX5" fmla="*/ 2442982 w 5242197"/>
              <a:gd name="connsiteY5" fmla="*/ 3852858 h 5185024"/>
              <a:gd name="connsiteX0" fmla="*/ 2471457 w 5242197"/>
              <a:gd name="connsiteY0" fmla="*/ 0 h 5185024"/>
              <a:gd name="connsiteX1" fmla="*/ 5242197 w 5242197"/>
              <a:gd name="connsiteY1" fmla="*/ 23751 h 5185024"/>
              <a:gd name="connsiteX2" fmla="*/ 5229529 w 5242197"/>
              <a:gd name="connsiteY2" fmla="*/ 5185024 h 5185024"/>
              <a:gd name="connsiteX3" fmla="*/ 0 w 5242197"/>
              <a:gd name="connsiteY3" fmla="*/ 4923454 h 5185024"/>
              <a:gd name="connsiteX4" fmla="*/ 177681 w 5242197"/>
              <a:gd name="connsiteY4" fmla="*/ 2815129 h 5185024"/>
              <a:gd name="connsiteX5" fmla="*/ 2442982 w 5242197"/>
              <a:gd name="connsiteY5" fmla="*/ 3852858 h 5185024"/>
              <a:gd name="connsiteX0" fmla="*/ 2582207 w 5352947"/>
              <a:gd name="connsiteY0" fmla="*/ 0 h 5205678"/>
              <a:gd name="connsiteX1" fmla="*/ 5352947 w 5352947"/>
              <a:gd name="connsiteY1" fmla="*/ 23751 h 5205678"/>
              <a:gd name="connsiteX2" fmla="*/ 5340279 w 5352947"/>
              <a:gd name="connsiteY2" fmla="*/ 5185024 h 5205678"/>
              <a:gd name="connsiteX3" fmla="*/ 0 w 5352947"/>
              <a:gd name="connsiteY3" fmla="*/ 5205678 h 5205678"/>
              <a:gd name="connsiteX4" fmla="*/ 288431 w 5352947"/>
              <a:gd name="connsiteY4" fmla="*/ 2815129 h 5205678"/>
              <a:gd name="connsiteX5" fmla="*/ 2553732 w 5352947"/>
              <a:gd name="connsiteY5" fmla="*/ 3852858 h 5205678"/>
              <a:gd name="connsiteX0" fmla="*/ 2592267 w 5363007"/>
              <a:gd name="connsiteY0" fmla="*/ 0 h 5205678"/>
              <a:gd name="connsiteX1" fmla="*/ 5363007 w 5363007"/>
              <a:gd name="connsiteY1" fmla="*/ 23751 h 5205678"/>
              <a:gd name="connsiteX2" fmla="*/ 5350339 w 5363007"/>
              <a:gd name="connsiteY2" fmla="*/ 5185024 h 5205678"/>
              <a:gd name="connsiteX3" fmla="*/ 10060 w 5363007"/>
              <a:gd name="connsiteY3" fmla="*/ 5205678 h 5205678"/>
              <a:gd name="connsiteX4" fmla="*/ 0 w 5363007"/>
              <a:gd name="connsiteY4" fmla="*/ 2644965 h 5205678"/>
              <a:gd name="connsiteX5" fmla="*/ 2563792 w 5363007"/>
              <a:gd name="connsiteY5" fmla="*/ 3852858 h 5205678"/>
              <a:gd name="connsiteX0" fmla="*/ 2592267 w 5363007"/>
              <a:gd name="connsiteY0" fmla="*/ 0 h 5205678"/>
              <a:gd name="connsiteX1" fmla="*/ 5363007 w 5363007"/>
              <a:gd name="connsiteY1" fmla="*/ 23751 h 5205678"/>
              <a:gd name="connsiteX2" fmla="*/ 5350339 w 5363007"/>
              <a:gd name="connsiteY2" fmla="*/ 5185024 h 5205678"/>
              <a:gd name="connsiteX3" fmla="*/ 10060 w 5363007"/>
              <a:gd name="connsiteY3" fmla="*/ 5205678 h 5205678"/>
              <a:gd name="connsiteX4" fmla="*/ 0 w 5363007"/>
              <a:gd name="connsiteY4" fmla="*/ 2644965 h 5205678"/>
              <a:gd name="connsiteX5" fmla="*/ 2497461 w 5363007"/>
              <a:gd name="connsiteY5" fmla="*/ 2587004 h 5205678"/>
              <a:gd name="connsiteX0" fmla="*/ 2592267 w 5363007"/>
              <a:gd name="connsiteY0" fmla="*/ 0 h 5205678"/>
              <a:gd name="connsiteX1" fmla="*/ 5363007 w 5363007"/>
              <a:gd name="connsiteY1" fmla="*/ 23751 h 5205678"/>
              <a:gd name="connsiteX2" fmla="*/ 5350339 w 5363007"/>
              <a:gd name="connsiteY2" fmla="*/ 5185024 h 5205678"/>
              <a:gd name="connsiteX3" fmla="*/ 10060 w 5363007"/>
              <a:gd name="connsiteY3" fmla="*/ 5205678 h 5205678"/>
              <a:gd name="connsiteX4" fmla="*/ 0 w 5363007"/>
              <a:gd name="connsiteY4" fmla="*/ 2644965 h 5205678"/>
              <a:gd name="connsiteX5" fmla="*/ 2497461 w 5363007"/>
              <a:gd name="connsiteY5" fmla="*/ 2587004 h 5205678"/>
              <a:gd name="connsiteX0" fmla="*/ 2592267 w 5363007"/>
              <a:gd name="connsiteY0" fmla="*/ 0 h 5205678"/>
              <a:gd name="connsiteX1" fmla="*/ 5363007 w 5363007"/>
              <a:gd name="connsiteY1" fmla="*/ 23751 h 5205678"/>
              <a:gd name="connsiteX2" fmla="*/ 5350339 w 5363007"/>
              <a:gd name="connsiteY2" fmla="*/ 5185024 h 5205678"/>
              <a:gd name="connsiteX3" fmla="*/ 10060 w 5363007"/>
              <a:gd name="connsiteY3" fmla="*/ 5205678 h 5205678"/>
              <a:gd name="connsiteX4" fmla="*/ 0 w 5363007"/>
              <a:gd name="connsiteY4" fmla="*/ 2644965 h 5205678"/>
              <a:gd name="connsiteX5" fmla="*/ 2543063 w 5363007"/>
              <a:gd name="connsiteY5" fmla="*/ 2699063 h 5205678"/>
              <a:gd name="connsiteX0" fmla="*/ 2592267 w 5363007"/>
              <a:gd name="connsiteY0" fmla="*/ 0 h 5205678"/>
              <a:gd name="connsiteX1" fmla="*/ 5363007 w 5363007"/>
              <a:gd name="connsiteY1" fmla="*/ 23751 h 5205678"/>
              <a:gd name="connsiteX2" fmla="*/ 5350339 w 5363007"/>
              <a:gd name="connsiteY2" fmla="*/ 5185024 h 5205678"/>
              <a:gd name="connsiteX3" fmla="*/ 10060 w 5363007"/>
              <a:gd name="connsiteY3" fmla="*/ 5205678 h 5205678"/>
              <a:gd name="connsiteX4" fmla="*/ 0 w 5363007"/>
              <a:gd name="connsiteY4" fmla="*/ 2644965 h 5205678"/>
              <a:gd name="connsiteX5" fmla="*/ 2559646 w 5363007"/>
              <a:gd name="connsiteY5" fmla="*/ 2640959 h 5205678"/>
              <a:gd name="connsiteX0" fmla="*/ 2542519 w 5363007"/>
              <a:gd name="connsiteY0" fmla="*/ 5301 h 5181927"/>
              <a:gd name="connsiteX1" fmla="*/ 5363007 w 5363007"/>
              <a:gd name="connsiteY1" fmla="*/ 0 h 5181927"/>
              <a:gd name="connsiteX2" fmla="*/ 5350339 w 5363007"/>
              <a:gd name="connsiteY2" fmla="*/ 5161273 h 5181927"/>
              <a:gd name="connsiteX3" fmla="*/ 10060 w 5363007"/>
              <a:gd name="connsiteY3" fmla="*/ 5181927 h 5181927"/>
              <a:gd name="connsiteX4" fmla="*/ 0 w 5363007"/>
              <a:gd name="connsiteY4" fmla="*/ 2621214 h 5181927"/>
              <a:gd name="connsiteX5" fmla="*/ 2559646 w 5363007"/>
              <a:gd name="connsiteY5" fmla="*/ 2617208 h 5181927"/>
              <a:gd name="connsiteX0" fmla="*/ 2559103 w 5363007"/>
              <a:gd name="connsiteY0" fmla="*/ 5301 h 5181927"/>
              <a:gd name="connsiteX1" fmla="*/ 5363007 w 5363007"/>
              <a:gd name="connsiteY1" fmla="*/ 0 h 5181927"/>
              <a:gd name="connsiteX2" fmla="*/ 5350339 w 5363007"/>
              <a:gd name="connsiteY2" fmla="*/ 5161273 h 5181927"/>
              <a:gd name="connsiteX3" fmla="*/ 10060 w 5363007"/>
              <a:gd name="connsiteY3" fmla="*/ 5181927 h 5181927"/>
              <a:gd name="connsiteX4" fmla="*/ 0 w 5363007"/>
              <a:gd name="connsiteY4" fmla="*/ 2621214 h 5181927"/>
              <a:gd name="connsiteX5" fmla="*/ 2559646 w 5363007"/>
              <a:gd name="connsiteY5" fmla="*/ 2617208 h 5181927"/>
              <a:gd name="connsiteX0" fmla="*/ 2559103 w 5363007"/>
              <a:gd name="connsiteY0" fmla="*/ 5301 h 5181927"/>
              <a:gd name="connsiteX1" fmla="*/ 5363007 w 5363007"/>
              <a:gd name="connsiteY1" fmla="*/ 0 h 5181927"/>
              <a:gd name="connsiteX2" fmla="*/ 5354484 w 5363007"/>
              <a:gd name="connsiteY2" fmla="*/ 5165423 h 5181927"/>
              <a:gd name="connsiteX3" fmla="*/ 10060 w 5363007"/>
              <a:gd name="connsiteY3" fmla="*/ 5181927 h 5181927"/>
              <a:gd name="connsiteX4" fmla="*/ 0 w 5363007"/>
              <a:gd name="connsiteY4" fmla="*/ 2621214 h 5181927"/>
              <a:gd name="connsiteX5" fmla="*/ 2559646 w 5363007"/>
              <a:gd name="connsiteY5" fmla="*/ 2617208 h 5181927"/>
              <a:gd name="connsiteX0" fmla="*/ 2559103 w 5363007"/>
              <a:gd name="connsiteY0" fmla="*/ 5301 h 5186078"/>
              <a:gd name="connsiteX1" fmla="*/ 5363007 w 5363007"/>
              <a:gd name="connsiteY1" fmla="*/ 0 h 5186078"/>
              <a:gd name="connsiteX2" fmla="*/ 5354484 w 5363007"/>
              <a:gd name="connsiteY2" fmla="*/ 5165423 h 5186078"/>
              <a:gd name="connsiteX3" fmla="*/ 5915 w 5363007"/>
              <a:gd name="connsiteY3" fmla="*/ 5186078 h 5186078"/>
              <a:gd name="connsiteX4" fmla="*/ 0 w 5363007"/>
              <a:gd name="connsiteY4" fmla="*/ 2621214 h 5186078"/>
              <a:gd name="connsiteX5" fmla="*/ 2559646 w 5363007"/>
              <a:gd name="connsiteY5" fmla="*/ 2617208 h 5186078"/>
              <a:gd name="connsiteX0" fmla="*/ 2562236 w 5366140"/>
              <a:gd name="connsiteY0" fmla="*/ 5301 h 5173627"/>
              <a:gd name="connsiteX1" fmla="*/ 5366140 w 5366140"/>
              <a:gd name="connsiteY1" fmla="*/ 0 h 5173627"/>
              <a:gd name="connsiteX2" fmla="*/ 5357617 w 5366140"/>
              <a:gd name="connsiteY2" fmla="*/ 5165423 h 5173627"/>
              <a:gd name="connsiteX3" fmla="*/ 756 w 5366140"/>
              <a:gd name="connsiteY3" fmla="*/ 5173627 h 5173627"/>
              <a:gd name="connsiteX4" fmla="*/ 3133 w 5366140"/>
              <a:gd name="connsiteY4" fmla="*/ 2621214 h 5173627"/>
              <a:gd name="connsiteX5" fmla="*/ 2562779 w 5366140"/>
              <a:gd name="connsiteY5" fmla="*/ 2617208 h 5173627"/>
              <a:gd name="connsiteX0" fmla="*/ 2576551 w 5366140"/>
              <a:gd name="connsiteY0" fmla="*/ 524 h 5173627"/>
              <a:gd name="connsiteX1" fmla="*/ 5366140 w 5366140"/>
              <a:gd name="connsiteY1" fmla="*/ 0 h 5173627"/>
              <a:gd name="connsiteX2" fmla="*/ 5357617 w 5366140"/>
              <a:gd name="connsiteY2" fmla="*/ 5165423 h 5173627"/>
              <a:gd name="connsiteX3" fmla="*/ 756 w 5366140"/>
              <a:gd name="connsiteY3" fmla="*/ 5173627 h 5173627"/>
              <a:gd name="connsiteX4" fmla="*/ 3133 w 5366140"/>
              <a:gd name="connsiteY4" fmla="*/ 2621214 h 5173627"/>
              <a:gd name="connsiteX5" fmla="*/ 2562779 w 5366140"/>
              <a:gd name="connsiteY5" fmla="*/ 2617208 h 5173627"/>
              <a:gd name="connsiteX0" fmla="*/ 2533604 w 5366140"/>
              <a:gd name="connsiteY0" fmla="*/ 524 h 5173627"/>
              <a:gd name="connsiteX1" fmla="*/ 5366140 w 5366140"/>
              <a:gd name="connsiteY1" fmla="*/ 0 h 5173627"/>
              <a:gd name="connsiteX2" fmla="*/ 5357617 w 5366140"/>
              <a:gd name="connsiteY2" fmla="*/ 5165423 h 5173627"/>
              <a:gd name="connsiteX3" fmla="*/ 756 w 5366140"/>
              <a:gd name="connsiteY3" fmla="*/ 5173627 h 5173627"/>
              <a:gd name="connsiteX4" fmla="*/ 3133 w 5366140"/>
              <a:gd name="connsiteY4" fmla="*/ 2621214 h 5173627"/>
              <a:gd name="connsiteX5" fmla="*/ 2562779 w 5366140"/>
              <a:gd name="connsiteY5" fmla="*/ 2617208 h 5173627"/>
              <a:gd name="connsiteX0" fmla="*/ 2552692 w 5366140"/>
              <a:gd name="connsiteY0" fmla="*/ 0 h 5177880"/>
              <a:gd name="connsiteX1" fmla="*/ 5366140 w 5366140"/>
              <a:gd name="connsiteY1" fmla="*/ 4253 h 5177880"/>
              <a:gd name="connsiteX2" fmla="*/ 5357617 w 5366140"/>
              <a:gd name="connsiteY2" fmla="*/ 5169676 h 5177880"/>
              <a:gd name="connsiteX3" fmla="*/ 756 w 5366140"/>
              <a:gd name="connsiteY3" fmla="*/ 5177880 h 5177880"/>
              <a:gd name="connsiteX4" fmla="*/ 3133 w 5366140"/>
              <a:gd name="connsiteY4" fmla="*/ 2625467 h 5177880"/>
              <a:gd name="connsiteX5" fmla="*/ 2562779 w 5366140"/>
              <a:gd name="connsiteY5" fmla="*/ 2621461 h 5177880"/>
              <a:gd name="connsiteX0" fmla="*/ 2576551 w 5366140"/>
              <a:gd name="connsiteY0" fmla="*/ 0 h 5187435"/>
              <a:gd name="connsiteX1" fmla="*/ 5366140 w 5366140"/>
              <a:gd name="connsiteY1" fmla="*/ 13808 h 5187435"/>
              <a:gd name="connsiteX2" fmla="*/ 5357617 w 5366140"/>
              <a:gd name="connsiteY2" fmla="*/ 5179231 h 5187435"/>
              <a:gd name="connsiteX3" fmla="*/ 756 w 5366140"/>
              <a:gd name="connsiteY3" fmla="*/ 5187435 h 5187435"/>
              <a:gd name="connsiteX4" fmla="*/ 3133 w 5366140"/>
              <a:gd name="connsiteY4" fmla="*/ 2635022 h 5187435"/>
              <a:gd name="connsiteX5" fmla="*/ 2562779 w 5366140"/>
              <a:gd name="connsiteY5" fmla="*/ 2631016 h 5187435"/>
              <a:gd name="connsiteX0" fmla="*/ 2562235 w 5366140"/>
              <a:gd name="connsiteY0" fmla="*/ 0 h 5192213"/>
              <a:gd name="connsiteX1" fmla="*/ 5366140 w 5366140"/>
              <a:gd name="connsiteY1" fmla="*/ 18586 h 5192213"/>
              <a:gd name="connsiteX2" fmla="*/ 5357617 w 5366140"/>
              <a:gd name="connsiteY2" fmla="*/ 5184009 h 5192213"/>
              <a:gd name="connsiteX3" fmla="*/ 756 w 5366140"/>
              <a:gd name="connsiteY3" fmla="*/ 5192213 h 5192213"/>
              <a:gd name="connsiteX4" fmla="*/ 3133 w 5366140"/>
              <a:gd name="connsiteY4" fmla="*/ 2639800 h 5192213"/>
              <a:gd name="connsiteX5" fmla="*/ 2562779 w 5366140"/>
              <a:gd name="connsiteY5" fmla="*/ 2635794 h 5192213"/>
              <a:gd name="connsiteX0" fmla="*/ 2562235 w 5366140"/>
              <a:gd name="connsiteY0" fmla="*/ 30 h 5192243"/>
              <a:gd name="connsiteX1" fmla="*/ 2575169 w 5366140"/>
              <a:gd name="connsiteY1" fmla="*/ 20995 h 5192243"/>
              <a:gd name="connsiteX2" fmla="*/ 5366140 w 5366140"/>
              <a:gd name="connsiteY2" fmla="*/ 18616 h 5192243"/>
              <a:gd name="connsiteX3" fmla="*/ 5357617 w 5366140"/>
              <a:gd name="connsiteY3" fmla="*/ 5184039 h 5192243"/>
              <a:gd name="connsiteX4" fmla="*/ 756 w 5366140"/>
              <a:gd name="connsiteY4" fmla="*/ 5192243 h 5192243"/>
              <a:gd name="connsiteX5" fmla="*/ 3133 w 5366140"/>
              <a:gd name="connsiteY5" fmla="*/ 2639830 h 5192243"/>
              <a:gd name="connsiteX6" fmla="*/ 2562779 w 5366140"/>
              <a:gd name="connsiteY6" fmla="*/ 2635824 h 5192243"/>
              <a:gd name="connsiteX0" fmla="*/ 2559102 w 5363007"/>
              <a:gd name="connsiteY0" fmla="*/ 30 h 5189855"/>
              <a:gd name="connsiteX1" fmla="*/ 2572036 w 5363007"/>
              <a:gd name="connsiteY1" fmla="*/ 20995 h 5189855"/>
              <a:gd name="connsiteX2" fmla="*/ 5363007 w 5363007"/>
              <a:gd name="connsiteY2" fmla="*/ 18616 h 5189855"/>
              <a:gd name="connsiteX3" fmla="*/ 5354484 w 5363007"/>
              <a:gd name="connsiteY3" fmla="*/ 5184039 h 5189855"/>
              <a:gd name="connsiteX4" fmla="*/ 4782 w 5363007"/>
              <a:gd name="connsiteY4" fmla="*/ 5189855 h 5189855"/>
              <a:gd name="connsiteX5" fmla="*/ 0 w 5363007"/>
              <a:gd name="connsiteY5" fmla="*/ 2639830 h 5189855"/>
              <a:gd name="connsiteX6" fmla="*/ 2559646 w 5363007"/>
              <a:gd name="connsiteY6" fmla="*/ 2635824 h 5189855"/>
              <a:gd name="connsiteX0" fmla="*/ 2559102 w 5363007"/>
              <a:gd name="connsiteY0" fmla="*/ 30 h 5185078"/>
              <a:gd name="connsiteX1" fmla="*/ 2572036 w 5363007"/>
              <a:gd name="connsiteY1" fmla="*/ 20995 h 5185078"/>
              <a:gd name="connsiteX2" fmla="*/ 5363007 w 5363007"/>
              <a:gd name="connsiteY2" fmla="*/ 18616 h 5185078"/>
              <a:gd name="connsiteX3" fmla="*/ 5354484 w 5363007"/>
              <a:gd name="connsiteY3" fmla="*/ 5184039 h 5185078"/>
              <a:gd name="connsiteX4" fmla="*/ 2397 w 5363007"/>
              <a:gd name="connsiteY4" fmla="*/ 5185078 h 5185078"/>
              <a:gd name="connsiteX5" fmla="*/ 0 w 5363007"/>
              <a:gd name="connsiteY5" fmla="*/ 2639830 h 5185078"/>
              <a:gd name="connsiteX6" fmla="*/ 2559646 w 5363007"/>
              <a:gd name="connsiteY6" fmla="*/ 2635824 h 5185078"/>
              <a:gd name="connsiteX0" fmla="*/ 2557327 w 5361232"/>
              <a:gd name="connsiteY0" fmla="*/ 30 h 5185078"/>
              <a:gd name="connsiteX1" fmla="*/ 2570261 w 5361232"/>
              <a:gd name="connsiteY1" fmla="*/ 20995 h 5185078"/>
              <a:gd name="connsiteX2" fmla="*/ 5361232 w 5361232"/>
              <a:gd name="connsiteY2" fmla="*/ 18616 h 5185078"/>
              <a:gd name="connsiteX3" fmla="*/ 5352709 w 5361232"/>
              <a:gd name="connsiteY3" fmla="*/ 5184039 h 5185078"/>
              <a:gd name="connsiteX4" fmla="*/ 622 w 5361232"/>
              <a:gd name="connsiteY4" fmla="*/ 5185078 h 5185078"/>
              <a:gd name="connsiteX5" fmla="*/ 5382 w 5361232"/>
              <a:gd name="connsiteY5" fmla="*/ 2639830 h 5185078"/>
              <a:gd name="connsiteX6" fmla="*/ 2557871 w 5361232"/>
              <a:gd name="connsiteY6" fmla="*/ 2635824 h 5185078"/>
              <a:gd name="connsiteX0" fmla="*/ 2559103 w 5363008"/>
              <a:gd name="connsiteY0" fmla="*/ 30 h 5185078"/>
              <a:gd name="connsiteX1" fmla="*/ 2572037 w 5363008"/>
              <a:gd name="connsiteY1" fmla="*/ 20995 h 5185078"/>
              <a:gd name="connsiteX2" fmla="*/ 5363008 w 5363008"/>
              <a:gd name="connsiteY2" fmla="*/ 18616 h 5185078"/>
              <a:gd name="connsiteX3" fmla="*/ 5354485 w 5363008"/>
              <a:gd name="connsiteY3" fmla="*/ 5184039 h 5185078"/>
              <a:gd name="connsiteX4" fmla="*/ 2398 w 5363008"/>
              <a:gd name="connsiteY4" fmla="*/ 5185078 h 5185078"/>
              <a:gd name="connsiteX5" fmla="*/ 0 w 5363008"/>
              <a:gd name="connsiteY5" fmla="*/ 2637442 h 5185078"/>
              <a:gd name="connsiteX6" fmla="*/ 2559647 w 5363008"/>
              <a:gd name="connsiteY6" fmla="*/ 2635824 h 5185078"/>
              <a:gd name="connsiteX0" fmla="*/ 2559103 w 5363008"/>
              <a:gd name="connsiteY0" fmla="*/ 30 h 5185078"/>
              <a:gd name="connsiteX1" fmla="*/ 2572037 w 5363008"/>
              <a:gd name="connsiteY1" fmla="*/ 20995 h 5185078"/>
              <a:gd name="connsiteX2" fmla="*/ 5363008 w 5363008"/>
              <a:gd name="connsiteY2" fmla="*/ 18616 h 5185078"/>
              <a:gd name="connsiteX3" fmla="*/ 5354485 w 5363008"/>
              <a:gd name="connsiteY3" fmla="*/ 5184039 h 5185078"/>
              <a:gd name="connsiteX4" fmla="*/ 2398 w 5363008"/>
              <a:gd name="connsiteY4" fmla="*/ 5185078 h 5185078"/>
              <a:gd name="connsiteX5" fmla="*/ 0 w 5363008"/>
              <a:gd name="connsiteY5" fmla="*/ 2649385 h 5185078"/>
              <a:gd name="connsiteX6" fmla="*/ 2559647 w 5363008"/>
              <a:gd name="connsiteY6" fmla="*/ 2635824 h 5185078"/>
              <a:gd name="connsiteX0" fmla="*/ 2557111 w 5361016"/>
              <a:gd name="connsiteY0" fmla="*/ 30 h 5185078"/>
              <a:gd name="connsiteX1" fmla="*/ 2570045 w 5361016"/>
              <a:gd name="connsiteY1" fmla="*/ 20995 h 5185078"/>
              <a:gd name="connsiteX2" fmla="*/ 5361016 w 5361016"/>
              <a:gd name="connsiteY2" fmla="*/ 18616 h 5185078"/>
              <a:gd name="connsiteX3" fmla="*/ 5352493 w 5361016"/>
              <a:gd name="connsiteY3" fmla="*/ 5184039 h 5185078"/>
              <a:gd name="connsiteX4" fmla="*/ 406 w 5361016"/>
              <a:gd name="connsiteY4" fmla="*/ 5185078 h 5185078"/>
              <a:gd name="connsiteX5" fmla="*/ 12324 w 5361016"/>
              <a:gd name="connsiteY5" fmla="*/ 2642221 h 5185078"/>
              <a:gd name="connsiteX6" fmla="*/ 2557655 w 5361016"/>
              <a:gd name="connsiteY6" fmla="*/ 2635824 h 5185078"/>
              <a:gd name="connsiteX0" fmla="*/ 2559103 w 5363008"/>
              <a:gd name="connsiteY0" fmla="*/ 30 h 5185078"/>
              <a:gd name="connsiteX1" fmla="*/ 2572037 w 5363008"/>
              <a:gd name="connsiteY1" fmla="*/ 20995 h 5185078"/>
              <a:gd name="connsiteX2" fmla="*/ 5363008 w 5363008"/>
              <a:gd name="connsiteY2" fmla="*/ 18616 h 5185078"/>
              <a:gd name="connsiteX3" fmla="*/ 5354485 w 5363008"/>
              <a:gd name="connsiteY3" fmla="*/ 5184039 h 5185078"/>
              <a:gd name="connsiteX4" fmla="*/ 2398 w 5363008"/>
              <a:gd name="connsiteY4" fmla="*/ 5185078 h 5185078"/>
              <a:gd name="connsiteX5" fmla="*/ 0 w 5363008"/>
              <a:gd name="connsiteY5" fmla="*/ 2639833 h 5185078"/>
              <a:gd name="connsiteX6" fmla="*/ 2559647 w 5363008"/>
              <a:gd name="connsiteY6" fmla="*/ 2635824 h 5185078"/>
              <a:gd name="connsiteX0" fmla="*/ 2557462 w 5361367"/>
              <a:gd name="connsiteY0" fmla="*/ 30 h 5185078"/>
              <a:gd name="connsiteX1" fmla="*/ 2570396 w 5361367"/>
              <a:gd name="connsiteY1" fmla="*/ 20995 h 5185078"/>
              <a:gd name="connsiteX2" fmla="*/ 5361367 w 5361367"/>
              <a:gd name="connsiteY2" fmla="*/ 18616 h 5185078"/>
              <a:gd name="connsiteX3" fmla="*/ 5352844 w 5361367"/>
              <a:gd name="connsiteY3" fmla="*/ 5184039 h 5185078"/>
              <a:gd name="connsiteX4" fmla="*/ 757 w 5361367"/>
              <a:gd name="connsiteY4" fmla="*/ 5185078 h 5185078"/>
              <a:gd name="connsiteX5" fmla="*/ 3130 w 5361367"/>
              <a:gd name="connsiteY5" fmla="*/ 2637445 h 5185078"/>
              <a:gd name="connsiteX6" fmla="*/ 2558006 w 5361367"/>
              <a:gd name="connsiteY6" fmla="*/ 2635824 h 5185078"/>
              <a:gd name="connsiteX0" fmla="*/ 2557462 w 5361367"/>
              <a:gd name="connsiteY0" fmla="*/ 10 h 5185058"/>
              <a:gd name="connsiteX1" fmla="*/ 2837622 w 5361367"/>
              <a:gd name="connsiteY1" fmla="*/ 75913 h 5185058"/>
              <a:gd name="connsiteX2" fmla="*/ 5361367 w 5361367"/>
              <a:gd name="connsiteY2" fmla="*/ 18596 h 5185058"/>
              <a:gd name="connsiteX3" fmla="*/ 5352844 w 5361367"/>
              <a:gd name="connsiteY3" fmla="*/ 5184019 h 5185058"/>
              <a:gd name="connsiteX4" fmla="*/ 757 w 5361367"/>
              <a:gd name="connsiteY4" fmla="*/ 5185058 h 5185058"/>
              <a:gd name="connsiteX5" fmla="*/ 3130 w 5361367"/>
              <a:gd name="connsiteY5" fmla="*/ 2637425 h 5185058"/>
              <a:gd name="connsiteX6" fmla="*/ 2558006 w 5361367"/>
              <a:gd name="connsiteY6" fmla="*/ 2635804 h 5185058"/>
              <a:gd name="connsiteX0" fmla="*/ 2557462 w 5361367"/>
              <a:gd name="connsiteY0" fmla="*/ 369415 h 5554463"/>
              <a:gd name="connsiteX1" fmla="*/ 5361367 w 5361367"/>
              <a:gd name="connsiteY1" fmla="*/ 388001 h 5554463"/>
              <a:gd name="connsiteX2" fmla="*/ 5352844 w 5361367"/>
              <a:gd name="connsiteY2" fmla="*/ 5553424 h 5554463"/>
              <a:gd name="connsiteX3" fmla="*/ 757 w 5361367"/>
              <a:gd name="connsiteY3" fmla="*/ 5554463 h 5554463"/>
              <a:gd name="connsiteX4" fmla="*/ 3130 w 5361367"/>
              <a:gd name="connsiteY4" fmla="*/ 3006830 h 5554463"/>
              <a:gd name="connsiteX5" fmla="*/ 2558006 w 5361367"/>
              <a:gd name="connsiteY5" fmla="*/ 3005209 h 5554463"/>
              <a:gd name="connsiteX0" fmla="*/ 2667216 w 5361367"/>
              <a:gd name="connsiteY0" fmla="*/ 455883 h 5526277"/>
              <a:gd name="connsiteX1" fmla="*/ 5361367 w 5361367"/>
              <a:gd name="connsiteY1" fmla="*/ 359815 h 5526277"/>
              <a:gd name="connsiteX2" fmla="*/ 5352844 w 5361367"/>
              <a:gd name="connsiteY2" fmla="*/ 5525238 h 5526277"/>
              <a:gd name="connsiteX3" fmla="*/ 757 w 5361367"/>
              <a:gd name="connsiteY3" fmla="*/ 5526277 h 5526277"/>
              <a:gd name="connsiteX4" fmla="*/ 3130 w 5361367"/>
              <a:gd name="connsiteY4" fmla="*/ 2978644 h 5526277"/>
              <a:gd name="connsiteX5" fmla="*/ 2558006 w 5361367"/>
              <a:gd name="connsiteY5" fmla="*/ 2977023 h 5526277"/>
              <a:gd name="connsiteX0" fmla="*/ 2667216 w 5361367"/>
              <a:gd name="connsiteY0" fmla="*/ 96068 h 5166462"/>
              <a:gd name="connsiteX1" fmla="*/ 5361367 w 5361367"/>
              <a:gd name="connsiteY1" fmla="*/ 0 h 5166462"/>
              <a:gd name="connsiteX2" fmla="*/ 5352844 w 5361367"/>
              <a:gd name="connsiteY2" fmla="*/ 5165423 h 5166462"/>
              <a:gd name="connsiteX3" fmla="*/ 757 w 5361367"/>
              <a:gd name="connsiteY3" fmla="*/ 5166462 h 5166462"/>
              <a:gd name="connsiteX4" fmla="*/ 3130 w 5361367"/>
              <a:gd name="connsiteY4" fmla="*/ 2618829 h 5166462"/>
              <a:gd name="connsiteX5" fmla="*/ 2558006 w 5361367"/>
              <a:gd name="connsiteY5" fmla="*/ 2617208 h 5166462"/>
              <a:gd name="connsiteX0" fmla="*/ 2574165 w 5361367"/>
              <a:gd name="connsiteY0" fmla="*/ 0 h 5168327"/>
              <a:gd name="connsiteX1" fmla="*/ 5361367 w 5361367"/>
              <a:gd name="connsiteY1" fmla="*/ 1865 h 5168327"/>
              <a:gd name="connsiteX2" fmla="*/ 5352844 w 5361367"/>
              <a:gd name="connsiteY2" fmla="*/ 5167288 h 5168327"/>
              <a:gd name="connsiteX3" fmla="*/ 757 w 5361367"/>
              <a:gd name="connsiteY3" fmla="*/ 5168327 h 5168327"/>
              <a:gd name="connsiteX4" fmla="*/ 3130 w 5361367"/>
              <a:gd name="connsiteY4" fmla="*/ 2620694 h 5168327"/>
              <a:gd name="connsiteX5" fmla="*/ 2558006 w 5361367"/>
              <a:gd name="connsiteY5" fmla="*/ 2619073 h 5168327"/>
              <a:gd name="connsiteX0" fmla="*/ 2564621 w 5361367"/>
              <a:gd name="connsiteY0" fmla="*/ 0 h 5170715"/>
              <a:gd name="connsiteX1" fmla="*/ 5361367 w 5361367"/>
              <a:gd name="connsiteY1" fmla="*/ 4253 h 5170715"/>
              <a:gd name="connsiteX2" fmla="*/ 5352844 w 5361367"/>
              <a:gd name="connsiteY2" fmla="*/ 5169676 h 5170715"/>
              <a:gd name="connsiteX3" fmla="*/ 757 w 5361367"/>
              <a:gd name="connsiteY3" fmla="*/ 5170715 h 5170715"/>
              <a:gd name="connsiteX4" fmla="*/ 3130 w 5361367"/>
              <a:gd name="connsiteY4" fmla="*/ 2623082 h 5170715"/>
              <a:gd name="connsiteX5" fmla="*/ 2558006 w 5361367"/>
              <a:gd name="connsiteY5" fmla="*/ 2621461 h 5170715"/>
              <a:gd name="connsiteX0" fmla="*/ 2564621 w 5361367"/>
              <a:gd name="connsiteY0" fmla="*/ 0 h 5170715"/>
              <a:gd name="connsiteX1" fmla="*/ 5361367 w 5361367"/>
              <a:gd name="connsiteY1" fmla="*/ 4253 h 5170715"/>
              <a:gd name="connsiteX2" fmla="*/ 5352844 w 5361367"/>
              <a:gd name="connsiteY2" fmla="*/ 5169676 h 5170715"/>
              <a:gd name="connsiteX3" fmla="*/ 757 w 5361367"/>
              <a:gd name="connsiteY3" fmla="*/ 5170715 h 5170715"/>
              <a:gd name="connsiteX4" fmla="*/ 3130 w 5361367"/>
              <a:gd name="connsiteY4" fmla="*/ 2623082 h 5170715"/>
              <a:gd name="connsiteX5" fmla="*/ 2569935 w 5361367"/>
              <a:gd name="connsiteY5" fmla="*/ 2623850 h 5170715"/>
              <a:gd name="connsiteX0" fmla="*/ 2564621 w 5361367"/>
              <a:gd name="connsiteY0" fmla="*/ 0 h 5170715"/>
              <a:gd name="connsiteX1" fmla="*/ 5361367 w 5361367"/>
              <a:gd name="connsiteY1" fmla="*/ 4253 h 5170715"/>
              <a:gd name="connsiteX2" fmla="*/ 5352844 w 5361367"/>
              <a:gd name="connsiteY2" fmla="*/ 5169676 h 5170715"/>
              <a:gd name="connsiteX3" fmla="*/ 757 w 5361367"/>
              <a:gd name="connsiteY3" fmla="*/ 5170715 h 5170715"/>
              <a:gd name="connsiteX4" fmla="*/ 3130 w 5361367"/>
              <a:gd name="connsiteY4" fmla="*/ 2623082 h 5170715"/>
              <a:gd name="connsiteX5" fmla="*/ 2567550 w 5361367"/>
              <a:gd name="connsiteY5" fmla="*/ 2628628 h 5170715"/>
              <a:gd name="connsiteX0" fmla="*/ 2564621 w 5361367"/>
              <a:gd name="connsiteY0" fmla="*/ 0 h 5170715"/>
              <a:gd name="connsiteX1" fmla="*/ 5361367 w 5361367"/>
              <a:gd name="connsiteY1" fmla="*/ 4253 h 5170715"/>
              <a:gd name="connsiteX2" fmla="*/ 5352844 w 5361367"/>
              <a:gd name="connsiteY2" fmla="*/ 5169676 h 5170715"/>
              <a:gd name="connsiteX3" fmla="*/ 757 w 5361367"/>
              <a:gd name="connsiteY3" fmla="*/ 5170715 h 5170715"/>
              <a:gd name="connsiteX4" fmla="*/ 3130 w 5361367"/>
              <a:gd name="connsiteY4" fmla="*/ 2623082 h 5170715"/>
              <a:gd name="connsiteX5" fmla="*/ 2572321 w 5361367"/>
              <a:gd name="connsiteY5" fmla="*/ 2623850 h 5170715"/>
              <a:gd name="connsiteX0" fmla="*/ 2564621 w 5361367"/>
              <a:gd name="connsiteY0" fmla="*/ 0 h 5170715"/>
              <a:gd name="connsiteX1" fmla="*/ 5361367 w 5361367"/>
              <a:gd name="connsiteY1" fmla="*/ 4253 h 5170715"/>
              <a:gd name="connsiteX2" fmla="*/ 5352844 w 5361367"/>
              <a:gd name="connsiteY2" fmla="*/ 5169676 h 5170715"/>
              <a:gd name="connsiteX3" fmla="*/ 757 w 5361367"/>
              <a:gd name="connsiteY3" fmla="*/ 5170715 h 5170715"/>
              <a:gd name="connsiteX4" fmla="*/ 3130 w 5361367"/>
              <a:gd name="connsiteY4" fmla="*/ 2623082 h 5170715"/>
              <a:gd name="connsiteX5" fmla="*/ 2560392 w 5361367"/>
              <a:gd name="connsiteY5" fmla="*/ 2626238 h 5170715"/>
              <a:gd name="connsiteX0" fmla="*/ 2564621 w 5361367"/>
              <a:gd name="connsiteY0" fmla="*/ 0 h 5170715"/>
              <a:gd name="connsiteX1" fmla="*/ 5361367 w 5361367"/>
              <a:gd name="connsiteY1" fmla="*/ 4253 h 5170715"/>
              <a:gd name="connsiteX2" fmla="*/ 5352844 w 5361367"/>
              <a:gd name="connsiteY2" fmla="*/ 5169676 h 5170715"/>
              <a:gd name="connsiteX3" fmla="*/ 757 w 5361367"/>
              <a:gd name="connsiteY3" fmla="*/ 5170715 h 5170715"/>
              <a:gd name="connsiteX4" fmla="*/ 3130 w 5361367"/>
              <a:gd name="connsiteY4" fmla="*/ 2623082 h 5170715"/>
              <a:gd name="connsiteX5" fmla="*/ 2565165 w 5361367"/>
              <a:gd name="connsiteY5" fmla="*/ 2623850 h 5170715"/>
              <a:gd name="connsiteX0" fmla="*/ 2564621 w 5371436"/>
              <a:gd name="connsiteY0" fmla="*/ 5826 h 5176541"/>
              <a:gd name="connsiteX1" fmla="*/ 5371436 w 5371436"/>
              <a:gd name="connsiteY1" fmla="*/ 0 h 5176541"/>
              <a:gd name="connsiteX2" fmla="*/ 5352844 w 5371436"/>
              <a:gd name="connsiteY2" fmla="*/ 5175502 h 5176541"/>
              <a:gd name="connsiteX3" fmla="*/ 757 w 5371436"/>
              <a:gd name="connsiteY3" fmla="*/ 5176541 h 5176541"/>
              <a:gd name="connsiteX4" fmla="*/ 3130 w 5371436"/>
              <a:gd name="connsiteY4" fmla="*/ 2628908 h 5176541"/>
              <a:gd name="connsiteX5" fmla="*/ 2565165 w 5371436"/>
              <a:gd name="connsiteY5" fmla="*/ 2629676 h 5176541"/>
              <a:gd name="connsiteX0" fmla="*/ 2564621 w 5371436"/>
              <a:gd name="connsiteY0" fmla="*/ 0 h 5170715"/>
              <a:gd name="connsiteX1" fmla="*/ 5371436 w 5371436"/>
              <a:gd name="connsiteY1" fmla="*/ 14333 h 5170715"/>
              <a:gd name="connsiteX2" fmla="*/ 5352844 w 5371436"/>
              <a:gd name="connsiteY2" fmla="*/ 5169676 h 5170715"/>
              <a:gd name="connsiteX3" fmla="*/ 757 w 5371436"/>
              <a:gd name="connsiteY3" fmla="*/ 5170715 h 5170715"/>
              <a:gd name="connsiteX4" fmla="*/ 3130 w 5371436"/>
              <a:gd name="connsiteY4" fmla="*/ 2623082 h 5170715"/>
              <a:gd name="connsiteX5" fmla="*/ 2565165 w 5371436"/>
              <a:gd name="connsiteY5" fmla="*/ 2623850 h 5170715"/>
              <a:gd name="connsiteX0" fmla="*/ 2564621 w 5352857"/>
              <a:gd name="connsiteY0" fmla="*/ 0 h 5170715"/>
              <a:gd name="connsiteX1" fmla="*/ 5347576 w 5352857"/>
              <a:gd name="connsiteY1" fmla="*/ 4779 h 5170715"/>
              <a:gd name="connsiteX2" fmla="*/ 5352844 w 5352857"/>
              <a:gd name="connsiteY2" fmla="*/ 5169676 h 5170715"/>
              <a:gd name="connsiteX3" fmla="*/ 757 w 5352857"/>
              <a:gd name="connsiteY3" fmla="*/ 5170715 h 5170715"/>
              <a:gd name="connsiteX4" fmla="*/ 3130 w 5352857"/>
              <a:gd name="connsiteY4" fmla="*/ 2623082 h 5170715"/>
              <a:gd name="connsiteX5" fmla="*/ 2565165 w 5352857"/>
              <a:gd name="connsiteY5" fmla="*/ 2623850 h 5170715"/>
              <a:gd name="connsiteX0" fmla="*/ 2561491 w 5349727"/>
              <a:gd name="connsiteY0" fmla="*/ 0 h 5170715"/>
              <a:gd name="connsiteX1" fmla="*/ 5344446 w 5349727"/>
              <a:gd name="connsiteY1" fmla="*/ 4779 h 5170715"/>
              <a:gd name="connsiteX2" fmla="*/ 5349714 w 5349727"/>
              <a:gd name="connsiteY2" fmla="*/ 5169676 h 5170715"/>
              <a:gd name="connsiteX3" fmla="*/ 4786 w 5349727"/>
              <a:gd name="connsiteY3" fmla="*/ 5170715 h 5170715"/>
              <a:gd name="connsiteX4" fmla="*/ 0 w 5349727"/>
              <a:gd name="connsiteY4" fmla="*/ 2623082 h 5170715"/>
              <a:gd name="connsiteX5" fmla="*/ 2562035 w 5349727"/>
              <a:gd name="connsiteY5" fmla="*/ 2623850 h 5170715"/>
              <a:gd name="connsiteX0" fmla="*/ 2561491 w 5349727"/>
              <a:gd name="connsiteY0" fmla="*/ 0 h 5174455"/>
              <a:gd name="connsiteX1" fmla="*/ 5344446 w 5349727"/>
              <a:gd name="connsiteY1" fmla="*/ 4779 h 5174455"/>
              <a:gd name="connsiteX2" fmla="*/ 5349714 w 5349727"/>
              <a:gd name="connsiteY2" fmla="*/ 5174455 h 5174455"/>
              <a:gd name="connsiteX3" fmla="*/ 4786 w 5349727"/>
              <a:gd name="connsiteY3" fmla="*/ 5170715 h 5174455"/>
              <a:gd name="connsiteX4" fmla="*/ 0 w 5349727"/>
              <a:gd name="connsiteY4" fmla="*/ 2623082 h 5174455"/>
              <a:gd name="connsiteX5" fmla="*/ 2562035 w 5349727"/>
              <a:gd name="connsiteY5" fmla="*/ 2623850 h 5174455"/>
              <a:gd name="connsiteX0" fmla="*/ 2564619 w 5352855"/>
              <a:gd name="connsiteY0" fmla="*/ 0 h 5175493"/>
              <a:gd name="connsiteX1" fmla="*/ 5347574 w 5352855"/>
              <a:gd name="connsiteY1" fmla="*/ 4779 h 5175493"/>
              <a:gd name="connsiteX2" fmla="*/ 5352842 w 5352855"/>
              <a:gd name="connsiteY2" fmla="*/ 5174455 h 5175493"/>
              <a:gd name="connsiteX3" fmla="*/ 756 w 5352855"/>
              <a:gd name="connsiteY3" fmla="*/ 5175493 h 5175493"/>
              <a:gd name="connsiteX4" fmla="*/ 3128 w 5352855"/>
              <a:gd name="connsiteY4" fmla="*/ 2623082 h 5175493"/>
              <a:gd name="connsiteX5" fmla="*/ 2565163 w 5352855"/>
              <a:gd name="connsiteY5" fmla="*/ 2623850 h 5175493"/>
              <a:gd name="connsiteX0" fmla="*/ 2564619 w 5352855"/>
              <a:gd name="connsiteY0" fmla="*/ 0 h 5175493"/>
              <a:gd name="connsiteX1" fmla="*/ 5347574 w 5352855"/>
              <a:gd name="connsiteY1" fmla="*/ 4779 h 5175493"/>
              <a:gd name="connsiteX2" fmla="*/ 5352842 w 5352855"/>
              <a:gd name="connsiteY2" fmla="*/ 5174455 h 5175493"/>
              <a:gd name="connsiteX3" fmla="*/ 756 w 5352855"/>
              <a:gd name="connsiteY3" fmla="*/ 5175493 h 5175493"/>
              <a:gd name="connsiteX4" fmla="*/ 3128 w 5352855"/>
              <a:gd name="connsiteY4" fmla="*/ 2623082 h 5175493"/>
              <a:gd name="connsiteX5" fmla="*/ 2569934 w 5352855"/>
              <a:gd name="connsiteY5" fmla="*/ 2638182 h 5175493"/>
              <a:gd name="connsiteX0" fmla="*/ 2564619 w 5352855"/>
              <a:gd name="connsiteY0" fmla="*/ 0 h 5175493"/>
              <a:gd name="connsiteX1" fmla="*/ 5347574 w 5352855"/>
              <a:gd name="connsiteY1" fmla="*/ 4779 h 5175493"/>
              <a:gd name="connsiteX2" fmla="*/ 5352842 w 5352855"/>
              <a:gd name="connsiteY2" fmla="*/ 5174455 h 5175493"/>
              <a:gd name="connsiteX3" fmla="*/ 756 w 5352855"/>
              <a:gd name="connsiteY3" fmla="*/ 5175493 h 5175493"/>
              <a:gd name="connsiteX4" fmla="*/ 3128 w 5352855"/>
              <a:gd name="connsiteY4" fmla="*/ 2639802 h 5175493"/>
              <a:gd name="connsiteX5" fmla="*/ 2569934 w 5352855"/>
              <a:gd name="connsiteY5" fmla="*/ 2638182 h 5175493"/>
              <a:gd name="connsiteX0" fmla="*/ 2564832 w 5353068"/>
              <a:gd name="connsiteY0" fmla="*/ 0 h 5175493"/>
              <a:gd name="connsiteX1" fmla="*/ 5347787 w 5353068"/>
              <a:gd name="connsiteY1" fmla="*/ 4779 h 5175493"/>
              <a:gd name="connsiteX2" fmla="*/ 5353055 w 5353068"/>
              <a:gd name="connsiteY2" fmla="*/ 5174455 h 5175493"/>
              <a:gd name="connsiteX3" fmla="*/ 969 w 5353068"/>
              <a:gd name="connsiteY3" fmla="*/ 5175493 h 5175493"/>
              <a:gd name="connsiteX4" fmla="*/ 955 w 5353068"/>
              <a:gd name="connsiteY4" fmla="*/ 2639802 h 5175493"/>
              <a:gd name="connsiteX5" fmla="*/ 2570147 w 5353068"/>
              <a:gd name="connsiteY5" fmla="*/ 2638182 h 5175493"/>
              <a:gd name="connsiteX0" fmla="*/ 2564832 w 5353068"/>
              <a:gd name="connsiteY0" fmla="*/ 0 h 5175493"/>
              <a:gd name="connsiteX1" fmla="*/ 5347787 w 5353068"/>
              <a:gd name="connsiteY1" fmla="*/ 4779 h 5175493"/>
              <a:gd name="connsiteX2" fmla="*/ 5353055 w 5353068"/>
              <a:gd name="connsiteY2" fmla="*/ 5174455 h 5175493"/>
              <a:gd name="connsiteX3" fmla="*/ 969 w 5353068"/>
              <a:gd name="connsiteY3" fmla="*/ 5175493 h 5175493"/>
              <a:gd name="connsiteX4" fmla="*/ 955 w 5353068"/>
              <a:gd name="connsiteY4" fmla="*/ 2639802 h 5175493"/>
              <a:gd name="connsiteX5" fmla="*/ 2562989 w 5353068"/>
              <a:gd name="connsiteY5" fmla="*/ 2638182 h 5175493"/>
              <a:gd name="connsiteX0" fmla="*/ 2571035 w 5359271"/>
              <a:gd name="connsiteY0" fmla="*/ 0 h 5175493"/>
              <a:gd name="connsiteX1" fmla="*/ 5353990 w 5359271"/>
              <a:gd name="connsiteY1" fmla="*/ 4779 h 5175493"/>
              <a:gd name="connsiteX2" fmla="*/ 5359258 w 5359271"/>
              <a:gd name="connsiteY2" fmla="*/ 5174455 h 5175493"/>
              <a:gd name="connsiteX3" fmla="*/ 7172 w 5359271"/>
              <a:gd name="connsiteY3" fmla="*/ 5175493 h 5175493"/>
              <a:gd name="connsiteX4" fmla="*/ 0 w 5359271"/>
              <a:gd name="connsiteY4" fmla="*/ 2639802 h 5175493"/>
              <a:gd name="connsiteX5" fmla="*/ 2569192 w 5359271"/>
              <a:gd name="connsiteY5" fmla="*/ 2638182 h 5175493"/>
              <a:gd name="connsiteX0" fmla="*/ 2571035 w 5359271"/>
              <a:gd name="connsiteY0" fmla="*/ 0 h 5177881"/>
              <a:gd name="connsiteX1" fmla="*/ 5353990 w 5359271"/>
              <a:gd name="connsiteY1" fmla="*/ 4779 h 5177881"/>
              <a:gd name="connsiteX2" fmla="*/ 5359258 w 5359271"/>
              <a:gd name="connsiteY2" fmla="*/ 5174455 h 5177881"/>
              <a:gd name="connsiteX3" fmla="*/ 4785 w 5359271"/>
              <a:gd name="connsiteY3" fmla="*/ 5177881 h 5177881"/>
              <a:gd name="connsiteX4" fmla="*/ 0 w 5359271"/>
              <a:gd name="connsiteY4" fmla="*/ 2639802 h 5177881"/>
              <a:gd name="connsiteX5" fmla="*/ 2569192 w 5359271"/>
              <a:gd name="connsiteY5" fmla="*/ 2638182 h 5177881"/>
              <a:gd name="connsiteX0" fmla="*/ 2571035 w 5359271"/>
              <a:gd name="connsiteY0" fmla="*/ 0 h 5175493"/>
              <a:gd name="connsiteX1" fmla="*/ 5353990 w 5359271"/>
              <a:gd name="connsiteY1" fmla="*/ 4779 h 5175493"/>
              <a:gd name="connsiteX2" fmla="*/ 5359258 w 5359271"/>
              <a:gd name="connsiteY2" fmla="*/ 5174455 h 5175493"/>
              <a:gd name="connsiteX3" fmla="*/ 4785 w 5359271"/>
              <a:gd name="connsiteY3" fmla="*/ 5175493 h 5175493"/>
              <a:gd name="connsiteX4" fmla="*/ 0 w 5359271"/>
              <a:gd name="connsiteY4" fmla="*/ 2639802 h 5175493"/>
              <a:gd name="connsiteX5" fmla="*/ 2569192 w 5359271"/>
              <a:gd name="connsiteY5" fmla="*/ 2638182 h 5175493"/>
              <a:gd name="connsiteX0" fmla="*/ 2568649 w 5356885"/>
              <a:gd name="connsiteY0" fmla="*/ 0 h 5175493"/>
              <a:gd name="connsiteX1" fmla="*/ 5351604 w 5356885"/>
              <a:gd name="connsiteY1" fmla="*/ 4779 h 5175493"/>
              <a:gd name="connsiteX2" fmla="*/ 5356872 w 5356885"/>
              <a:gd name="connsiteY2" fmla="*/ 5174455 h 5175493"/>
              <a:gd name="connsiteX3" fmla="*/ 2399 w 5356885"/>
              <a:gd name="connsiteY3" fmla="*/ 5175493 h 5175493"/>
              <a:gd name="connsiteX4" fmla="*/ 0 w 5356885"/>
              <a:gd name="connsiteY4" fmla="*/ 2637414 h 5175493"/>
              <a:gd name="connsiteX5" fmla="*/ 2566806 w 5356885"/>
              <a:gd name="connsiteY5" fmla="*/ 2638182 h 5175493"/>
              <a:gd name="connsiteX0" fmla="*/ 2568649 w 5356885"/>
              <a:gd name="connsiteY0" fmla="*/ 0 h 5175493"/>
              <a:gd name="connsiteX1" fmla="*/ 5351604 w 5356885"/>
              <a:gd name="connsiteY1" fmla="*/ 4779 h 5175493"/>
              <a:gd name="connsiteX2" fmla="*/ 5356872 w 5356885"/>
              <a:gd name="connsiteY2" fmla="*/ 5174455 h 5175493"/>
              <a:gd name="connsiteX3" fmla="*/ 2399 w 5356885"/>
              <a:gd name="connsiteY3" fmla="*/ 5175493 h 5175493"/>
              <a:gd name="connsiteX4" fmla="*/ 0 w 5356885"/>
              <a:gd name="connsiteY4" fmla="*/ 2637414 h 5175493"/>
              <a:gd name="connsiteX5" fmla="*/ 2569193 w 5356885"/>
              <a:gd name="connsiteY5" fmla="*/ 2633406 h 5175493"/>
              <a:gd name="connsiteX0" fmla="*/ 2568649 w 5356885"/>
              <a:gd name="connsiteY0" fmla="*/ 0 h 5175493"/>
              <a:gd name="connsiteX1" fmla="*/ 5351604 w 5356885"/>
              <a:gd name="connsiteY1" fmla="*/ 4779 h 5175493"/>
              <a:gd name="connsiteX2" fmla="*/ 5356872 w 5356885"/>
              <a:gd name="connsiteY2" fmla="*/ 5174455 h 5175493"/>
              <a:gd name="connsiteX3" fmla="*/ 2399 w 5356885"/>
              <a:gd name="connsiteY3" fmla="*/ 5175493 h 5175493"/>
              <a:gd name="connsiteX4" fmla="*/ 0 w 5356885"/>
              <a:gd name="connsiteY4" fmla="*/ 2639803 h 5175493"/>
              <a:gd name="connsiteX5" fmla="*/ 2569193 w 5356885"/>
              <a:gd name="connsiteY5" fmla="*/ 2633406 h 5175493"/>
              <a:gd name="connsiteX0" fmla="*/ 2566872 w 5355108"/>
              <a:gd name="connsiteY0" fmla="*/ 0 h 5175493"/>
              <a:gd name="connsiteX1" fmla="*/ 5349827 w 5355108"/>
              <a:gd name="connsiteY1" fmla="*/ 4779 h 5175493"/>
              <a:gd name="connsiteX2" fmla="*/ 5355095 w 5355108"/>
              <a:gd name="connsiteY2" fmla="*/ 5174455 h 5175493"/>
              <a:gd name="connsiteX3" fmla="*/ 622 w 5355108"/>
              <a:gd name="connsiteY3" fmla="*/ 5175493 h 5175493"/>
              <a:gd name="connsiteX4" fmla="*/ 5380 w 5355108"/>
              <a:gd name="connsiteY4" fmla="*/ 2637415 h 5175493"/>
              <a:gd name="connsiteX5" fmla="*/ 2567416 w 5355108"/>
              <a:gd name="connsiteY5" fmla="*/ 2633406 h 5175493"/>
              <a:gd name="connsiteX0" fmla="*/ 2571036 w 5359272"/>
              <a:gd name="connsiteY0" fmla="*/ 0 h 5175493"/>
              <a:gd name="connsiteX1" fmla="*/ 5353991 w 5359272"/>
              <a:gd name="connsiteY1" fmla="*/ 4779 h 5175493"/>
              <a:gd name="connsiteX2" fmla="*/ 5359259 w 5359272"/>
              <a:gd name="connsiteY2" fmla="*/ 5174455 h 5175493"/>
              <a:gd name="connsiteX3" fmla="*/ 4786 w 5359272"/>
              <a:gd name="connsiteY3" fmla="*/ 5175493 h 5175493"/>
              <a:gd name="connsiteX4" fmla="*/ 0 w 5359272"/>
              <a:gd name="connsiteY4" fmla="*/ 2635027 h 5175493"/>
              <a:gd name="connsiteX5" fmla="*/ 2571580 w 5359272"/>
              <a:gd name="connsiteY5" fmla="*/ 2633406 h 5175493"/>
              <a:gd name="connsiteX0" fmla="*/ 2571990 w 5360226"/>
              <a:gd name="connsiteY0" fmla="*/ 0 h 5182659"/>
              <a:gd name="connsiteX1" fmla="*/ 5354945 w 5360226"/>
              <a:gd name="connsiteY1" fmla="*/ 4779 h 5182659"/>
              <a:gd name="connsiteX2" fmla="*/ 5360213 w 5360226"/>
              <a:gd name="connsiteY2" fmla="*/ 5174455 h 5182659"/>
              <a:gd name="connsiteX3" fmla="*/ 969 w 5360226"/>
              <a:gd name="connsiteY3" fmla="*/ 5182659 h 5182659"/>
              <a:gd name="connsiteX4" fmla="*/ 954 w 5360226"/>
              <a:gd name="connsiteY4" fmla="*/ 2635027 h 5182659"/>
              <a:gd name="connsiteX5" fmla="*/ 2572534 w 5360226"/>
              <a:gd name="connsiteY5" fmla="*/ 2633406 h 5182659"/>
              <a:gd name="connsiteX0" fmla="*/ 2571778 w 5360014"/>
              <a:gd name="connsiteY0" fmla="*/ 0 h 5182659"/>
              <a:gd name="connsiteX1" fmla="*/ 5354733 w 5360014"/>
              <a:gd name="connsiteY1" fmla="*/ 4779 h 5182659"/>
              <a:gd name="connsiteX2" fmla="*/ 5360001 w 5360014"/>
              <a:gd name="connsiteY2" fmla="*/ 5174455 h 5182659"/>
              <a:gd name="connsiteX3" fmla="*/ 757 w 5360014"/>
              <a:gd name="connsiteY3" fmla="*/ 5182659 h 5182659"/>
              <a:gd name="connsiteX4" fmla="*/ 3128 w 5360014"/>
              <a:gd name="connsiteY4" fmla="*/ 2639805 h 5182659"/>
              <a:gd name="connsiteX5" fmla="*/ 2572322 w 5360014"/>
              <a:gd name="connsiteY5" fmla="*/ 2633406 h 5182659"/>
              <a:gd name="connsiteX0" fmla="*/ 2571643 w 5359879"/>
              <a:gd name="connsiteY0" fmla="*/ 0 h 5182659"/>
              <a:gd name="connsiteX1" fmla="*/ 5354598 w 5359879"/>
              <a:gd name="connsiteY1" fmla="*/ 4779 h 5182659"/>
              <a:gd name="connsiteX2" fmla="*/ 5359866 w 5359879"/>
              <a:gd name="connsiteY2" fmla="*/ 5174455 h 5182659"/>
              <a:gd name="connsiteX3" fmla="*/ 622 w 5359879"/>
              <a:gd name="connsiteY3" fmla="*/ 5182659 h 5182659"/>
              <a:gd name="connsiteX4" fmla="*/ 5379 w 5359879"/>
              <a:gd name="connsiteY4" fmla="*/ 2642195 h 5182659"/>
              <a:gd name="connsiteX5" fmla="*/ 2572187 w 5359879"/>
              <a:gd name="connsiteY5" fmla="*/ 2633406 h 5182659"/>
              <a:gd name="connsiteX0" fmla="*/ 2571643 w 5359879"/>
              <a:gd name="connsiteY0" fmla="*/ 0 h 5182659"/>
              <a:gd name="connsiteX1" fmla="*/ 5354598 w 5359879"/>
              <a:gd name="connsiteY1" fmla="*/ 4779 h 5182659"/>
              <a:gd name="connsiteX2" fmla="*/ 5359866 w 5359879"/>
              <a:gd name="connsiteY2" fmla="*/ 5174455 h 5182659"/>
              <a:gd name="connsiteX3" fmla="*/ 622 w 5359879"/>
              <a:gd name="connsiteY3" fmla="*/ 5182659 h 5182659"/>
              <a:gd name="connsiteX4" fmla="*/ 5379 w 5359879"/>
              <a:gd name="connsiteY4" fmla="*/ 2642195 h 5182659"/>
              <a:gd name="connsiteX5" fmla="*/ 2584117 w 5359879"/>
              <a:gd name="connsiteY5" fmla="*/ 2640573 h 5182659"/>
              <a:gd name="connsiteX0" fmla="*/ 2571643 w 5359879"/>
              <a:gd name="connsiteY0" fmla="*/ 0 h 5182659"/>
              <a:gd name="connsiteX1" fmla="*/ 5354598 w 5359879"/>
              <a:gd name="connsiteY1" fmla="*/ 4779 h 5182659"/>
              <a:gd name="connsiteX2" fmla="*/ 5359866 w 5359879"/>
              <a:gd name="connsiteY2" fmla="*/ 5174455 h 5182659"/>
              <a:gd name="connsiteX3" fmla="*/ 622 w 5359879"/>
              <a:gd name="connsiteY3" fmla="*/ 5182659 h 5182659"/>
              <a:gd name="connsiteX4" fmla="*/ 5379 w 5359879"/>
              <a:gd name="connsiteY4" fmla="*/ 2642195 h 5182659"/>
              <a:gd name="connsiteX5" fmla="*/ 2576959 w 5359879"/>
              <a:gd name="connsiteY5" fmla="*/ 2642962 h 5182659"/>
              <a:gd name="connsiteX0" fmla="*/ 2571643 w 5359879"/>
              <a:gd name="connsiteY0" fmla="*/ 0 h 5182659"/>
              <a:gd name="connsiteX1" fmla="*/ 5354598 w 5359879"/>
              <a:gd name="connsiteY1" fmla="*/ 4779 h 5182659"/>
              <a:gd name="connsiteX2" fmla="*/ 5359866 w 5359879"/>
              <a:gd name="connsiteY2" fmla="*/ 5174455 h 5182659"/>
              <a:gd name="connsiteX3" fmla="*/ 622 w 5359879"/>
              <a:gd name="connsiteY3" fmla="*/ 5182659 h 5182659"/>
              <a:gd name="connsiteX4" fmla="*/ 5379 w 5359879"/>
              <a:gd name="connsiteY4" fmla="*/ 2642195 h 5182659"/>
              <a:gd name="connsiteX5" fmla="*/ 2574573 w 5359879"/>
              <a:gd name="connsiteY5" fmla="*/ 2645351 h 5182659"/>
              <a:gd name="connsiteX0" fmla="*/ 2571643 w 5359879"/>
              <a:gd name="connsiteY0" fmla="*/ 0 h 5182659"/>
              <a:gd name="connsiteX1" fmla="*/ 5354598 w 5359879"/>
              <a:gd name="connsiteY1" fmla="*/ 4779 h 5182659"/>
              <a:gd name="connsiteX2" fmla="*/ 5359866 w 5359879"/>
              <a:gd name="connsiteY2" fmla="*/ 5174455 h 5182659"/>
              <a:gd name="connsiteX3" fmla="*/ 622 w 5359879"/>
              <a:gd name="connsiteY3" fmla="*/ 5182659 h 5182659"/>
              <a:gd name="connsiteX4" fmla="*/ 5379 w 5359879"/>
              <a:gd name="connsiteY4" fmla="*/ 2642195 h 5182659"/>
              <a:gd name="connsiteX5" fmla="*/ 2565030 w 5359879"/>
              <a:gd name="connsiteY5" fmla="*/ 2642963 h 5182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59879" h="5182659">
                <a:moveTo>
                  <a:pt x="2571643" y="0"/>
                </a:moveTo>
                <a:lnTo>
                  <a:pt x="5354598" y="4779"/>
                </a:lnTo>
                <a:cubicBezTo>
                  <a:pt x="5354262" y="1084146"/>
                  <a:pt x="5360202" y="4095088"/>
                  <a:pt x="5359866" y="5174455"/>
                </a:cubicBezTo>
                <a:lnTo>
                  <a:pt x="622" y="5182659"/>
                </a:lnTo>
                <a:cubicBezTo>
                  <a:pt x="-2731" y="4329088"/>
                  <a:pt x="8732" y="3495766"/>
                  <a:pt x="5379" y="2642195"/>
                </a:cubicBezTo>
                <a:lnTo>
                  <a:pt x="2565030" y="2642963"/>
                </a:lnTo>
              </a:path>
            </a:pathLst>
          </a:custGeom>
          <a:noFill/>
          <a:ln>
            <a:noFill/>
          </a:ln>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380">
                <a:solidFill>
                  <a:srgbClr val="FFFF00"/>
                </a:solidFill>
                <a:latin typeface="Arial" panose="020B0604020202020204" pitchFamily="34" charset="0"/>
                <a:cs typeface="Arial" panose="020B0604020202020204" pitchFamily="34" charset="0"/>
              </a:defRPr>
            </a:lvl1pPr>
          </a:lstStyle>
          <a:p>
            <a:r>
              <a:rPr lang="en-ZA" dirty="0"/>
              <a:t>Click on icon to add picture</a:t>
            </a:r>
          </a:p>
          <a:p>
            <a:endParaRPr lang="en-ZA" dirty="0"/>
          </a:p>
        </p:txBody>
      </p:sp>
      <p:grpSp>
        <p:nvGrpSpPr>
          <p:cNvPr id="21" name="Group 20"/>
          <p:cNvGrpSpPr/>
          <p:nvPr userDrawn="1"/>
        </p:nvGrpSpPr>
        <p:grpSpPr>
          <a:xfrm>
            <a:off x="2340768" y="1144062"/>
            <a:ext cx="1640922" cy="1648028"/>
            <a:chOff x="6435591" y="1113939"/>
            <a:chExt cx="1601874" cy="1608810"/>
          </a:xfrm>
        </p:grpSpPr>
        <p:sp>
          <p:nvSpPr>
            <p:cNvPr id="22" name="Rectangle 21"/>
            <p:cNvSpPr>
              <a:spLocks noChangeAspect="1"/>
            </p:cNvSpPr>
            <p:nvPr userDrawn="1"/>
          </p:nvSpPr>
          <p:spPr>
            <a:xfrm>
              <a:off x="6600623" y="1113939"/>
              <a:ext cx="1436842" cy="1447815"/>
            </a:xfrm>
            <a:prstGeom prst="rect">
              <a:avLst/>
            </a:prstGeom>
            <a:solidFill>
              <a:srgbClr val="D71C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u="sng"/>
            </a:p>
          </p:txBody>
        </p:sp>
        <p:sp>
          <p:nvSpPr>
            <p:cNvPr id="23" name="Rectangle 22"/>
            <p:cNvSpPr>
              <a:spLocks noChangeAspect="1"/>
            </p:cNvSpPr>
            <p:nvPr userDrawn="1"/>
          </p:nvSpPr>
          <p:spPr>
            <a:xfrm>
              <a:off x="6435591" y="1270439"/>
              <a:ext cx="1436842" cy="1452310"/>
            </a:xfrm>
            <a:prstGeom prst="rect">
              <a:avLst/>
            </a:prstGeom>
            <a:solidFill>
              <a:srgbClr val="C48B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u="sng"/>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98307" y="1272301"/>
              <a:ext cx="1276744" cy="1289453"/>
            </a:xfrm>
            <a:prstGeom prst="rect">
              <a:avLst/>
            </a:prstGeom>
          </p:spPr>
        </p:pic>
      </p:grpSp>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79863" y="1416244"/>
            <a:ext cx="2387213" cy="1193607"/>
          </a:xfrm>
          <a:prstGeom prst="rect">
            <a:avLst/>
          </a:prstGeom>
        </p:spPr>
      </p:pic>
    </p:spTree>
    <p:extLst>
      <p:ext uri="{BB962C8B-B14F-4D97-AF65-F5344CB8AC3E}">
        <p14:creationId xmlns:p14="http://schemas.microsoft.com/office/powerpoint/2010/main" val="5883850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sp>
        <p:nvSpPr>
          <p:cNvPr id="7" name="Rectangle 6"/>
          <p:cNvSpPr/>
          <p:nvPr userDrawn="1"/>
        </p:nvSpPr>
        <p:spPr>
          <a:xfrm>
            <a:off x="0" y="1304924"/>
            <a:ext cx="6589500" cy="2524125"/>
          </a:xfrm>
          <a:prstGeom prst="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9934" y="3404618"/>
            <a:ext cx="2141491" cy="241319"/>
          </a:xfrm>
          <a:prstGeom prst="rect">
            <a:avLst/>
          </a:prstGeom>
        </p:spPr>
      </p:pic>
      <p:sp>
        <p:nvSpPr>
          <p:cNvPr id="22" name="Rectangle 21"/>
          <p:cNvSpPr/>
          <p:nvPr userDrawn="1"/>
        </p:nvSpPr>
        <p:spPr>
          <a:xfrm>
            <a:off x="5306886" y="-28"/>
            <a:ext cx="3844472" cy="2606703"/>
          </a:xfrm>
          <a:prstGeom prst="rect">
            <a:avLst/>
          </a:prstGeom>
          <a:solidFill>
            <a:srgbClr val="00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24" name="Straight Connector 23"/>
          <p:cNvCxnSpPr/>
          <p:nvPr userDrawn="1"/>
        </p:nvCxnSpPr>
        <p:spPr>
          <a:xfrm>
            <a:off x="6939370" y="1288359"/>
            <a:ext cx="20208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 Placeholder 4"/>
          <p:cNvSpPr>
            <a:spLocks noGrp="1"/>
          </p:cNvSpPr>
          <p:nvPr userDrawn="1">
            <p:ph type="body" sz="quarter" idx="17" hasCustomPrompt="1"/>
          </p:nvPr>
        </p:nvSpPr>
        <p:spPr>
          <a:xfrm>
            <a:off x="331830" y="1488201"/>
            <a:ext cx="4783976" cy="553998"/>
          </a:xfrm>
          <a:prstGeom prst="rect">
            <a:avLst/>
          </a:prstGeom>
        </p:spPr>
        <p:txBody>
          <a:bodyPr wrap="square" lIns="0" tIns="0" bIns="0">
            <a:spAutoFit/>
          </a:bodyPr>
          <a:lstStyle>
            <a:lvl1pPr marL="0" indent="0">
              <a:spcBef>
                <a:spcPts val="0"/>
              </a:spcBef>
              <a:buNone/>
              <a:defRPr sz="3600" b="1">
                <a:solidFill>
                  <a:schemeClr val="bg1"/>
                </a:solidFill>
                <a:latin typeface="Arial" panose="020B0604020202020204" pitchFamily="34" charset="0"/>
                <a:ea typeface="Open Sans" panose="020B0606030504020204" pitchFamily="34" charset="0"/>
                <a:cs typeface="Arial" panose="020B0604020202020204" pitchFamily="34" charset="0"/>
              </a:defRPr>
            </a:lvl1pPr>
          </a:lstStyle>
          <a:p>
            <a:pPr lvl="0"/>
            <a:r>
              <a:rPr lang="en-ZA" dirty="0"/>
              <a:t>Heading</a:t>
            </a:r>
          </a:p>
        </p:txBody>
      </p:sp>
      <p:sp>
        <p:nvSpPr>
          <p:cNvPr id="32" name="Text Placeholder 4"/>
          <p:cNvSpPr>
            <a:spLocks noGrp="1"/>
          </p:cNvSpPr>
          <p:nvPr userDrawn="1">
            <p:ph type="body" sz="quarter" idx="18" hasCustomPrompt="1"/>
          </p:nvPr>
        </p:nvSpPr>
        <p:spPr>
          <a:xfrm>
            <a:off x="357186" y="2750888"/>
            <a:ext cx="4756152" cy="261610"/>
          </a:xfrm>
          <a:prstGeom prst="rect">
            <a:avLst/>
          </a:prstGeom>
        </p:spPr>
        <p:txBody>
          <a:bodyPr wrap="square" lIns="0" tIns="0" bIns="0">
            <a:spAutoFit/>
          </a:bodyPr>
          <a:lstStyle>
            <a:lvl1pPr marL="0" indent="0">
              <a:spcBef>
                <a:spcPts val="0"/>
              </a:spcBef>
              <a:buNone/>
              <a:defRPr sz="1700">
                <a:solidFill>
                  <a:schemeClr val="bg1"/>
                </a:solidFill>
                <a:latin typeface="Arial" panose="020B0604020202020204" pitchFamily="34" charset="0"/>
                <a:cs typeface="Arial" panose="020B0604020202020204" pitchFamily="34" charset="0"/>
              </a:defRPr>
            </a:lvl1pPr>
          </a:lstStyle>
          <a:p>
            <a:pPr lvl="0"/>
            <a:r>
              <a:rPr lang="en-US" dirty="0"/>
              <a:t>Date</a:t>
            </a:r>
            <a:endParaRPr lang="en-ZA" dirty="0"/>
          </a:p>
        </p:txBody>
      </p:sp>
      <p:grpSp>
        <p:nvGrpSpPr>
          <p:cNvPr id="2" name="Group 1"/>
          <p:cNvGrpSpPr/>
          <p:nvPr userDrawn="1"/>
        </p:nvGrpSpPr>
        <p:grpSpPr>
          <a:xfrm>
            <a:off x="5141457" y="1147110"/>
            <a:ext cx="3963475" cy="1621351"/>
            <a:chOff x="5140204" y="1122956"/>
            <a:chExt cx="4028689" cy="1648028"/>
          </a:xfrm>
        </p:grpSpPr>
        <p:grpSp>
          <p:nvGrpSpPr>
            <p:cNvPr id="14" name="Group 13"/>
            <p:cNvGrpSpPr/>
            <p:nvPr userDrawn="1"/>
          </p:nvGrpSpPr>
          <p:grpSpPr>
            <a:xfrm>
              <a:off x="5140204" y="1122956"/>
              <a:ext cx="1640922" cy="1648028"/>
              <a:chOff x="6435591" y="1113939"/>
              <a:chExt cx="1601874" cy="1608810"/>
            </a:xfrm>
          </p:grpSpPr>
          <p:sp>
            <p:nvSpPr>
              <p:cNvPr id="16" name="Rectangle 15"/>
              <p:cNvSpPr>
                <a:spLocks noChangeAspect="1"/>
              </p:cNvSpPr>
              <p:nvPr userDrawn="1"/>
            </p:nvSpPr>
            <p:spPr>
              <a:xfrm>
                <a:off x="6600623" y="1113939"/>
                <a:ext cx="1436842" cy="1447815"/>
              </a:xfrm>
              <a:prstGeom prst="rect">
                <a:avLst/>
              </a:prstGeom>
              <a:solidFill>
                <a:srgbClr val="D71C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u="sng"/>
              </a:p>
            </p:txBody>
          </p:sp>
          <p:sp>
            <p:nvSpPr>
              <p:cNvPr id="17" name="Rectangle 16"/>
              <p:cNvSpPr>
                <a:spLocks noChangeAspect="1"/>
              </p:cNvSpPr>
              <p:nvPr userDrawn="1"/>
            </p:nvSpPr>
            <p:spPr>
              <a:xfrm>
                <a:off x="6435591" y="1270439"/>
                <a:ext cx="1436842" cy="1452310"/>
              </a:xfrm>
              <a:prstGeom prst="rect">
                <a:avLst/>
              </a:prstGeom>
              <a:solidFill>
                <a:srgbClr val="C48B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u="sng"/>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98307" y="1272301"/>
                <a:ext cx="1276744" cy="1289453"/>
              </a:xfrm>
              <a:prstGeom prst="rect">
                <a:avLst/>
              </a:prstGeom>
            </p:spPr>
          </p:pic>
        </p:gr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81680" y="1411805"/>
              <a:ext cx="2387213" cy="1193607"/>
            </a:xfrm>
            <a:prstGeom prst="rect">
              <a:avLst/>
            </a:prstGeom>
          </p:spPr>
        </p:pic>
      </p:grpSp>
      <p:sp>
        <p:nvSpPr>
          <p:cNvPr id="33" name="Picture Placeholder 3"/>
          <p:cNvSpPr>
            <a:spLocks noGrp="1"/>
          </p:cNvSpPr>
          <p:nvPr>
            <p:ph type="pic" sz="quarter" idx="14" hasCustomPrompt="1"/>
          </p:nvPr>
        </p:nvSpPr>
        <p:spPr>
          <a:xfrm>
            <a:off x="-7311" y="2603058"/>
            <a:ext cx="9161918" cy="2540441"/>
          </a:xfrm>
          <a:custGeom>
            <a:avLst/>
            <a:gdLst>
              <a:gd name="connsiteX0" fmla="*/ 0 w 5329237"/>
              <a:gd name="connsiteY0" fmla="*/ 0 h 5143500"/>
              <a:gd name="connsiteX1" fmla="*/ 5329237 w 5329237"/>
              <a:gd name="connsiteY1" fmla="*/ 0 h 5143500"/>
              <a:gd name="connsiteX2" fmla="*/ 5329237 w 5329237"/>
              <a:gd name="connsiteY2" fmla="*/ 5143500 h 5143500"/>
              <a:gd name="connsiteX3" fmla="*/ 0 w 5329237"/>
              <a:gd name="connsiteY3" fmla="*/ 5143500 h 5143500"/>
              <a:gd name="connsiteX4" fmla="*/ 0 w 5329237"/>
              <a:gd name="connsiteY4" fmla="*/ 0 h 5143500"/>
              <a:gd name="connsiteX0" fmla="*/ 0 w 5329237"/>
              <a:gd name="connsiteY0" fmla="*/ 10048 h 5153548"/>
              <a:gd name="connsiteX1" fmla="*/ 1872604 w 5329237"/>
              <a:gd name="connsiteY1" fmla="*/ 0 h 5153548"/>
              <a:gd name="connsiteX2" fmla="*/ 5329237 w 5329237"/>
              <a:gd name="connsiteY2" fmla="*/ 10048 h 5153548"/>
              <a:gd name="connsiteX3" fmla="*/ 5329237 w 5329237"/>
              <a:gd name="connsiteY3" fmla="*/ 5153548 h 5153548"/>
              <a:gd name="connsiteX4" fmla="*/ 0 w 5329237"/>
              <a:gd name="connsiteY4" fmla="*/ 5153548 h 5153548"/>
              <a:gd name="connsiteX5" fmla="*/ 0 w 5329237"/>
              <a:gd name="connsiteY5" fmla="*/ 10048 h 5153548"/>
              <a:gd name="connsiteX0" fmla="*/ 0 w 5329237"/>
              <a:gd name="connsiteY0" fmla="*/ 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0 w 5329237"/>
              <a:gd name="connsiteY5" fmla="*/ 0 h 5143500"/>
              <a:gd name="connsiteX0" fmla="*/ 0 w 5329237"/>
              <a:gd name="connsiteY0" fmla="*/ 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0 w 5329237"/>
              <a:gd name="connsiteY6" fmla="*/ 0 h 5143500"/>
              <a:gd name="connsiteX0" fmla="*/ 2582426 w 5329237"/>
              <a:gd name="connsiteY0" fmla="*/ 1637881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82426 w 5329237"/>
              <a:gd name="connsiteY6" fmla="*/ 1637881 h 5143500"/>
              <a:gd name="connsiteX0" fmla="*/ 2582426 w 5329237"/>
              <a:gd name="connsiteY0" fmla="*/ 1637881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82426 w 5329237"/>
              <a:gd name="connsiteY6" fmla="*/ 1637881 h 5143500"/>
              <a:gd name="connsiteX0" fmla="*/ 2572378 w 5329237"/>
              <a:gd name="connsiteY0" fmla="*/ 1939331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72378 w 5329237"/>
              <a:gd name="connsiteY6" fmla="*/ 1939331 h 5143500"/>
              <a:gd name="connsiteX0" fmla="*/ 2572378 w 5329237"/>
              <a:gd name="connsiteY0" fmla="*/ 1939331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72378 w 5329237"/>
              <a:gd name="connsiteY6" fmla="*/ 1939331 h 5143500"/>
              <a:gd name="connsiteX0" fmla="*/ 2572378 w 5329237"/>
              <a:gd name="connsiteY0" fmla="*/ 1944093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72378 w 5329237"/>
              <a:gd name="connsiteY6" fmla="*/ 1944093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58091 w 5329237"/>
              <a:gd name="connsiteY6"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58091 w 5329237"/>
              <a:gd name="connsiteY6"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58091 w 5329237"/>
              <a:gd name="connsiteY6"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1281112 w 5329237"/>
              <a:gd name="connsiteY6" fmla="*/ 1914525 h 5143500"/>
              <a:gd name="connsiteX7" fmla="*/ 2558091 w 5329237"/>
              <a:gd name="connsiteY7"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1281112 w 5329237"/>
              <a:gd name="connsiteY6" fmla="*/ 1914525 h 5143500"/>
              <a:gd name="connsiteX7" fmla="*/ 1900237 w 5329237"/>
              <a:gd name="connsiteY7" fmla="*/ 1909763 h 5143500"/>
              <a:gd name="connsiteX8" fmla="*/ 2558091 w 5329237"/>
              <a:gd name="connsiteY8"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1900237 w 5329237"/>
              <a:gd name="connsiteY6" fmla="*/ 1909763 h 5143500"/>
              <a:gd name="connsiteX7" fmla="*/ 2558091 w 5329237"/>
              <a:gd name="connsiteY7"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3611 w 5329237"/>
              <a:gd name="connsiteY5" fmla="*/ 1909187 h 5143500"/>
              <a:gd name="connsiteX6" fmla="*/ 2558091 w 5329237"/>
              <a:gd name="connsiteY6" fmla="*/ 1920280 h 5143500"/>
              <a:gd name="connsiteX0" fmla="*/ 2558091 w 5329237"/>
              <a:gd name="connsiteY0" fmla="*/ 1920280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95051 w 5329237"/>
              <a:gd name="connsiteY5" fmla="*/ 2000627 h 5143500"/>
              <a:gd name="connsiteX0" fmla="*/ 2585614 w 5356760"/>
              <a:gd name="connsiteY0" fmla="*/ 1920280 h 5143500"/>
              <a:gd name="connsiteX1" fmla="*/ 2583415 w 5356760"/>
              <a:gd name="connsiteY1" fmla="*/ 0 h 5143500"/>
              <a:gd name="connsiteX2" fmla="*/ 5356760 w 5356760"/>
              <a:gd name="connsiteY2" fmla="*/ 0 h 5143500"/>
              <a:gd name="connsiteX3" fmla="*/ 5356760 w 5356760"/>
              <a:gd name="connsiteY3" fmla="*/ 5143500 h 5143500"/>
              <a:gd name="connsiteX4" fmla="*/ 27523 w 5356760"/>
              <a:gd name="connsiteY4" fmla="*/ 5143500 h 5143500"/>
              <a:gd name="connsiteX5" fmla="*/ 46374 w 5356760"/>
              <a:gd name="connsiteY5" fmla="*/ 1914902 h 5143500"/>
              <a:gd name="connsiteX0" fmla="*/ 2573744 w 5344890"/>
              <a:gd name="connsiteY0" fmla="*/ 1920280 h 5143500"/>
              <a:gd name="connsiteX1" fmla="*/ 2571545 w 5344890"/>
              <a:gd name="connsiteY1" fmla="*/ 0 h 5143500"/>
              <a:gd name="connsiteX2" fmla="*/ 5344890 w 5344890"/>
              <a:gd name="connsiteY2" fmla="*/ 0 h 5143500"/>
              <a:gd name="connsiteX3" fmla="*/ 5344890 w 5344890"/>
              <a:gd name="connsiteY3" fmla="*/ 5143500 h 5143500"/>
              <a:gd name="connsiteX4" fmla="*/ 15653 w 5344890"/>
              <a:gd name="connsiteY4" fmla="*/ 5143500 h 5143500"/>
              <a:gd name="connsiteX5" fmla="*/ 53554 w 5344890"/>
              <a:gd name="connsiteY5" fmla="*/ 2033964 h 5143500"/>
              <a:gd name="connsiteX0" fmla="*/ 2588865 w 5360011"/>
              <a:gd name="connsiteY0" fmla="*/ 1920280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603153 w 5360011"/>
              <a:gd name="connsiteY0" fmla="*/ 1882180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88865 w 5360011"/>
              <a:gd name="connsiteY0" fmla="*/ 1934567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88865 w 5360011"/>
              <a:gd name="connsiteY0" fmla="*/ 1934567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88865 w 5360011"/>
              <a:gd name="connsiteY0" fmla="*/ 1934567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88865 w 5360011"/>
              <a:gd name="connsiteY0" fmla="*/ 1905992 h 5143500"/>
              <a:gd name="connsiteX1" fmla="*/ 2586666 w 5360011"/>
              <a:gd name="connsiteY1" fmla="*/ 0 h 5143500"/>
              <a:gd name="connsiteX2" fmla="*/ 5360011 w 5360011"/>
              <a:gd name="connsiteY2" fmla="*/ 0 h 5143500"/>
              <a:gd name="connsiteX3" fmla="*/ 5360011 w 5360011"/>
              <a:gd name="connsiteY3" fmla="*/ 5143500 h 5143500"/>
              <a:gd name="connsiteX4" fmla="*/ 30774 w 5360011"/>
              <a:gd name="connsiteY4" fmla="*/ 5143500 h 5143500"/>
              <a:gd name="connsiteX5" fmla="*/ 44863 w 5360011"/>
              <a:gd name="connsiteY5" fmla="*/ 1914901 h 5143500"/>
              <a:gd name="connsiteX0" fmla="*/ 2592210 w 5363356"/>
              <a:gd name="connsiteY0" fmla="*/ 1905992 h 5143500"/>
              <a:gd name="connsiteX1" fmla="*/ 2590011 w 5363356"/>
              <a:gd name="connsiteY1" fmla="*/ 0 h 5143500"/>
              <a:gd name="connsiteX2" fmla="*/ 5363356 w 5363356"/>
              <a:gd name="connsiteY2" fmla="*/ 0 h 5143500"/>
              <a:gd name="connsiteX3" fmla="*/ 5363356 w 5363356"/>
              <a:gd name="connsiteY3" fmla="*/ 5143500 h 5143500"/>
              <a:gd name="connsiteX4" fmla="*/ 34119 w 5363356"/>
              <a:gd name="connsiteY4" fmla="*/ 5143500 h 5143500"/>
              <a:gd name="connsiteX5" fmla="*/ 43445 w 5363356"/>
              <a:gd name="connsiteY5" fmla="*/ 1914901 h 5143500"/>
              <a:gd name="connsiteX0" fmla="*/ 2592210 w 5363356"/>
              <a:gd name="connsiteY0" fmla="*/ 1896467 h 5143500"/>
              <a:gd name="connsiteX1" fmla="*/ 2590011 w 5363356"/>
              <a:gd name="connsiteY1" fmla="*/ 0 h 5143500"/>
              <a:gd name="connsiteX2" fmla="*/ 5363356 w 5363356"/>
              <a:gd name="connsiteY2" fmla="*/ 0 h 5143500"/>
              <a:gd name="connsiteX3" fmla="*/ 5363356 w 5363356"/>
              <a:gd name="connsiteY3" fmla="*/ 5143500 h 5143500"/>
              <a:gd name="connsiteX4" fmla="*/ 34119 w 5363356"/>
              <a:gd name="connsiteY4" fmla="*/ 5143500 h 5143500"/>
              <a:gd name="connsiteX5" fmla="*/ 43445 w 5363356"/>
              <a:gd name="connsiteY5" fmla="*/ 1914901 h 5143500"/>
              <a:gd name="connsiteX0" fmla="*/ 2587447 w 5363356"/>
              <a:gd name="connsiteY0" fmla="*/ 1925042 h 5143500"/>
              <a:gd name="connsiteX1" fmla="*/ 2590011 w 5363356"/>
              <a:gd name="connsiteY1" fmla="*/ 0 h 5143500"/>
              <a:gd name="connsiteX2" fmla="*/ 5363356 w 5363356"/>
              <a:gd name="connsiteY2" fmla="*/ 0 h 5143500"/>
              <a:gd name="connsiteX3" fmla="*/ 5363356 w 5363356"/>
              <a:gd name="connsiteY3" fmla="*/ 5143500 h 5143500"/>
              <a:gd name="connsiteX4" fmla="*/ 34119 w 5363356"/>
              <a:gd name="connsiteY4" fmla="*/ 5143500 h 5143500"/>
              <a:gd name="connsiteX5" fmla="*/ 43445 w 5363356"/>
              <a:gd name="connsiteY5" fmla="*/ 1914901 h 5143500"/>
              <a:gd name="connsiteX0" fmla="*/ 2587447 w 5363356"/>
              <a:gd name="connsiteY0" fmla="*/ 1901229 h 5143500"/>
              <a:gd name="connsiteX1" fmla="*/ 2590011 w 5363356"/>
              <a:gd name="connsiteY1" fmla="*/ 0 h 5143500"/>
              <a:gd name="connsiteX2" fmla="*/ 5363356 w 5363356"/>
              <a:gd name="connsiteY2" fmla="*/ 0 h 5143500"/>
              <a:gd name="connsiteX3" fmla="*/ 5363356 w 5363356"/>
              <a:gd name="connsiteY3" fmla="*/ 5143500 h 5143500"/>
              <a:gd name="connsiteX4" fmla="*/ 34119 w 5363356"/>
              <a:gd name="connsiteY4" fmla="*/ 5143500 h 5143500"/>
              <a:gd name="connsiteX5" fmla="*/ 43445 w 5363356"/>
              <a:gd name="connsiteY5" fmla="*/ 1914901 h 5143500"/>
              <a:gd name="connsiteX0" fmla="*/ 2553328 w 5329237"/>
              <a:gd name="connsiteY0" fmla="*/ 1901229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9326 w 5329237"/>
              <a:gd name="connsiteY5" fmla="*/ 1914901 h 5143500"/>
              <a:gd name="connsiteX0" fmla="*/ 2553328 w 5329237"/>
              <a:gd name="connsiteY0" fmla="*/ 1901229 h 5143500"/>
              <a:gd name="connsiteX1" fmla="*/ 2555892 w 5329237"/>
              <a:gd name="connsiteY1" fmla="*/ 0 h 5143500"/>
              <a:gd name="connsiteX2" fmla="*/ 5329237 w 5329237"/>
              <a:gd name="connsiteY2" fmla="*/ 0 h 5143500"/>
              <a:gd name="connsiteX3" fmla="*/ 5329237 w 5329237"/>
              <a:gd name="connsiteY3" fmla="*/ 5143500 h 5143500"/>
              <a:gd name="connsiteX4" fmla="*/ 0 w 5329237"/>
              <a:gd name="connsiteY4" fmla="*/ 5143500 h 5143500"/>
              <a:gd name="connsiteX5" fmla="*/ 4564 w 5329237"/>
              <a:gd name="connsiteY5" fmla="*/ 1914901 h 5143500"/>
              <a:gd name="connsiteX0" fmla="*/ 2554401 w 5330310"/>
              <a:gd name="connsiteY0" fmla="*/ 1901229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2020 w 5330310"/>
              <a:gd name="connsiteY0" fmla="*/ 1922660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2020 w 5330310"/>
              <a:gd name="connsiteY0" fmla="*/ 1903610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4402 w 5330310"/>
              <a:gd name="connsiteY0" fmla="*/ 1915516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4402 w 5330310"/>
              <a:gd name="connsiteY0" fmla="*/ 1913135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6783 w 5330310"/>
              <a:gd name="connsiteY0" fmla="*/ 1910754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6783 w 5330310"/>
              <a:gd name="connsiteY0" fmla="*/ 1910754 h 5143500"/>
              <a:gd name="connsiteX1" fmla="*/ 2556965 w 5330310"/>
              <a:gd name="connsiteY1" fmla="*/ 0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556783 w 5330310"/>
              <a:gd name="connsiteY0" fmla="*/ 1910754 h 5143500"/>
              <a:gd name="connsiteX1" fmla="*/ 2757932 w 5330310"/>
              <a:gd name="connsiteY1" fmla="*/ 10049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777847 w 5330310"/>
              <a:gd name="connsiteY0" fmla="*/ 1890657 h 5143500"/>
              <a:gd name="connsiteX1" fmla="*/ 2757932 w 5330310"/>
              <a:gd name="connsiteY1" fmla="*/ 10049 h 5143500"/>
              <a:gd name="connsiteX2" fmla="*/ 5330310 w 5330310"/>
              <a:gd name="connsiteY2" fmla="*/ 0 h 5143500"/>
              <a:gd name="connsiteX3" fmla="*/ 5330310 w 5330310"/>
              <a:gd name="connsiteY3" fmla="*/ 5143500 h 5143500"/>
              <a:gd name="connsiteX4" fmla="*/ 1073 w 5330310"/>
              <a:gd name="connsiteY4" fmla="*/ 5143500 h 5143500"/>
              <a:gd name="connsiteX5" fmla="*/ 875 w 5330310"/>
              <a:gd name="connsiteY5" fmla="*/ 1910138 h 5143500"/>
              <a:gd name="connsiteX0" fmla="*/ 2776774 w 5329237"/>
              <a:gd name="connsiteY0" fmla="*/ 1890657 h 5143500"/>
              <a:gd name="connsiteX1" fmla="*/ 2756859 w 5329237"/>
              <a:gd name="connsiteY1" fmla="*/ 10049 h 5143500"/>
              <a:gd name="connsiteX2" fmla="*/ 5329237 w 5329237"/>
              <a:gd name="connsiteY2" fmla="*/ 0 h 5143500"/>
              <a:gd name="connsiteX3" fmla="*/ 5329237 w 5329237"/>
              <a:gd name="connsiteY3" fmla="*/ 5143500 h 5143500"/>
              <a:gd name="connsiteX4" fmla="*/ 0 w 5329237"/>
              <a:gd name="connsiteY4" fmla="*/ 5143500 h 5143500"/>
              <a:gd name="connsiteX5" fmla="*/ 2743002 w 5329237"/>
              <a:gd name="connsiteY5" fmla="*/ 3779131 h 5143500"/>
              <a:gd name="connsiteX0" fmla="*/ 3022355 w 5574818"/>
              <a:gd name="connsiteY0" fmla="*/ 1890657 h 5143500"/>
              <a:gd name="connsiteX1" fmla="*/ 3002440 w 5574818"/>
              <a:gd name="connsiteY1" fmla="*/ 10049 h 5143500"/>
              <a:gd name="connsiteX2" fmla="*/ 5574818 w 5574818"/>
              <a:gd name="connsiteY2" fmla="*/ 0 h 5143500"/>
              <a:gd name="connsiteX3" fmla="*/ 5574818 w 5574818"/>
              <a:gd name="connsiteY3" fmla="*/ 5143500 h 5143500"/>
              <a:gd name="connsiteX4" fmla="*/ 245581 w 5574818"/>
              <a:gd name="connsiteY4" fmla="*/ 5143500 h 5143500"/>
              <a:gd name="connsiteX5" fmla="*/ 1103303 w 5574818"/>
              <a:gd name="connsiteY5" fmla="*/ 4531807 h 5143500"/>
              <a:gd name="connsiteX6" fmla="*/ 2988583 w 5574818"/>
              <a:gd name="connsiteY6" fmla="*/ 3779131 h 5143500"/>
              <a:gd name="connsiteX0" fmla="*/ 5750189 w 8302652"/>
              <a:gd name="connsiteY0" fmla="*/ 1890657 h 5143500"/>
              <a:gd name="connsiteX1" fmla="*/ 5730274 w 8302652"/>
              <a:gd name="connsiteY1" fmla="*/ 10049 h 5143500"/>
              <a:gd name="connsiteX2" fmla="*/ 8302652 w 8302652"/>
              <a:gd name="connsiteY2" fmla="*/ 0 h 5143500"/>
              <a:gd name="connsiteX3" fmla="*/ 8302652 w 8302652"/>
              <a:gd name="connsiteY3" fmla="*/ 5143500 h 5143500"/>
              <a:gd name="connsiteX4" fmla="*/ 2973415 w 8302652"/>
              <a:gd name="connsiteY4" fmla="*/ 5143500 h 5143500"/>
              <a:gd name="connsiteX5" fmla="*/ 52956 w 8302652"/>
              <a:gd name="connsiteY5" fmla="*/ 3888712 h 5143500"/>
              <a:gd name="connsiteX6" fmla="*/ 5716417 w 8302652"/>
              <a:gd name="connsiteY6" fmla="*/ 3779131 h 5143500"/>
              <a:gd name="connsiteX0" fmla="*/ 6622652 w 9175115"/>
              <a:gd name="connsiteY0" fmla="*/ 1890657 h 5143500"/>
              <a:gd name="connsiteX1" fmla="*/ 6602737 w 9175115"/>
              <a:gd name="connsiteY1" fmla="*/ 10049 h 5143500"/>
              <a:gd name="connsiteX2" fmla="*/ 9175115 w 9175115"/>
              <a:gd name="connsiteY2" fmla="*/ 0 h 5143500"/>
              <a:gd name="connsiteX3" fmla="*/ 9175115 w 9175115"/>
              <a:gd name="connsiteY3" fmla="*/ 5143500 h 5143500"/>
              <a:gd name="connsiteX4" fmla="*/ 278713 w 9175115"/>
              <a:gd name="connsiteY4" fmla="*/ 5133452 h 5143500"/>
              <a:gd name="connsiteX5" fmla="*/ 925419 w 9175115"/>
              <a:gd name="connsiteY5" fmla="*/ 3888712 h 5143500"/>
              <a:gd name="connsiteX6" fmla="*/ 6588880 w 9175115"/>
              <a:gd name="connsiteY6" fmla="*/ 3779131 h 5143500"/>
              <a:gd name="connsiteX0" fmla="*/ 6622652 w 9175115"/>
              <a:gd name="connsiteY0" fmla="*/ 1890657 h 5571456"/>
              <a:gd name="connsiteX1" fmla="*/ 6602737 w 9175115"/>
              <a:gd name="connsiteY1" fmla="*/ 10049 h 5571456"/>
              <a:gd name="connsiteX2" fmla="*/ 9175115 w 9175115"/>
              <a:gd name="connsiteY2" fmla="*/ 0 h 5571456"/>
              <a:gd name="connsiteX3" fmla="*/ 9175115 w 9175115"/>
              <a:gd name="connsiteY3" fmla="*/ 5143500 h 5571456"/>
              <a:gd name="connsiteX4" fmla="*/ 278713 w 9175115"/>
              <a:gd name="connsiteY4" fmla="*/ 5133452 h 5571456"/>
              <a:gd name="connsiteX5" fmla="*/ 925419 w 9175115"/>
              <a:gd name="connsiteY5" fmla="*/ 3888712 h 5571456"/>
              <a:gd name="connsiteX6" fmla="*/ 6588880 w 9175115"/>
              <a:gd name="connsiteY6" fmla="*/ 3779131 h 5571456"/>
              <a:gd name="connsiteX0" fmla="*/ 6622652 w 9175115"/>
              <a:gd name="connsiteY0" fmla="*/ 1890657 h 5143500"/>
              <a:gd name="connsiteX1" fmla="*/ 6602737 w 9175115"/>
              <a:gd name="connsiteY1" fmla="*/ 10049 h 5143500"/>
              <a:gd name="connsiteX2" fmla="*/ 9175115 w 9175115"/>
              <a:gd name="connsiteY2" fmla="*/ 0 h 5143500"/>
              <a:gd name="connsiteX3" fmla="*/ 9175115 w 9175115"/>
              <a:gd name="connsiteY3" fmla="*/ 5143500 h 5143500"/>
              <a:gd name="connsiteX4" fmla="*/ 278713 w 9175115"/>
              <a:gd name="connsiteY4" fmla="*/ 5133452 h 5143500"/>
              <a:gd name="connsiteX5" fmla="*/ 925419 w 9175115"/>
              <a:gd name="connsiteY5" fmla="*/ 3888712 h 5143500"/>
              <a:gd name="connsiteX6" fmla="*/ 6588880 w 9175115"/>
              <a:gd name="connsiteY6" fmla="*/ 3779131 h 5143500"/>
              <a:gd name="connsiteX0" fmla="*/ 6343939 w 8896402"/>
              <a:gd name="connsiteY0" fmla="*/ 1890657 h 5143500"/>
              <a:gd name="connsiteX1" fmla="*/ 6324024 w 8896402"/>
              <a:gd name="connsiteY1" fmla="*/ 10049 h 5143500"/>
              <a:gd name="connsiteX2" fmla="*/ 8896402 w 8896402"/>
              <a:gd name="connsiteY2" fmla="*/ 0 h 5143500"/>
              <a:gd name="connsiteX3" fmla="*/ 8896402 w 8896402"/>
              <a:gd name="connsiteY3" fmla="*/ 5143500 h 5143500"/>
              <a:gd name="connsiteX4" fmla="*/ 0 w 8896402"/>
              <a:gd name="connsiteY4" fmla="*/ 5133452 h 5143500"/>
              <a:gd name="connsiteX5" fmla="*/ 646706 w 8896402"/>
              <a:gd name="connsiteY5" fmla="*/ 3888712 h 5143500"/>
              <a:gd name="connsiteX6" fmla="*/ 6310167 w 8896402"/>
              <a:gd name="connsiteY6" fmla="*/ 3779131 h 5143500"/>
              <a:gd name="connsiteX0" fmla="*/ 6343939 w 8896402"/>
              <a:gd name="connsiteY0" fmla="*/ 1890657 h 5143500"/>
              <a:gd name="connsiteX1" fmla="*/ 6324024 w 8896402"/>
              <a:gd name="connsiteY1" fmla="*/ 10049 h 5143500"/>
              <a:gd name="connsiteX2" fmla="*/ 8896402 w 8896402"/>
              <a:gd name="connsiteY2" fmla="*/ 0 h 5143500"/>
              <a:gd name="connsiteX3" fmla="*/ 8896402 w 8896402"/>
              <a:gd name="connsiteY3" fmla="*/ 5143500 h 5143500"/>
              <a:gd name="connsiteX4" fmla="*/ 0 w 8896402"/>
              <a:gd name="connsiteY4" fmla="*/ 5133452 h 5143500"/>
              <a:gd name="connsiteX5" fmla="*/ 646706 w 8896402"/>
              <a:gd name="connsiteY5" fmla="*/ 3888712 h 5143500"/>
              <a:gd name="connsiteX6" fmla="*/ 6310167 w 8896402"/>
              <a:gd name="connsiteY6" fmla="*/ 3779131 h 5143500"/>
              <a:gd name="connsiteX0" fmla="*/ 6591537 w 9144000"/>
              <a:gd name="connsiteY0" fmla="*/ 1890657 h 5143500"/>
              <a:gd name="connsiteX1" fmla="*/ 6571622 w 9144000"/>
              <a:gd name="connsiteY1" fmla="*/ 10049 h 5143500"/>
              <a:gd name="connsiteX2" fmla="*/ 9144000 w 9144000"/>
              <a:gd name="connsiteY2" fmla="*/ 0 h 5143500"/>
              <a:gd name="connsiteX3" fmla="*/ 9144000 w 9144000"/>
              <a:gd name="connsiteY3" fmla="*/ 5143500 h 5143500"/>
              <a:gd name="connsiteX4" fmla="*/ 247598 w 9144000"/>
              <a:gd name="connsiteY4" fmla="*/ 5133452 h 5143500"/>
              <a:gd name="connsiteX5" fmla="*/ 0 w 9144000"/>
              <a:gd name="connsiteY5" fmla="*/ 3808326 h 5143500"/>
              <a:gd name="connsiteX6" fmla="*/ 6557765 w 9144000"/>
              <a:gd name="connsiteY6" fmla="*/ 3779131 h 5143500"/>
              <a:gd name="connsiteX0" fmla="*/ 6591537 w 9144000"/>
              <a:gd name="connsiteY0" fmla="*/ 1890657 h 5143500"/>
              <a:gd name="connsiteX1" fmla="*/ 6571622 w 9144000"/>
              <a:gd name="connsiteY1" fmla="*/ 10049 h 5143500"/>
              <a:gd name="connsiteX2" fmla="*/ 9144000 w 9144000"/>
              <a:gd name="connsiteY2" fmla="*/ 0 h 5143500"/>
              <a:gd name="connsiteX3" fmla="*/ 9144000 w 9144000"/>
              <a:gd name="connsiteY3" fmla="*/ 5143500 h 5143500"/>
              <a:gd name="connsiteX4" fmla="*/ 247598 w 9144000"/>
              <a:gd name="connsiteY4" fmla="*/ 5133452 h 5143500"/>
              <a:gd name="connsiteX5" fmla="*/ 0 w 9144000"/>
              <a:gd name="connsiteY5" fmla="*/ 3808326 h 5143500"/>
              <a:gd name="connsiteX6" fmla="*/ 6567813 w 9144000"/>
              <a:gd name="connsiteY6" fmla="*/ 3829373 h 5143500"/>
              <a:gd name="connsiteX0" fmla="*/ 6595147 w 9147610"/>
              <a:gd name="connsiteY0" fmla="*/ 1890657 h 5153548"/>
              <a:gd name="connsiteX1" fmla="*/ 6575232 w 9147610"/>
              <a:gd name="connsiteY1" fmla="*/ 10049 h 5153548"/>
              <a:gd name="connsiteX2" fmla="*/ 9147610 w 9147610"/>
              <a:gd name="connsiteY2" fmla="*/ 0 h 5153548"/>
              <a:gd name="connsiteX3" fmla="*/ 9147610 w 9147610"/>
              <a:gd name="connsiteY3" fmla="*/ 5143500 h 5153548"/>
              <a:gd name="connsiteX4" fmla="*/ 0 w 9147610"/>
              <a:gd name="connsiteY4" fmla="*/ 5153548 h 5153548"/>
              <a:gd name="connsiteX5" fmla="*/ 3610 w 9147610"/>
              <a:gd name="connsiteY5" fmla="*/ 3808326 h 5153548"/>
              <a:gd name="connsiteX6" fmla="*/ 6571423 w 9147610"/>
              <a:gd name="connsiteY6" fmla="*/ 3829373 h 5153548"/>
              <a:gd name="connsiteX0" fmla="*/ 6595147 w 9147610"/>
              <a:gd name="connsiteY0" fmla="*/ 1890657 h 5153548"/>
              <a:gd name="connsiteX1" fmla="*/ 7348955 w 9147610"/>
              <a:gd name="connsiteY1" fmla="*/ 1939333 h 5153548"/>
              <a:gd name="connsiteX2" fmla="*/ 9147610 w 9147610"/>
              <a:gd name="connsiteY2" fmla="*/ 0 h 5153548"/>
              <a:gd name="connsiteX3" fmla="*/ 9147610 w 9147610"/>
              <a:gd name="connsiteY3" fmla="*/ 5143500 h 5153548"/>
              <a:gd name="connsiteX4" fmla="*/ 0 w 9147610"/>
              <a:gd name="connsiteY4" fmla="*/ 5153548 h 5153548"/>
              <a:gd name="connsiteX5" fmla="*/ 3610 w 9147610"/>
              <a:gd name="connsiteY5" fmla="*/ 3808326 h 5153548"/>
              <a:gd name="connsiteX6" fmla="*/ 6571423 w 9147610"/>
              <a:gd name="connsiteY6" fmla="*/ 3829373 h 5153548"/>
              <a:gd name="connsiteX0" fmla="*/ 6595147 w 9147610"/>
              <a:gd name="connsiteY0" fmla="*/ 1981726 h 5244617"/>
              <a:gd name="connsiteX1" fmla="*/ 9147610 w 9147610"/>
              <a:gd name="connsiteY1" fmla="*/ 91069 h 5244617"/>
              <a:gd name="connsiteX2" fmla="*/ 9147610 w 9147610"/>
              <a:gd name="connsiteY2" fmla="*/ 5234569 h 5244617"/>
              <a:gd name="connsiteX3" fmla="*/ 0 w 9147610"/>
              <a:gd name="connsiteY3" fmla="*/ 5244617 h 5244617"/>
              <a:gd name="connsiteX4" fmla="*/ 3610 w 9147610"/>
              <a:gd name="connsiteY4" fmla="*/ 3899395 h 5244617"/>
              <a:gd name="connsiteX5" fmla="*/ 6571423 w 9147610"/>
              <a:gd name="connsiteY5" fmla="*/ 3920442 h 5244617"/>
              <a:gd name="connsiteX0" fmla="*/ 6595147 w 9147610"/>
              <a:gd name="connsiteY0" fmla="*/ 1890657 h 5153548"/>
              <a:gd name="connsiteX1" fmla="*/ 9147610 w 9147610"/>
              <a:gd name="connsiteY1" fmla="*/ 0 h 5153548"/>
              <a:gd name="connsiteX2" fmla="*/ 9147610 w 9147610"/>
              <a:gd name="connsiteY2" fmla="*/ 5143500 h 5153548"/>
              <a:gd name="connsiteX3" fmla="*/ 0 w 9147610"/>
              <a:gd name="connsiteY3" fmla="*/ 5153548 h 5153548"/>
              <a:gd name="connsiteX4" fmla="*/ 3610 w 9147610"/>
              <a:gd name="connsiteY4" fmla="*/ 3808326 h 5153548"/>
              <a:gd name="connsiteX5" fmla="*/ 6571423 w 9147610"/>
              <a:gd name="connsiteY5" fmla="*/ 3829373 h 5153548"/>
              <a:gd name="connsiteX0" fmla="*/ 6595147 w 9167706"/>
              <a:gd name="connsiteY0" fmla="*/ 0 h 3262891"/>
              <a:gd name="connsiteX1" fmla="*/ 9167706 w 9167706"/>
              <a:gd name="connsiteY1" fmla="*/ 38627 h 3262891"/>
              <a:gd name="connsiteX2" fmla="*/ 9147610 w 9167706"/>
              <a:gd name="connsiteY2" fmla="*/ 3252843 h 3262891"/>
              <a:gd name="connsiteX3" fmla="*/ 0 w 9167706"/>
              <a:gd name="connsiteY3" fmla="*/ 3262891 h 3262891"/>
              <a:gd name="connsiteX4" fmla="*/ 3610 w 9167706"/>
              <a:gd name="connsiteY4" fmla="*/ 1917669 h 3262891"/>
              <a:gd name="connsiteX5" fmla="*/ 6571423 w 9167706"/>
              <a:gd name="connsiteY5" fmla="*/ 1938716 h 3262891"/>
              <a:gd name="connsiteX0" fmla="*/ 6595147 w 9167706"/>
              <a:gd name="connsiteY0" fmla="*/ 0 h 3262891"/>
              <a:gd name="connsiteX1" fmla="*/ 9167706 w 9167706"/>
              <a:gd name="connsiteY1" fmla="*/ 38627 h 3262891"/>
              <a:gd name="connsiteX2" fmla="*/ 9147610 w 9167706"/>
              <a:gd name="connsiteY2" fmla="*/ 3252843 h 3262891"/>
              <a:gd name="connsiteX3" fmla="*/ 0 w 9167706"/>
              <a:gd name="connsiteY3" fmla="*/ 3262891 h 3262891"/>
              <a:gd name="connsiteX4" fmla="*/ 3610 w 9167706"/>
              <a:gd name="connsiteY4" fmla="*/ 1917669 h 3262891"/>
              <a:gd name="connsiteX5" fmla="*/ 6595283 w 9167706"/>
              <a:gd name="connsiteY5" fmla="*/ 1933940 h 3262891"/>
              <a:gd name="connsiteX0" fmla="*/ 6676269 w 9167706"/>
              <a:gd name="connsiteY0" fmla="*/ 42585 h 3224264"/>
              <a:gd name="connsiteX1" fmla="*/ 9167706 w 9167706"/>
              <a:gd name="connsiteY1" fmla="*/ 0 h 3224264"/>
              <a:gd name="connsiteX2" fmla="*/ 9147610 w 9167706"/>
              <a:gd name="connsiteY2" fmla="*/ 3214216 h 3224264"/>
              <a:gd name="connsiteX3" fmla="*/ 0 w 9167706"/>
              <a:gd name="connsiteY3" fmla="*/ 3224264 h 3224264"/>
              <a:gd name="connsiteX4" fmla="*/ 3610 w 9167706"/>
              <a:gd name="connsiteY4" fmla="*/ 1879042 h 3224264"/>
              <a:gd name="connsiteX5" fmla="*/ 6595283 w 9167706"/>
              <a:gd name="connsiteY5" fmla="*/ 1895313 h 3224264"/>
              <a:gd name="connsiteX0" fmla="*/ 6595147 w 9167706"/>
              <a:gd name="connsiteY0" fmla="*/ 0 h 3248560"/>
              <a:gd name="connsiteX1" fmla="*/ 9167706 w 9167706"/>
              <a:gd name="connsiteY1" fmla="*/ 24296 h 3248560"/>
              <a:gd name="connsiteX2" fmla="*/ 9147610 w 9167706"/>
              <a:gd name="connsiteY2" fmla="*/ 3238512 h 3248560"/>
              <a:gd name="connsiteX3" fmla="*/ 0 w 9167706"/>
              <a:gd name="connsiteY3" fmla="*/ 3248560 h 3248560"/>
              <a:gd name="connsiteX4" fmla="*/ 3610 w 9167706"/>
              <a:gd name="connsiteY4" fmla="*/ 1903338 h 3248560"/>
              <a:gd name="connsiteX5" fmla="*/ 6595283 w 9167706"/>
              <a:gd name="connsiteY5" fmla="*/ 1919609 h 3248560"/>
              <a:gd name="connsiteX0" fmla="*/ 6595147 w 9167706"/>
              <a:gd name="connsiteY0" fmla="*/ 0 h 3248560"/>
              <a:gd name="connsiteX1" fmla="*/ 9167706 w 9167706"/>
              <a:gd name="connsiteY1" fmla="*/ 24296 h 3248560"/>
              <a:gd name="connsiteX2" fmla="*/ 9147610 w 9167706"/>
              <a:gd name="connsiteY2" fmla="*/ 3238512 h 3248560"/>
              <a:gd name="connsiteX3" fmla="*/ 0 w 9167706"/>
              <a:gd name="connsiteY3" fmla="*/ 3248560 h 3248560"/>
              <a:gd name="connsiteX4" fmla="*/ 3610 w 9167706"/>
              <a:gd name="connsiteY4" fmla="*/ 1903338 h 3248560"/>
              <a:gd name="connsiteX5" fmla="*/ 6595283 w 9167706"/>
              <a:gd name="connsiteY5" fmla="*/ 1919609 h 3248560"/>
              <a:gd name="connsiteX0" fmla="*/ 6601200 w 9173759"/>
              <a:gd name="connsiteY0" fmla="*/ 0 h 3248560"/>
              <a:gd name="connsiteX1" fmla="*/ 9173759 w 9173759"/>
              <a:gd name="connsiteY1" fmla="*/ 24296 h 3248560"/>
              <a:gd name="connsiteX2" fmla="*/ 9153663 w 9173759"/>
              <a:gd name="connsiteY2" fmla="*/ 3238512 h 3248560"/>
              <a:gd name="connsiteX3" fmla="*/ 6053 w 9173759"/>
              <a:gd name="connsiteY3" fmla="*/ 3248560 h 3248560"/>
              <a:gd name="connsiteX4" fmla="*/ 119 w 9173759"/>
              <a:gd name="connsiteY4" fmla="*/ 1927225 h 3248560"/>
              <a:gd name="connsiteX5" fmla="*/ 6601336 w 9173759"/>
              <a:gd name="connsiteY5" fmla="*/ 1919609 h 3248560"/>
              <a:gd name="connsiteX0" fmla="*/ 6596560 w 9169119"/>
              <a:gd name="connsiteY0" fmla="*/ 0 h 3248560"/>
              <a:gd name="connsiteX1" fmla="*/ 9169119 w 9169119"/>
              <a:gd name="connsiteY1" fmla="*/ 24296 h 3248560"/>
              <a:gd name="connsiteX2" fmla="*/ 9149023 w 9169119"/>
              <a:gd name="connsiteY2" fmla="*/ 3238512 h 3248560"/>
              <a:gd name="connsiteX3" fmla="*/ 1413 w 9169119"/>
              <a:gd name="connsiteY3" fmla="*/ 3248560 h 3248560"/>
              <a:gd name="connsiteX4" fmla="*/ 252 w 9169119"/>
              <a:gd name="connsiteY4" fmla="*/ 1922447 h 3248560"/>
              <a:gd name="connsiteX5" fmla="*/ 6596696 w 9169119"/>
              <a:gd name="connsiteY5" fmla="*/ 1919609 h 3248560"/>
              <a:gd name="connsiteX0" fmla="*/ 6596560 w 9177654"/>
              <a:gd name="connsiteY0" fmla="*/ 0 h 3248560"/>
              <a:gd name="connsiteX1" fmla="*/ 9169119 w 9177654"/>
              <a:gd name="connsiteY1" fmla="*/ 24296 h 3248560"/>
              <a:gd name="connsiteX2" fmla="*/ 9177654 w 9177654"/>
              <a:gd name="connsiteY2" fmla="*/ 3248066 h 3248560"/>
              <a:gd name="connsiteX3" fmla="*/ 1413 w 9177654"/>
              <a:gd name="connsiteY3" fmla="*/ 3248560 h 3248560"/>
              <a:gd name="connsiteX4" fmla="*/ 252 w 9177654"/>
              <a:gd name="connsiteY4" fmla="*/ 1922447 h 3248560"/>
              <a:gd name="connsiteX5" fmla="*/ 6596696 w 9177654"/>
              <a:gd name="connsiteY5" fmla="*/ 1919609 h 3248560"/>
              <a:gd name="connsiteX0" fmla="*/ 6596560 w 9178663"/>
              <a:gd name="connsiteY0" fmla="*/ 0 h 3248560"/>
              <a:gd name="connsiteX1" fmla="*/ 9178663 w 9178663"/>
              <a:gd name="connsiteY1" fmla="*/ 9964 h 3248560"/>
              <a:gd name="connsiteX2" fmla="*/ 9177654 w 9178663"/>
              <a:gd name="connsiteY2" fmla="*/ 3248066 h 3248560"/>
              <a:gd name="connsiteX3" fmla="*/ 1413 w 9178663"/>
              <a:gd name="connsiteY3" fmla="*/ 3248560 h 3248560"/>
              <a:gd name="connsiteX4" fmla="*/ 252 w 9178663"/>
              <a:gd name="connsiteY4" fmla="*/ 1922447 h 3248560"/>
              <a:gd name="connsiteX5" fmla="*/ 6596696 w 9178663"/>
              <a:gd name="connsiteY5" fmla="*/ 1919609 h 3248560"/>
              <a:gd name="connsiteX0" fmla="*/ 6596560 w 9178663"/>
              <a:gd name="connsiteY0" fmla="*/ 0 h 3248560"/>
              <a:gd name="connsiteX1" fmla="*/ 9178663 w 9178663"/>
              <a:gd name="connsiteY1" fmla="*/ 409 h 3248560"/>
              <a:gd name="connsiteX2" fmla="*/ 9177654 w 9178663"/>
              <a:gd name="connsiteY2" fmla="*/ 3248066 h 3248560"/>
              <a:gd name="connsiteX3" fmla="*/ 1413 w 9178663"/>
              <a:gd name="connsiteY3" fmla="*/ 3248560 h 3248560"/>
              <a:gd name="connsiteX4" fmla="*/ 252 w 9178663"/>
              <a:gd name="connsiteY4" fmla="*/ 1922447 h 3248560"/>
              <a:gd name="connsiteX5" fmla="*/ 6596696 w 9178663"/>
              <a:gd name="connsiteY5" fmla="*/ 1919609 h 3248560"/>
              <a:gd name="connsiteX0" fmla="*/ 6598854 w 9180957"/>
              <a:gd name="connsiteY0" fmla="*/ 0 h 3248560"/>
              <a:gd name="connsiteX1" fmla="*/ 9180957 w 9180957"/>
              <a:gd name="connsiteY1" fmla="*/ 409 h 3248560"/>
              <a:gd name="connsiteX2" fmla="*/ 9179948 w 9180957"/>
              <a:gd name="connsiteY2" fmla="*/ 3248066 h 3248560"/>
              <a:gd name="connsiteX3" fmla="*/ 3707 w 9180957"/>
              <a:gd name="connsiteY3" fmla="*/ 3248560 h 3248560"/>
              <a:gd name="connsiteX4" fmla="*/ 161 w 9180957"/>
              <a:gd name="connsiteY4" fmla="*/ 1920059 h 3248560"/>
              <a:gd name="connsiteX5" fmla="*/ 6598990 w 9180957"/>
              <a:gd name="connsiteY5" fmla="*/ 1919609 h 3248560"/>
              <a:gd name="connsiteX0" fmla="*/ 6622713 w 9180957"/>
              <a:gd name="connsiteY0" fmla="*/ 0 h 3253337"/>
              <a:gd name="connsiteX1" fmla="*/ 9180957 w 9180957"/>
              <a:gd name="connsiteY1" fmla="*/ 5186 h 3253337"/>
              <a:gd name="connsiteX2" fmla="*/ 9179948 w 9180957"/>
              <a:gd name="connsiteY2" fmla="*/ 3252843 h 3253337"/>
              <a:gd name="connsiteX3" fmla="*/ 3707 w 9180957"/>
              <a:gd name="connsiteY3" fmla="*/ 3253337 h 3253337"/>
              <a:gd name="connsiteX4" fmla="*/ 161 w 9180957"/>
              <a:gd name="connsiteY4" fmla="*/ 1924836 h 3253337"/>
              <a:gd name="connsiteX5" fmla="*/ 6598990 w 9180957"/>
              <a:gd name="connsiteY5" fmla="*/ 1924386 h 3253337"/>
              <a:gd name="connsiteX0" fmla="*/ 6622713 w 9180957"/>
              <a:gd name="connsiteY0" fmla="*/ 0 h 3253337"/>
              <a:gd name="connsiteX1" fmla="*/ 9180957 w 9180957"/>
              <a:gd name="connsiteY1" fmla="*/ 5186 h 3253337"/>
              <a:gd name="connsiteX2" fmla="*/ 9179948 w 9180957"/>
              <a:gd name="connsiteY2" fmla="*/ 3252843 h 3253337"/>
              <a:gd name="connsiteX3" fmla="*/ 3707 w 9180957"/>
              <a:gd name="connsiteY3" fmla="*/ 3253337 h 3253337"/>
              <a:gd name="connsiteX4" fmla="*/ 161 w 9180957"/>
              <a:gd name="connsiteY4" fmla="*/ 1924836 h 3253337"/>
              <a:gd name="connsiteX5" fmla="*/ 6618078 w 9180957"/>
              <a:gd name="connsiteY5" fmla="*/ 1924386 h 3253337"/>
              <a:gd name="connsiteX0" fmla="*/ 6632257 w 9180957"/>
              <a:gd name="connsiteY0" fmla="*/ 744836 h 3248151"/>
              <a:gd name="connsiteX1" fmla="*/ 9180957 w 9180957"/>
              <a:gd name="connsiteY1" fmla="*/ 0 h 3248151"/>
              <a:gd name="connsiteX2" fmla="*/ 9179948 w 9180957"/>
              <a:gd name="connsiteY2" fmla="*/ 3247657 h 3248151"/>
              <a:gd name="connsiteX3" fmla="*/ 3707 w 9180957"/>
              <a:gd name="connsiteY3" fmla="*/ 3248151 h 3248151"/>
              <a:gd name="connsiteX4" fmla="*/ 161 w 9180957"/>
              <a:gd name="connsiteY4" fmla="*/ 1919650 h 3248151"/>
              <a:gd name="connsiteX5" fmla="*/ 6618078 w 9180957"/>
              <a:gd name="connsiteY5" fmla="*/ 1919200 h 3248151"/>
              <a:gd name="connsiteX0" fmla="*/ 6632257 w 9195273"/>
              <a:gd name="connsiteY0" fmla="*/ 37809 h 2541124"/>
              <a:gd name="connsiteX1" fmla="*/ 9195273 w 9195273"/>
              <a:gd name="connsiteY1" fmla="*/ 0 h 2541124"/>
              <a:gd name="connsiteX2" fmla="*/ 9179948 w 9195273"/>
              <a:gd name="connsiteY2" fmla="*/ 2540630 h 2541124"/>
              <a:gd name="connsiteX3" fmla="*/ 3707 w 9195273"/>
              <a:gd name="connsiteY3" fmla="*/ 2541124 h 2541124"/>
              <a:gd name="connsiteX4" fmla="*/ 161 w 9195273"/>
              <a:gd name="connsiteY4" fmla="*/ 1212623 h 2541124"/>
              <a:gd name="connsiteX5" fmla="*/ 6618078 w 9195273"/>
              <a:gd name="connsiteY5" fmla="*/ 1212173 h 2541124"/>
              <a:gd name="connsiteX0" fmla="*/ 6632257 w 9195273"/>
              <a:gd name="connsiteY0" fmla="*/ 37809 h 2541124"/>
              <a:gd name="connsiteX1" fmla="*/ 9195273 w 9195273"/>
              <a:gd name="connsiteY1" fmla="*/ 0 h 2541124"/>
              <a:gd name="connsiteX2" fmla="*/ 9179948 w 9195273"/>
              <a:gd name="connsiteY2" fmla="*/ 2540630 h 2541124"/>
              <a:gd name="connsiteX3" fmla="*/ 3707 w 9195273"/>
              <a:gd name="connsiteY3" fmla="*/ 2541124 h 2541124"/>
              <a:gd name="connsiteX4" fmla="*/ 161 w 9195273"/>
              <a:gd name="connsiteY4" fmla="*/ 1212623 h 2541124"/>
              <a:gd name="connsiteX5" fmla="*/ 6624441 w 9195273"/>
              <a:gd name="connsiteY5" fmla="*/ 1221728 h 2541124"/>
              <a:gd name="connsiteX0" fmla="*/ 6613169 w 9195273"/>
              <a:gd name="connsiteY0" fmla="*/ 0 h 2544717"/>
              <a:gd name="connsiteX1" fmla="*/ 9195273 w 9195273"/>
              <a:gd name="connsiteY1" fmla="*/ 3593 h 2544717"/>
              <a:gd name="connsiteX2" fmla="*/ 9179948 w 9195273"/>
              <a:gd name="connsiteY2" fmla="*/ 2544223 h 2544717"/>
              <a:gd name="connsiteX3" fmla="*/ 3707 w 9195273"/>
              <a:gd name="connsiteY3" fmla="*/ 2544717 h 2544717"/>
              <a:gd name="connsiteX4" fmla="*/ 161 w 9195273"/>
              <a:gd name="connsiteY4" fmla="*/ 1216216 h 2544717"/>
              <a:gd name="connsiteX5" fmla="*/ 6624441 w 9195273"/>
              <a:gd name="connsiteY5" fmla="*/ 1225321 h 2544717"/>
              <a:gd name="connsiteX0" fmla="*/ 6613169 w 9179966"/>
              <a:gd name="connsiteY0" fmla="*/ 0 h 2544717"/>
              <a:gd name="connsiteX1" fmla="*/ 9176185 w 9179966"/>
              <a:gd name="connsiteY1" fmla="*/ 19517 h 2544717"/>
              <a:gd name="connsiteX2" fmla="*/ 9179948 w 9179966"/>
              <a:gd name="connsiteY2" fmla="*/ 2544223 h 2544717"/>
              <a:gd name="connsiteX3" fmla="*/ 3707 w 9179966"/>
              <a:gd name="connsiteY3" fmla="*/ 2544717 h 2544717"/>
              <a:gd name="connsiteX4" fmla="*/ 161 w 9179966"/>
              <a:gd name="connsiteY4" fmla="*/ 1216216 h 2544717"/>
              <a:gd name="connsiteX5" fmla="*/ 6624441 w 9179966"/>
              <a:gd name="connsiteY5" fmla="*/ 1225321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16216 h 2544717"/>
              <a:gd name="connsiteX5" fmla="*/ 6624441 w 9182547"/>
              <a:gd name="connsiteY5" fmla="*/ 1225321 h 2544717"/>
              <a:gd name="connsiteX0" fmla="*/ 6609462 w 9178840"/>
              <a:gd name="connsiteY0" fmla="*/ 0 h 2544717"/>
              <a:gd name="connsiteX1" fmla="*/ 9178840 w 9178840"/>
              <a:gd name="connsiteY1" fmla="*/ 3593 h 2544717"/>
              <a:gd name="connsiteX2" fmla="*/ 9176241 w 9178840"/>
              <a:gd name="connsiteY2" fmla="*/ 2544223 h 2544717"/>
              <a:gd name="connsiteX3" fmla="*/ 0 w 9178840"/>
              <a:gd name="connsiteY3" fmla="*/ 2544717 h 2544717"/>
              <a:gd name="connsiteX4" fmla="*/ 5998 w 9178840"/>
              <a:gd name="connsiteY4" fmla="*/ 1222585 h 2544717"/>
              <a:gd name="connsiteX5" fmla="*/ 6620734 w 9178840"/>
              <a:gd name="connsiteY5" fmla="*/ 1225321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22585 h 2544717"/>
              <a:gd name="connsiteX5" fmla="*/ 6624441 w 9182547"/>
              <a:gd name="connsiteY5" fmla="*/ 1225321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22585 h 2544717"/>
              <a:gd name="connsiteX5" fmla="*/ 6611717 w 9182547"/>
              <a:gd name="connsiteY5" fmla="*/ 1222136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22585 h 2544717"/>
              <a:gd name="connsiteX5" fmla="*/ 6637168 w 9182547"/>
              <a:gd name="connsiteY5" fmla="*/ 1218951 h 2544717"/>
              <a:gd name="connsiteX0" fmla="*/ 6613169 w 9182547"/>
              <a:gd name="connsiteY0" fmla="*/ 0 h 2544717"/>
              <a:gd name="connsiteX1" fmla="*/ 9182547 w 9182547"/>
              <a:gd name="connsiteY1" fmla="*/ 3593 h 2544717"/>
              <a:gd name="connsiteX2" fmla="*/ 9179948 w 9182547"/>
              <a:gd name="connsiteY2" fmla="*/ 2544223 h 2544717"/>
              <a:gd name="connsiteX3" fmla="*/ 3707 w 9182547"/>
              <a:gd name="connsiteY3" fmla="*/ 2544717 h 2544717"/>
              <a:gd name="connsiteX4" fmla="*/ 161 w 9182547"/>
              <a:gd name="connsiteY4" fmla="*/ 1222585 h 2544717"/>
              <a:gd name="connsiteX5" fmla="*/ 6614900 w 9182547"/>
              <a:gd name="connsiteY5" fmla="*/ 1222136 h 2544717"/>
              <a:gd name="connsiteX0" fmla="*/ 6613169 w 9179954"/>
              <a:gd name="connsiteY0" fmla="*/ 0 h 2544717"/>
              <a:gd name="connsiteX1" fmla="*/ 9168232 w 9179954"/>
              <a:gd name="connsiteY1" fmla="*/ 3593 h 2544717"/>
              <a:gd name="connsiteX2" fmla="*/ 9179948 w 9179954"/>
              <a:gd name="connsiteY2" fmla="*/ 2544223 h 2544717"/>
              <a:gd name="connsiteX3" fmla="*/ 3707 w 9179954"/>
              <a:gd name="connsiteY3" fmla="*/ 2544717 h 2544717"/>
              <a:gd name="connsiteX4" fmla="*/ 161 w 9179954"/>
              <a:gd name="connsiteY4" fmla="*/ 1222585 h 2544717"/>
              <a:gd name="connsiteX5" fmla="*/ 6614900 w 9179954"/>
              <a:gd name="connsiteY5" fmla="*/ 1222136 h 2544717"/>
              <a:gd name="connsiteX0" fmla="*/ 6613169 w 9179963"/>
              <a:gd name="connsiteY0" fmla="*/ 3572 h 2548289"/>
              <a:gd name="connsiteX1" fmla="*/ 9175390 w 9179963"/>
              <a:gd name="connsiteY1" fmla="*/ 0 h 2548289"/>
              <a:gd name="connsiteX2" fmla="*/ 9179948 w 9179963"/>
              <a:gd name="connsiteY2" fmla="*/ 2547795 h 2548289"/>
              <a:gd name="connsiteX3" fmla="*/ 3707 w 9179963"/>
              <a:gd name="connsiteY3" fmla="*/ 2548289 h 2548289"/>
              <a:gd name="connsiteX4" fmla="*/ 161 w 9179963"/>
              <a:gd name="connsiteY4" fmla="*/ 1226157 h 2548289"/>
              <a:gd name="connsiteX5" fmla="*/ 6614900 w 9179963"/>
              <a:gd name="connsiteY5" fmla="*/ 1225708 h 2548289"/>
              <a:gd name="connsiteX0" fmla="*/ 6601240 w 9179963"/>
              <a:gd name="connsiteY0" fmla="*/ 8350 h 2548289"/>
              <a:gd name="connsiteX1" fmla="*/ 9175390 w 9179963"/>
              <a:gd name="connsiteY1" fmla="*/ 0 h 2548289"/>
              <a:gd name="connsiteX2" fmla="*/ 9179948 w 9179963"/>
              <a:gd name="connsiteY2" fmla="*/ 2547795 h 2548289"/>
              <a:gd name="connsiteX3" fmla="*/ 3707 w 9179963"/>
              <a:gd name="connsiteY3" fmla="*/ 2548289 h 2548289"/>
              <a:gd name="connsiteX4" fmla="*/ 161 w 9179963"/>
              <a:gd name="connsiteY4" fmla="*/ 1226157 h 2548289"/>
              <a:gd name="connsiteX5" fmla="*/ 6614900 w 9179963"/>
              <a:gd name="connsiteY5" fmla="*/ 1225708 h 2548289"/>
              <a:gd name="connsiteX0" fmla="*/ 6610784 w 9179963"/>
              <a:gd name="connsiteY0" fmla="*/ 5961 h 2548289"/>
              <a:gd name="connsiteX1" fmla="*/ 9175390 w 9179963"/>
              <a:gd name="connsiteY1" fmla="*/ 0 h 2548289"/>
              <a:gd name="connsiteX2" fmla="*/ 9179948 w 9179963"/>
              <a:gd name="connsiteY2" fmla="*/ 2547795 h 2548289"/>
              <a:gd name="connsiteX3" fmla="*/ 3707 w 9179963"/>
              <a:gd name="connsiteY3" fmla="*/ 2548289 h 2548289"/>
              <a:gd name="connsiteX4" fmla="*/ 161 w 9179963"/>
              <a:gd name="connsiteY4" fmla="*/ 1226157 h 2548289"/>
              <a:gd name="connsiteX5" fmla="*/ 6614900 w 9179963"/>
              <a:gd name="connsiteY5" fmla="*/ 1225708 h 2548289"/>
              <a:gd name="connsiteX0" fmla="*/ 6610784 w 9179963"/>
              <a:gd name="connsiteY0" fmla="*/ 5961 h 2548289"/>
              <a:gd name="connsiteX1" fmla="*/ 9175390 w 9179963"/>
              <a:gd name="connsiteY1" fmla="*/ 0 h 2548289"/>
              <a:gd name="connsiteX2" fmla="*/ 9179948 w 9179963"/>
              <a:gd name="connsiteY2" fmla="*/ 2547795 h 2548289"/>
              <a:gd name="connsiteX3" fmla="*/ 3707 w 9179963"/>
              <a:gd name="connsiteY3" fmla="*/ 2548289 h 2548289"/>
              <a:gd name="connsiteX4" fmla="*/ 161 w 9179963"/>
              <a:gd name="connsiteY4" fmla="*/ 1226157 h 2548289"/>
              <a:gd name="connsiteX5" fmla="*/ 6605356 w 9179963"/>
              <a:gd name="connsiteY5" fmla="*/ 1225708 h 254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79963" h="2548289">
                <a:moveTo>
                  <a:pt x="6610784" y="5961"/>
                </a:moveTo>
                <a:lnTo>
                  <a:pt x="9175390" y="0"/>
                </a:lnTo>
                <a:cubicBezTo>
                  <a:pt x="9175054" y="1079367"/>
                  <a:pt x="9180284" y="1468428"/>
                  <a:pt x="9179948" y="2547795"/>
                </a:cubicBezTo>
                <a:lnTo>
                  <a:pt x="3707" y="2548289"/>
                </a:lnTo>
                <a:cubicBezTo>
                  <a:pt x="4910" y="2099882"/>
                  <a:pt x="-1042" y="1674564"/>
                  <a:pt x="161" y="1226157"/>
                </a:cubicBezTo>
                <a:lnTo>
                  <a:pt x="6605356" y="1225708"/>
                </a:lnTo>
              </a:path>
            </a:pathLst>
          </a:custGeom>
          <a:noFill/>
          <a:ln>
            <a:noFill/>
          </a:ln>
        </p:spPr>
        <p:txBody>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1380">
                <a:solidFill>
                  <a:srgbClr val="FFFF00"/>
                </a:solidFill>
                <a:latin typeface="Arial" panose="020B0604020202020204" pitchFamily="34" charset="0"/>
                <a:cs typeface="Arial" panose="020B0604020202020204" pitchFamily="34" charset="0"/>
              </a:defRPr>
            </a:lvl1pPr>
          </a:lstStyle>
          <a:p>
            <a:r>
              <a:rPr lang="en-ZA" dirty="0"/>
              <a:t>Click on icon to add picture</a:t>
            </a:r>
          </a:p>
          <a:p>
            <a:endParaRPr lang="en-ZA" dirty="0"/>
          </a:p>
        </p:txBody>
      </p:sp>
    </p:spTree>
    <p:extLst>
      <p:ext uri="{BB962C8B-B14F-4D97-AF65-F5344CB8AC3E}">
        <p14:creationId xmlns:p14="http://schemas.microsoft.com/office/powerpoint/2010/main" val="239117076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3">
    <p:spTree>
      <p:nvGrpSpPr>
        <p:cNvPr id="1" name=""/>
        <p:cNvGrpSpPr/>
        <p:nvPr/>
      </p:nvGrpSpPr>
      <p:grpSpPr>
        <a:xfrm>
          <a:off x="0" y="0"/>
          <a:ext cx="0" cy="0"/>
          <a:chOff x="0" y="0"/>
          <a:chExt cx="0" cy="0"/>
        </a:xfrm>
      </p:grpSpPr>
      <p:sp>
        <p:nvSpPr>
          <p:cNvPr id="6" name="Rectangle 5"/>
          <p:cNvSpPr/>
          <p:nvPr userDrawn="1"/>
        </p:nvSpPr>
        <p:spPr>
          <a:xfrm>
            <a:off x="2" y="1304924"/>
            <a:ext cx="6589497" cy="3838575"/>
          </a:xfrm>
          <a:prstGeom prst="rect">
            <a:avLst/>
          </a:prstGeom>
          <a:solidFill>
            <a:srgbClr val="005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Picture Placeholder 14"/>
          <p:cNvSpPr>
            <a:spLocks noGrp="1"/>
          </p:cNvSpPr>
          <p:nvPr userDrawn="1">
            <p:ph type="pic" sz="quarter" idx="10" hasCustomPrompt="1"/>
          </p:nvPr>
        </p:nvSpPr>
        <p:spPr>
          <a:xfrm>
            <a:off x="6589500" y="2605569"/>
            <a:ext cx="2561860" cy="2537931"/>
          </a:xfrm>
          <a:prstGeom prst="rect">
            <a:avLst/>
          </a:prstGeom>
          <a:noFill/>
        </p:spPr>
        <p:txBody>
          <a:bodyPr/>
          <a:lstStyle>
            <a:lvl1pPr marL="0" indent="0">
              <a:buNone/>
              <a:defRPr sz="1380" baseline="0">
                <a:solidFill>
                  <a:srgbClr val="595959"/>
                </a:solidFill>
                <a:latin typeface="Arial" panose="020B0604020202020204" pitchFamily="34" charset="0"/>
                <a:cs typeface="Arial" panose="020B0604020202020204" pitchFamily="34" charset="0"/>
              </a:defRPr>
            </a:lvl1pPr>
          </a:lstStyle>
          <a:p>
            <a:r>
              <a:rPr lang="en-ZA" dirty="0"/>
              <a:t>Click on icon to add picture</a:t>
            </a:r>
          </a:p>
        </p:txBody>
      </p:sp>
      <p:sp>
        <p:nvSpPr>
          <p:cNvPr id="30" name="Text Placeholder 4"/>
          <p:cNvSpPr>
            <a:spLocks noGrp="1"/>
          </p:cNvSpPr>
          <p:nvPr userDrawn="1">
            <p:ph type="body" sz="quarter" idx="17" hasCustomPrompt="1"/>
          </p:nvPr>
        </p:nvSpPr>
        <p:spPr>
          <a:xfrm>
            <a:off x="331830" y="1518345"/>
            <a:ext cx="4783976" cy="553998"/>
          </a:xfrm>
          <a:prstGeom prst="rect">
            <a:avLst/>
          </a:prstGeom>
        </p:spPr>
        <p:txBody>
          <a:bodyPr wrap="square" lIns="0" tIns="0" bIns="0">
            <a:spAutoFit/>
          </a:bodyPr>
          <a:lstStyle>
            <a:lvl1pPr marL="0" indent="0">
              <a:spcBef>
                <a:spcPts val="0"/>
              </a:spcBef>
              <a:buNone/>
              <a:defRPr sz="3600" b="1">
                <a:solidFill>
                  <a:schemeClr val="bg1"/>
                </a:solidFill>
                <a:latin typeface="Arial" panose="020B0604020202020204" pitchFamily="34" charset="0"/>
                <a:ea typeface="Open Sans" panose="020B0606030504020204" pitchFamily="34" charset="0"/>
                <a:cs typeface="Arial" panose="020B0604020202020204" pitchFamily="34" charset="0"/>
              </a:defRPr>
            </a:lvl1pPr>
          </a:lstStyle>
          <a:p>
            <a:pPr lvl="0"/>
            <a:r>
              <a:rPr lang="en-ZA" dirty="0"/>
              <a:t>Heading</a:t>
            </a:r>
          </a:p>
        </p:txBody>
      </p:sp>
      <p:pic>
        <p:nvPicPr>
          <p:cNvPr id="32" name="Picture 3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9935" y="4717118"/>
            <a:ext cx="2141491" cy="241319"/>
          </a:xfrm>
          <a:prstGeom prst="rect">
            <a:avLst/>
          </a:prstGeom>
        </p:spPr>
      </p:pic>
      <p:sp>
        <p:nvSpPr>
          <p:cNvPr id="16" name="Text Placeholder 4"/>
          <p:cNvSpPr>
            <a:spLocks noGrp="1"/>
          </p:cNvSpPr>
          <p:nvPr>
            <p:ph type="body" sz="quarter" idx="18" hasCustomPrompt="1"/>
          </p:nvPr>
        </p:nvSpPr>
        <p:spPr>
          <a:xfrm>
            <a:off x="357185" y="4097842"/>
            <a:ext cx="3457577" cy="261610"/>
          </a:xfrm>
          <a:prstGeom prst="rect">
            <a:avLst/>
          </a:prstGeom>
        </p:spPr>
        <p:txBody>
          <a:bodyPr wrap="square" lIns="0" tIns="0" bIns="0">
            <a:spAutoFit/>
          </a:bodyPr>
          <a:lstStyle>
            <a:lvl1pPr marL="0" indent="0">
              <a:spcBef>
                <a:spcPts val="0"/>
              </a:spcBef>
              <a:buNone/>
              <a:defRPr sz="1700">
                <a:solidFill>
                  <a:schemeClr val="bg1"/>
                </a:solidFill>
                <a:latin typeface="Arial" panose="020B0604020202020204" pitchFamily="34" charset="0"/>
                <a:cs typeface="Arial" panose="020B0604020202020204" pitchFamily="34" charset="0"/>
              </a:defRPr>
            </a:lvl1pPr>
          </a:lstStyle>
          <a:p>
            <a:pPr lvl="0"/>
            <a:r>
              <a:rPr lang="en-US" dirty="0"/>
              <a:t>Date</a:t>
            </a:r>
            <a:endParaRPr lang="en-ZA" dirty="0"/>
          </a:p>
        </p:txBody>
      </p:sp>
      <p:sp>
        <p:nvSpPr>
          <p:cNvPr id="17" name="Rectangle 16"/>
          <p:cNvSpPr/>
          <p:nvPr userDrawn="1"/>
        </p:nvSpPr>
        <p:spPr>
          <a:xfrm>
            <a:off x="5307775" y="-28"/>
            <a:ext cx="3843583" cy="2605597"/>
          </a:xfrm>
          <a:prstGeom prst="rect">
            <a:avLst/>
          </a:prstGeom>
          <a:solidFill>
            <a:srgbClr val="007B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8" name="Straight Connector 17"/>
          <p:cNvCxnSpPr/>
          <p:nvPr userDrawn="1"/>
        </p:nvCxnSpPr>
        <p:spPr>
          <a:xfrm>
            <a:off x="6939370" y="1288359"/>
            <a:ext cx="20208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9" name="Group 28"/>
          <p:cNvGrpSpPr/>
          <p:nvPr userDrawn="1"/>
        </p:nvGrpSpPr>
        <p:grpSpPr>
          <a:xfrm>
            <a:off x="5141457" y="1147110"/>
            <a:ext cx="3963475" cy="1621351"/>
            <a:chOff x="5140204" y="1122956"/>
            <a:chExt cx="4028689" cy="1648028"/>
          </a:xfrm>
        </p:grpSpPr>
        <p:grpSp>
          <p:nvGrpSpPr>
            <p:cNvPr id="31" name="Group 30"/>
            <p:cNvGrpSpPr/>
            <p:nvPr userDrawn="1"/>
          </p:nvGrpSpPr>
          <p:grpSpPr>
            <a:xfrm>
              <a:off x="5140204" y="1122956"/>
              <a:ext cx="1640922" cy="1648028"/>
              <a:chOff x="6435591" y="1113939"/>
              <a:chExt cx="1601874" cy="1608810"/>
            </a:xfrm>
          </p:grpSpPr>
          <p:sp>
            <p:nvSpPr>
              <p:cNvPr id="34" name="Rectangle 33"/>
              <p:cNvSpPr>
                <a:spLocks noChangeAspect="1"/>
              </p:cNvSpPr>
              <p:nvPr userDrawn="1"/>
            </p:nvSpPr>
            <p:spPr>
              <a:xfrm>
                <a:off x="6600623" y="1113939"/>
                <a:ext cx="1436842" cy="1447815"/>
              </a:xfrm>
              <a:prstGeom prst="rect">
                <a:avLst/>
              </a:prstGeom>
              <a:solidFill>
                <a:srgbClr val="D71C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u="sng"/>
              </a:p>
            </p:txBody>
          </p:sp>
          <p:sp>
            <p:nvSpPr>
              <p:cNvPr id="35" name="Rectangle 34"/>
              <p:cNvSpPr>
                <a:spLocks noChangeAspect="1"/>
              </p:cNvSpPr>
              <p:nvPr userDrawn="1"/>
            </p:nvSpPr>
            <p:spPr>
              <a:xfrm>
                <a:off x="6435591" y="1270439"/>
                <a:ext cx="1436842" cy="1452310"/>
              </a:xfrm>
              <a:prstGeom prst="rect">
                <a:avLst/>
              </a:prstGeom>
              <a:solidFill>
                <a:srgbClr val="C48B3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u="sng"/>
              </a:p>
            </p:txBody>
          </p:sp>
          <p:pic>
            <p:nvPicPr>
              <p:cNvPr id="36" name="Picture 3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98307" y="1272301"/>
                <a:ext cx="1276744" cy="1289453"/>
              </a:xfrm>
              <a:prstGeom prst="rect">
                <a:avLst/>
              </a:prstGeom>
            </p:spPr>
          </p:pic>
        </p:grpSp>
        <p:pic>
          <p:nvPicPr>
            <p:cNvPr id="33" name="Picture 3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81680" y="1411805"/>
              <a:ext cx="2387213" cy="1193607"/>
            </a:xfrm>
            <a:prstGeom prst="rect">
              <a:avLst/>
            </a:prstGeom>
          </p:spPr>
        </p:pic>
      </p:grpSp>
    </p:spTree>
    <p:extLst>
      <p:ext uri="{BB962C8B-B14F-4D97-AF65-F5344CB8AC3E}">
        <p14:creationId xmlns:p14="http://schemas.microsoft.com/office/powerpoint/2010/main" val="617070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1">
    <p:spTree>
      <p:nvGrpSpPr>
        <p:cNvPr id="1" name=""/>
        <p:cNvGrpSpPr/>
        <p:nvPr/>
      </p:nvGrpSpPr>
      <p:grpSpPr>
        <a:xfrm>
          <a:off x="0" y="0"/>
          <a:ext cx="0" cy="0"/>
          <a:chOff x="0" y="0"/>
          <a:chExt cx="0" cy="0"/>
        </a:xfrm>
      </p:grpSpPr>
      <p:grpSp>
        <p:nvGrpSpPr>
          <p:cNvPr id="2" name="Group 1"/>
          <p:cNvGrpSpPr/>
          <p:nvPr userDrawn="1"/>
        </p:nvGrpSpPr>
        <p:grpSpPr>
          <a:xfrm>
            <a:off x="374650" y="4439794"/>
            <a:ext cx="8394070" cy="412340"/>
            <a:chOff x="374650" y="4439794"/>
            <a:chExt cx="8394070" cy="412340"/>
          </a:xfrm>
        </p:grpSpPr>
        <p:cxnSp>
          <p:nvCxnSpPr>
            <p:cNvPr id="10" name="Straight Connector 9"/>
            <p:cNvCxnSpPr/>
            <p:nvPr userDrawn="1"/>
          </p:nvCxnSpPr>
          <p:spPr>
            <a:xfrm flipV="1">
              <a:off x="374650" y="4617399"/>
              <a:ext cx="6931406" cy="1154"/>
            </a:xfrm>
            <a:prstGeom prst="line">
              <a:avLst/>
            </a:prstGeom>
            <a:ln w="12700">
              <a:solidFill>
                <a:srgbClr val="005BAA"/>
              </a:solidFill>
            </a:ln>
          </p:spPr>
          <p:style>
            <a:lnRef idx="1">
              <a:schemeClr val="accent1"/>
            </a:lnRef>
            <a:fillRef idx="0">
              <a:schemeClr val="accent1"/>
            </a:fillRef>
            <a:effectRef idx="0">
              <a:schemeClr val="accent1"/>
            </a:effectRef>
            <a:fontRef idx="minor">
              <a:schemeClr val="tx1"/>
            </a:fontRef>
          </p:style>
        </p:cxnSp>
        <p:pic>
          <p:nvPicPr>
            <p:cNvPr id="11" name="Content Placeholder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6556" y="4439794"/>
              <a:ext cx="1272164" cy="412340"/>
            </a:xfrm>
            <a:prstGeom prst="rect">
              <a:avLst/>
            </a:prstGeom>
            <a:noFill/>
          </p:spPr>
        </p:pic>
      </p:grpSp>
      <p:sp>
        <p:nvSpPr>
          <p:cNvPr id="6" name="Rectangle 2"/>
          <p:cNvSpPr>
            <a:spLocks noGrp="1" noChangeAspect="1" noChangeArrowheads="1"/>
          </p:cNvSpPr>
          <p:nvPr>
            <p:ph type="title" hasCustomPrompt="1"/>
          </p:nvPr>
        </p:nvSpPr>
        <p:spPr bwMode="auto">
          <a:xfrm>
            <a:off x="294173" y="352832"/>
            <a:ext cx="84735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6800" tIns="0" rIns="0" bIns="0" numCol="1" anchor="t" anchorCtr="0" compatLnSpc="1">
            <a:prstTxWarp prst="textNoShape">
              <a:avLst/>
            </a:prstTxWarp>
            <a:spAutoFit/>
          </a:bodyPr>
          <a:lstStyle>
            <a:lvl1pPr algn="l">
              <a:defRPr sz="3000" b="1">
                <a:solidFill>
                  <a:srgbClr val="005BAA"/>
                </a:solidFill>
                <a:latin typeface="Arial" panose="020B0604020202020204" pitchFamily="34" charset="0"/>
                <a:ea typeface="Open Sans" panose="020B0606030504020204" pitchFamily="34" charset="0"/>
                <a:cs typeface="Arial" panose="020B0604020202020204" pitchFamily="34" charset="0"/>
              </a:defRPr>
            </a:lvl1pPr>
          </a:lstStyle>
          <a:p>
            <a:pPr lvl="0"/>
            <a:r>
              <a:rPr lang="en-US" altLang="en-US" dirty="0"/>
              <a:t>Heading</a:t>
            </a:r>
            <a:endParaRPr lang="en-GB" altLang="en-US" dirty="0"/>
          </a:p>
        </p:txBody>
      </p:sp>
      <p:sp>
        <p:nvSpPr>
          <p:cNvPr id="7" name="Text Placeholder 4"/>
          <p:cNvSpPr>
            <a:spLocks noGrp="1"/>
          </p:cNvSpPr>
          <p:nvPr>
            <p:ph type="body" sz="quarter" idx="11" hasCustomPrompt="1"/>
          </p:nvPr>
        </p:nvSpPr>
        <p:spPr>
          <a:xfrm>
            <a:off x="317037" y="958888"/>
            <a:ext cx="8450726" cy="230832"/>
          </a:xfrm>
          <a:prstGeom prst="rect">
            <a:avLst/>
          </a:prstGeom>
        </p:spPr>
        <p:txBody>
          <a:bodyPr wrap="square" lIns="46800" tIns="0" rIns="0" bIns="0">
            <a:spAutoFit/>
          </a:bodyPr>
          <a:lstStyle>
            <a:lvl1pPr marL="0" indent="0">
              <a:lnSpc>
                <a:spcPct val="100000"/>
              </a:lnSpc>
              <a:spcBef>
                <a:spcPts val="0"/>
              </a:spcBef>
              <a:buNone/>
              <a:defRPr sz="1500" b="1" baseline="0">
                <a:solidFill>
                  <a:srgbClr val="969696"/>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914377" rtl="0" eaLnBrk="1" fontAlgn="auto" latinLnBrk="0" hangingPunct="1">
              <a:lnSpc>
                <a:spcPct val="150000"/>
              </a:lnSpc>
              <a:spcBef>
                <a:spcPct val="20000"/>
              </a:spcBef>
              <a:spcAft>
                <a:spcPts val="0"/>
              </a:spcAft>
              <a:buClrTx/>
              <a:buSzTx/>
              <a:buFontTx/>
              <a:buNone/>
              <a:tabLst/>
              <a:defRPr sz="1600" baseline="0">
                <a:solidFill>
                  <a:schemeClr val="bg1">
                    <a:lumMod val="50000"/>
                  </a:schemeClr>
                </a:solidFill>
              </a:defRPr>
            </a:lvl2pPr>
            <a:lvl3pPr>
              <a:defRPr sz="1600">
                <a:solidFill>
                  <a:schemeClr val="tx1">
                    <a:lumMod val="50000"/>
                    <a:lumOff val="50000"/>
                  </a:schemeClr>
                </a:solidFill>
              </a:defRPr>
            </a:lvl3pPr>
            <a:lvl4pPr>
              <a:defRPr sz="1400">
                <a:solidFill>
                  <a:schemeClr val="tx1">
                    <a:lumMod val="50000"/>
                    <a:lumOff val="50000"/>
                  </a:schemeClr>
                </a:solidFill>
              </a:defRPr>
            </a:lvl4pPr>
            <a:lvl5pPr>
              <a:defRPr sz="1400">
                <a:solidFill>
                  <a:schemeClr val="tx1">
                    <a:lumMod val="50000"/>
                    <a:lumOff val="50000"/>
                  </a:schemeClr>
                </a:solidFill>
              </a:defRPr>
            </a:lvl5pPr>
          </a:lstStyle>
          <a:p>
            <a:pPr lvl="0"/>
            <a:r>
              <a:rPr lang="en-US" dirty="0"/>
              <a:t>Sub heading</a:t>
            </a:r>
          </a:p>
        </p:txBody>
      </p:sp>
      <p:sp>
        <p:nvSpPr>
          <p:cNvPr id="17" name="Text Placeholder 7"/>
          <p:cNvSpPr>
            <a:spLocks noGrp="1"/>
          </p:cNvSpPr>
          <p:nvPr>
            <p:ph type="body" sz="quarter" idx="10" hasCustomPrompt="1"/>
          </p:nvPr>
        </p:nvSpPr>
        <p:spPr>
          <a:xfrm>
            <a:off x="374650" y="1352550"/>
            <a:ext cx="8393113" cy="2963418"/>
          </a:xfrm>
          <a:prstGeom prst="rect">
            <a:avLst/>
          </a:prstGeom>
        </p:spPr>
        <p:txBody>
          <a:bodyPr lIns="0">
            <a:normAutofit/>
          </a:bodyPr>
          <a:lstStyle>
            <a:lvl1pPr marL="342891" indent="-342891">
              <a:buFont typeface="Wingdings" panose="05000000000000000000" pitchFamily="2" charset="2"/>
              <a:buChar char="§"/>
              <a:defRPr sz="1500">
                <a:solidFill>
                  <a:srgbClr val="969696"/>
                </a:solidFill>
                <a:latin typeface="Arial" panose="020B0604020202020204" pitchFamily="34" charset="0"/>
                <a:ea typeface="Open Sans" panose="020B0606030504020204" pitchFamily="34" charset="0"/>
                <a:cs typeface="Arial" panose="020B0604020202020204" pitchFamily="34" charset="0"/>
              </a:defRPr>
            </a:lvl1pPr>
            <a:lvl2pPr marL="800080" indent="-342891">
              <a:buSzPct val="90000"/>
              <a:buFont typeface="Wingdings" panose="05000000000000000000" pitchFamily="2" charset="2"/>
              <a:buChar char="§"/>
              <a:defRPr sz="1500">
                <a:solidFill>
                  <a:srgbClr val="969696"/>
                </a:solidFill>
                <a:latin typeface="Arial" panose="020B0604020202020204" pitchFamily="34" charset="0"/>
                <a:ea typeface="Open Sans" panose="020B0606030504020204" pitchFamily="34" charset="0"/>
                <a:cs typeface="Arial" panose="020B0604020202020204" pitchFamily="34" charset="0"/>
              </a:defRPr>
            </a:lvl2pPr>
            <a:lvl3pPr marL="1257269" indent="-342891">
              <a:buSzPct val="80000"/>
              <a:buFont typeface="Wingdings" panose="05000000000000000000" pitchFamily="2" charset="2"/>
              <a:buChar char="§"/>
              <a:defRPr sz="1500">
                <a:solidFill>
                  <a:srgbClr val="969696"/>
                </a:solidFill>
                <a:latin typeface="Arial" panose="020B0604020202020204" pitchFamily="34" charset="0"/>
                <a:ea typeface="Open Sans" panose="020B0606030504020204" pitchFamily="34" charset="0"/>
                <a:cs typeface="Arial" panose="020B0604020202020204" pitchFamily="34" charset="0"/>
              </a:defRPr>
            </a:lvl3pPr>
            <a:lvl4pPr marL="1714457" indent="-342891">
              <a:buSzPct val="70000"/>
              <a:buFont typeface="Wingdings" panose="05000000000000000000" pitchFamily="2" charset="2"/>
              <a:buChar char="§"/>
              <a:defRPr sz="1500">
                <a:solidFill>
                  <a:srgbClr val="969696"/>
                </a:solidFill>
                <a:latin typeface="Arial" panose="020B0604020202020204" pitchFamily="34" charset="0"/>
                <a:ea typeface="Open Sans" panose="020B0606030504020204" pitchFamily="34" charset="0"/>
                <a:cs typeface="Arial" panose="020B0604020202020204" pitchFamily="34" charset="0"/>
              </a:defRPr>
            </a:lvl4pPr>
            <a:lvl5pPr marL="2171646" indent="-342891">
              <a:buFont typeface="Wingdings" panose="05000000000000000000" pitchFamily="2" charset="2"/>
              <a:buChar char="§"/>
              <a:defRPr sz="1600">
                <a:solidFill>
                  <a:schemeClr val="tx1">
                    <a:lumMod val="65000"/>
                    <a:lumOff val="35000"/>
                  </a:schemeClr>
                </a:solidFill>
              </a:defRPr>
            </a:lvl5pPr>
          </a:lstStyle>
          <a:p>
            <a:pPr lvl="0"/>
            <a:r>
              <a:rPr lang="en-US" dirty="0"/>
              <a:t>It is advisable not to exceed 7 bullets per slide</a:t>
            </a:r>
          </a:p>
          <a:p>
            <a:pPr lvl="1"/>
            <a:r>
              <a:rPr lang="en-US" dirty="0"/>
              <a:t>Second </a:t>
            </a:r>
          </a:p>
          <a:p>
            <a:pPr lvl="2"/>
            <a:r>
              <a:rPr lang="en-US" dirty="0"/>
              <a:t>Third </a:t>
            </a:r>
          </a:p>
          <a:p>
            <a:pPr lvl="3"/>
            <a:r>
              <a:rPr lang="en-US" dirty="0"/>
              <a:t>Fourth</a:t>
            </a:r>
          </a:p>
        </p:txBody>
      </p:sp>
      <p:sp>
        <p:nvSpPr>
          <p:cNvPr id="12" name="Text Placeholder 4"/>
          <p:cNvSpPr>
            <a:spLocks noGrp="1"/>
          </p:cNvSpPr>
          <p:nvPr>
            <p:ph type="body" sz="quarter" idx="12" hasCustomPrompt="1"/>
          </p:nvPr>
        </p:nvSpPr>
        <p:spPr>
          <a:xfrm>
            <a:off x="274370" y="4728118"/>
            <a:ext cx="7031685" cy="247312"/>
          </a:xfrm>
          <a:prstGeom prst="rect">
            <a:avLst/>
          </a:prstGeom>
        </p:spPr>
        <p:txBody>
          <a:bodyPr wrap="square" tIns="46800">
            <a:spAutoFit/>
          </a:bodyPr>
          <a:lstStyle>
            <a:lvl1pPr marL="0" indent="0">
              <a:lnSpc>
                <a:spcPct val="100000"/>
              </a:lnSpc>
              <a:spcBef>
                <a:spcPts val="0"/>
              </a:spcBef>
              <a:buNone/>
              <a:defRPr sz="1000" baseline="0">
                <a:solidFill>
                  <a:srgbClr val="969696"/>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914377" rtl="0" eaLnBrk="1" fontAlgn="auto" latinLnBrk="0" hangingPunct="1">
              <a:lnSpc>
                <a:spcPct val="150000"/>
              </a:lnSpc>
              <a:spcBef>
                <a:spcPct val="20000"/>
              </a:spcBef>
              <a:spcAft>
                <a:spcPts val="0"/>
              </a:spcAft>
              <a:buClrTx/>
              <a:buSzTx/>
              <a:buFontTx/>
              <a:buNone/>
              <a:tabLst/>
              <a:defRPr sz="1600" baseline="0">
                <a:solidFill>
                  <a:schemeClr val="bg1">
                    <a:lumMod val="50000"/>
                  </a:schemeClr>
                </a:solidFill>
              </a:defRPr>
            </a:lvl2pPr>
            <a:lvl3pPr>
              <a:defRPr sz="1600">
                <a:solidFill>
                  <a:schemeClr val="tx1">
                    <a:lumMod val="50000"/>
                    <a:lumOff val="50000"/>
                  </a:schemeClr>
                </a:solidFill>
              </a:defRPr>
            </a:lvl3pPr>
            <a:lvl4pPr>
              <a:defRPr sz="1400">
                <a:solidFill>
                  <a:schemeClr val="tx1">
                    <a:lumMod val="50000"/>
                    <a:lumOff val="50000"/>
                  </a:schemeClr>
                </a:solidFill>
              </a:defRPr>
            </a:lvl4pPr>
            <a:lvl5pPr>
              <a:defRPr sz="1400">
                <a:solidFill>
                  <a:schemeClr val="tx1">
                    <a:lumMod val="50000"/>
                    <a:lumOff val="50000"/>
                  </a:schemeClr>
                </a:solidFill>
              </a:defRPr>
            </a:lvl5pPr>
          </a:lstStyle>
          <a:p>
            <a:pPr lvl="0"/>
            <a:r>
              <a:rPr lang="en-US" dirty="0"/>
              <a:t>NAME of Presentation   Date</a:t>
            </a:r>
          </a:p>
        </p:txBody>
      </p:sp>
    </p:spTree>
    <p:extLst>
      <p:ext uri="{BB962C8B-B14F-4D97-AF65-F5344CB8AC3E}">
        <p14:creationId xmlns:p14="http://schemas.microsoft.com/office/powerpoint/2010/main" val="21353281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2">
    <p:bg>
      <p:bgPr>
        <a:solidFill>
          <a:srgbClr val="005BAA"/>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74650" y="4436773"/>
            <a:ext cx="8390732" cy="419665"/>
            <a:chOff x="374650" y="4436773"/>
            <a:chExt cx="8390732" cy="419665"/>
          </a:xfrm>
        </p:grpSpPr>
        <p:cxnSp>
          <p:nvCxnSpPr>
            <p:cNvPr id="6" name="Straight Connector 5"/>
            <p:cNvCxnSpPr/>
            <p:nvPr userDrawn="1"/>
          </p:nvCxnSpPr>
          <p:spPr>
            <a:xfrm flipV="1">
              <a:off x="374650" y="4617399"/>
              <a:ext cx="6931406" cy="115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6556" y="4436773"/>
              <a:ext cx="1268826" cy="419665"/>
            </a:xfrm>
            <a:prstGeom prst="rect">
              <a:avLst/>
            </a:prstGeom>
            <a:noFill/>
            <a:ln>
              <a:noFill/>
            </a:ln>
          </p:spPr>
        </p:pic>
      </p:grpSp>
      <p:sp>
        <p:nvSpPr>
          <p:cNvPr id="9" name="Rectangle 2"/>
          <p:cNvSpPr>
            <a:spLocks noGrp="1" noChangeAspect="1" noChangeArrowheads="1"/>
          </p:cNvSpPr>
          <p:nvPr>
            <p:ph type="title" hasCustomPrompt="1"/>
          </p:nvPr>
        </p:nvSpPr>
        <p:spPr bwMode="auto">
          <a:xfrm>
            <a:off x="294173" y="352832"/>
            <a:ext cx="84735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6800" tIns="0" rIns="0" bIns="0" numCol="1" anchor="t" anchorCtr="0" compatLnSpc="1">
            <a:prstTxWarp prst="textNoShape">
              <a:avLst/>
            </a:prstTxWarp>
            <a:spAutoFit/>
          </a:bodyPr>
          <a:lstStyle>
            <a:lvl1pPr algn="l">
              <a:defRPr sz="3000" b="1">
                <a:solidFill>
                  <a:schemeClr val="bg1"/>
                </a:solidFill>
                <a:latin typeface="Arial" panose="020B0604020202020204" pitchFamily="34" charset="0"/>
                <a:ea typeface="Open Sans" panose="020B0606030504020204" pitchFamily="34" charset="0"/>
                <a:cs typeface="Arial" panose="020B0604020202020204" pitchFamily="34" charset="0"/>
              </a:defRPr>
            </a:lvl1pPr>
          </a:lstStyle>
          <a:p>
            <a:pPr lvl="0"/>
            <a:r>
              <a:rPr lang="en-US" altLang="en-US" dirty="0"/>
              <a:t>Heading</a:t>
            </a:r>
            <a:endParaRPr lang="en-GB" altLang="en-US" dirty="0"/>
          </a:p>
        </p:txBody>
      </p:sp>
      <p:sp>
        <p:nvSpPr>
          <p:cNvPr id="11" name="Text Placeholder 7"/>
          <p:cNvSpPr>
            <a:spLocks noGrp="1"/>
          </p:cNvSpPr>
          <p:nvPr>
            <p:ph type="body" sz="quarter" idx="10" hasCustomPrompt="1"/>
          </p:nvPr>
        </p:nvSpPr>
        <p:spPr>
          <a:xfrm>
            <a:off x="374650" y="1352550"/>
            <a:ext cx="8393113" cy="2963418"/>
          </a:xfrm>
          <a:prstGeom prst="rect">
            <a:avLst/>
          </a:prstGeom>
        </p:spPr>
        <p:txBody>
          <a:bodyPr lIns="0">
            <a:normAutofit/>
          </a:bodyPr>
          <a:lstStyle>
            <a:lvl1pPr marL="342891" indent="-342891">
              <a:buFont typeface="Wingdings" panose="05000000000000000000" pitchFamily="2" charset="2"/>
              <a:buChar char="§"/>
              <a:defRPr sz="150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800080" indent="-342891">
              <a:buSzPct val="90000"/>
              <a:buFont typeface="Wingdings" panose="05000000000000000000" pitchFamily="2" charset="2"/>
              <a:buChar char="§"/>
              <a:defRPr sz="1500">
                <a:solidFill>
                  <a:schemeClr val="bg1"/>
                </a:solidFill>
                <a:latin typeface="Arial" panose="020B0604020202020204" pitchFamily="34" charset="0"/>
                <a:ea typeface="Open Sans" panose="020B0606030504020204" pitchFamily="34" charset="0"/>
                <a:cs typeface="Arial" panose="020B0604020202020204" pitchFamily="34" charset="0"/>
              </a:defRPr>
            </a:lvl2pPr>
            <a:lvl3pPr marL="1257269" indent="-342891">
              <a:buSzPct val="80000"/>
              <a:buFont typeface="Wingdings" panose="05000000000000000000" pitchFamily="2" charset="2"/>
              <a:buChar char="§"/>
              <a:defRPr sz="1500">
                <a:solidFill>
                  <a:schemeClr val="bg1"/>
                </a:solidFill>
                <a:latin typeface="Arial" panose="020B0604020202020204" pitchFamily="34" charset="0"/>
                <a:ea typeface="Open Sans" panose="020B0606030504020204" pitchFamily="34" charset="0"/>
                <a:cs typeface="Arial" panose="020B0604020202020204" pitchFamily="34" charset="0"/>
              </a:defRPr>
            </a:lvl3pPr>
            <a:lvl4pPr marL="1714457" indent="-342891">
              <a:buSzPct val="70000"/>
              <a:buFont typeface="Wingdings" panose="05000000000000000000" pitchFamily="2" charset="2"/>
              <a:buChar char="§"/>
              <a:defRPr sz="1500">
                <a:solidFill>
                  <a:schemeClr val="bg1"/>
                </a:solidFill>
                <a:latin typeface="Arial" panose="020B0604020202020204" pitchFamily="34" charset="0"/>
                <a:ea typeface="Open Sans" panose="020B0606030504020204" pitchFamily="34" charset="0"/>
                <a:cs typeface="Arial" panose="020B0604020202020204" pitchFamily="34" charset="0"/>
              </a:defRPr>
            </a:lvl4pPr>
            <a:lvl5pPr marL="2171646" indent="-342891">
              <a:buFont typeface="Wingdings" panose="05000000000000000000" pitchFamily="2" charset="2"/>
              <a:buChar char="§"/>
              <a:defRPr sz="1600">
                <a:solidFill>
                  <a:schemeClr val="tx1">
                    <a:lumMod val="65000"/>
                    <a:lumOff val="35000"/>
                  </a:schemeClr>
                </a:solidFill>
              </a:defRPr>
            </a:lvl5pPr>
          </a:lstStyle>
          <a:p>
            <a:pPr lvl="0"/>
            <a:r>
              <a:rPr lang="en-US" dirty="0"/>
              <a:t>It is advisable not to exceed 7 bullets per slide</a:t>
            </a:r>
          </a:p>
          <a:p>
            <a:pPr lvl="1"/>
            <a:r>
              <a:rPr lang="en-US" dirty="0"/>
              <a:t>Second </a:t>
            </a:r>
          </a:p>
          <a:p>
            <a:pPr lvl="2"/>
            <a:r>
              <a:rPr lang="en-US" dirty="0"/>
              <a:t>Third </a:t>
            </a:r>
          </a:p>
          <a:p>
            <a:pPr lvl="3"/>
            <a:r>
              <a:rPr lang="en-US" dirty="0"/>
              <a:t>Fourth</a:t>
            </a:r>
          </a:p>
        </p:txBody>
      </p:sp>
      <p:sp>
        <p:nvSpPr>
          <p:cNvPr id="15" name="Text Placeholder 4"/>
          <p:cNvSpPr>
            <a:spLocks noGrp="1"/>
          </p:cNvSpPr>
          <p:nvPr>
            <p:ph type="body" sz="quarter" idx="11" hasCustomPrompt="1"/>
          </p:nvPr>
        </p:nvSpPr>
        <p:spPr>
          <a:xfrm>
            <a:off x="317037" y="958888"/>
            <a:ext cx="8450726" cy="230832"/>
          </a:xfrm>
          <a:prstGeom prst="rect">
            <a:avLst/>
          </a:prstGeom>
        </p:spPr>
        <p:txBody>
          <a:bodyPr wrap="square" lIns="46800" tIns="0" rIns="0" bIns="0">
            <a:spAutoFit/>
          </a:bodyPr>
          <a:lstStyle>
            <a:lvl1pPr marL="0" indent="0">
              <a:lnSpc>
                <a:spcPct val="100000"/>
              </a:lnSpc>
              <a:spcBef>
                <a:spcPts val="0"/>
              </a:spcBef>
              <a:buNone/>
              <a:defRPr sz="1500" b="1" baseline="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914377" rtl="0" eaLnBrk="1" fontAlgn="auto" latinLnBrk="0" hangingPunct="1">
              <a:lnSpc>
                <a:spcPct val="150000"/>
              </a:lnSpc>
              <a:spcBef>
                <a:spcPct val="20000"/>
              </a:spcBef>
              <a:spcAft>
                <a:spcPts val="0"/>
              </a:spcAft>
              <a:buClrTx/>
              <a:buSzTx/>
              <a:buFontTx/>
              <a:buNone/>
              <a:tabLst/>
              <a:defRPr sz="1600" baseline="0">
                <a:solidFill>
                  <a:schemeClr val="bg1">
                    <a:lumMod val="50000"/>
                  </a:schemeClr>
                </a:solidFill>
              </a:defRPr>
            </a:lvl2pPr>
            <a:lvl3pPr>
              <a:defRPr sz="1600">
                <a:solidFill>
                  <a:schemeClr val="tx1">
                    <a:lumMod val="50000"/>
                    <a:lumOff val="50000"/>
                  </a:schemeClr>
                </a:solidFill>
              </a:defRPr>
            </a:lvl3pPr>
            <a:lvl4pPr>
              <a:defRPr sz="1400">
                <a:solidFill>
                  <a:schemeClr val="tx1">
                    <a:lumMod val="50000"/>
                    <a:lumOff val="50000"/>
                  </a:schemeClr>
                </a:solidFill>
              </a:defRPr>
            </a:lvl4pPr>
            <a:lvl5pPr>
              <a:defRPr sz="1400">
                <a:solidFill>
                  <a:schemeClr val="tx1">
                    <a:lumMod val="50000"/>
                    <a:lumOff val="50000"/>
                  </a:schemeClr>
                </a:solidFill>
              </a:defRPr>
            </a:lvl5pPr>
          </a:lstStyle>
          <a:p>
            <a:pPr lvl="0"/>
            <a:r>
              <a:rPr lang="en-US" dirty="0"/>
              <a:t>Sub heading</a:t>
            </a:r>
          </a:p>
        </p:txBody>
      </p:sp>
      <p:sp>
        <p:nvSpPr>
          <p:cNvPr id="10" name="Text Placeholder 4"/>
          <p:cNvSpPr>
            <a:spLocks noGrp="1"/>
          </p:cNvSpPr>
          <p:nvPr>
            <p:ph type="body" sz="quarter" idx="12" hasCustomPrompt="1"/>
          </p:nvPr>
        </p:nvSpPr>
        <p:spPr>
          <a:xfrm>
            <a:off x="274370" y="4728118"/>
            <a:ext cx="7031685" cy="247312"/>
          </a:xfrm>
          <a:prstGeom prst="rect">
            <a:avLst/>
          </a:prstGeom>
        </p:spPr>
        <p:txBody>
          <a:bodyPr wrap="square" tIns="46800">
            <a:spAutoFit/>
          </a:bodyPr>
          <a:lstStyle>
            <a:lvl1pPr marL="0" indent="0">
              <a:lnSpc>
                <a:spcPct val="100000"/>
              </a:lnSpc>
              <a:spcBef>
                <a:spcPts val="0"/>
              </a:spcBef>
              <a:buNone/>
              <a:defRPr sz="1000" baseline="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914377" rtl="0" eaLnBrk="1" fontAlgn="auto" latinLnBrk="0" hangingPunct="1">
              <a:lnSpc>
                <a:spcPct val="150000"/>
              </a:lnSpc>
              <a:spcBef>
                <a:spcPct val="20000"/>
              </a:spcBef>
              <a:spcAft>
                <a:spcPts val="0"/>
              </a:spcAft>
              <a:buClrTx/>
              <a:buSzTx/>
              <a:buFontTx/>
              <a:buNone/>
              <a:tabLst/>
              <a:defRPr sz="1600" baseline="0">
                <a:solidFill>
                  <a:schemeClr val="bg1">
                    <a:lumMod val="50000"/>
                  </a:schemeClr>
                </a:solidFill>
              </a:defRPr>
            </a:lvl2pPr>
            <a:lvl3pPr>
              <a:defRPr sz="1600">
                <a:solidFill>
                  <a:schemeClr val="tx1">
                    <a:lumMod val="50000"/>
                    <a:lumOff val="50000"/>
                  </a:schemeClr>
                </a:solidFill>
              </a:defRPr>
            </a:lvl3pPr>
            <a:lvl4pPr>
              <a:defRPr sz="1400">
                <a:solidFill>
                  <a:schemeClr val="tx1">
                    <a:lumMod val="50000"/>
                    <a:lumOff val="50000"/>
                  </a:schemeClr>
                </a:solidFill>
              </a:defRPr>
            </a:lvl4pPr>
            <a:lvl5pPr>
              <a:defRPr sz="1400">
                <a:solidFill>
                  <a:schemeClr val="tx1">
                    <a:lumMod val="50000"/>
                    <a:lumOff val="50000"/>
                  </a:schemeClr>
                </a:solidFill>
              </a:defRPr>
            </a:lvl5pPr>
          </a:lstStyle>
          <a:p>
            <a:pPr lvl="0"/>
            <a:r>
              <a:rPr lang="en-US" dirty="0"/>
              <a:t>NAME of Presentation   Date</a:t>
            </a:r>
          </a:p>
        </p:txBody>
      </p:sp>
    </p:spTree>
    <p:extLst>
      <p:ext uri="{BB962C8B-B14F-4D97-AF65-F5344CB8AC3E}">
        <p14:creationId xmlns:p14="http://schemas.microsoft.com/office/powerpoint/2010/main" val="37200708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3">
    <p:bg>
      <p:bgPr>
        <a:solidFill>
          <a:srgbClr val="005BAA"/>
        </a:solidFill>
        <a:effectLst/>
      </p:bgPr>
    </p:bg>
    <p:spTree>
      <p:nvGrpSpPr>
        <p:cNvPr id="1" name=""/>
        <p:cNvGrpSpPr/>
        <p:nvPr/>
      </p:nvGrpSpPr>
      <p:grpSpPr>
        <a:xfrm>
          <a:off x="0" y="0"/>
          <a:ext cx="0" cy="0"/>
          <a:chOff x="0" y="0"/>
          <a:chExt cx="0" cy="0"/>
        </a:xfrm>
      </p:grpSpPr>
      <p:grpSp>
        <p:nvGrpSpPr>
          <p:cNvPr id="13" name="Group 12"/>
          <p:cNvGrpSpPr/>
          <p:nvPr userDrawn="1"/>
        </p:nvGrpSpPr>
        <p:grpSpPr>
          <a:xfrm>
            <a:off x="374650" y="4436773"/>
            <a:ext cx="8390732" cy="419665"/>
            <a:chOff x="374650" y="4436773"/>
            <a:chExt cx="8390732" cy="419665"/>
          </a:xfrm>
        </p:grpSpPr>
        <p:cxnSp>
          <p:nvCxnSpPr>
            <p:cNvPr id="8" name="Straight Connector 7"/>
            <p:cNvCxnSpPr/>
            <p:nvPr userDrawn="1"/>
          </p:nvCxnSpPr>
          <p:spPr>
            <a:xfrm flipV="1">
              <a:off x="374650" y="4617399"/>
              <a:ext cx="6931406" cy="115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6556" y="4436773"/>
              <a:ext cx="1268826" cy="419665"/>
            </a:xfrm>
            <a:prstGeom prst="rect">
              <a:avLst/>
            </a:prstGeom>
            <a:noFill/>
            <a:ln>
              <a:noFill/>
            </a:ln>
          </p:spPr>
        </p:pic>
      </p:grpSp>
      <p:sp>
        <p:nvSpPr>
          <p:cNvPr id="6" name="Rectangle 2"/>
          <p:cNvSpPr>
            <a:spLocks noGrp="1" noChangeAspect="1" noChangeArrowheads="1"/>
          </p:cNvSpPr>
          <p:nvPr>
            <p:ph type="title" hasCustomPrompt="1"/>
          </p:nvPr>
        </p:nvSpPr>
        <p:spPr bwMode="auto">
          <a:xfrm>
            <a:off x="294173" y="352832"/>
            <a:ext cx="84735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6800" tIns="0" rIns="0" bIns="0" numCol="1" anchor="t" anchorCtr="0" compatLnSpc="1">
            <a:prstTxWarp prst="textNoShape">
              <a:avLst/>
            </a:prstTxWarp>
            <a:spAutoFit/>
          </a:bodyPr>
          <a:lstStyle>
            <a:lvl1pPr algn="l">
              <a:defRPr sz="3000" b="1">
                <a:solidFill>
                  <a:schemeClr val="bg1"/>
                </a:solidFill>
                <a:latin typeface="Arial" panose="020B0604020202020204" pitchFamily="34" charset="0"/>
                <a:ea typeface="Open Sans" panose="020B0606030504020204" pitchFamily="34" charset="0"/>
                <a:cs typeface="Arial" panose="020B0604020202020204" pitchFamily="34" charset="0"/>
              </a:defRPr>
            </a:lvl1pPr>
          </a:lstStyle>
          <a:p>
            <a:pPr lvl="0"/>
            <a:r>
              <a:rPr lang="en-US" altLang="en-US" dirty="0"/>
              <a:t>Heading</a:t>
            </a:r>
            <a:endParaRPr lang="en-GB" altLang="en-US" dirty="0"/>
          </a:p>
        </p:txBody>
      </p:sp>
      <p:sp>
        <p:nvSpPr>
          <p:cNvPr id="7" name="Text Placeholder 7"/>
          <p:cNvSpPr>
            <a:spLocks noGrp="1"/>
          </p:cNvSpPr>
          <p:nvPr>
            <p:ph type="body" sz="quarter" idx="10" hasCustomPrompt="1"/>
          </p:nvPr>
        </p:nvSpPr>
        <p:spPr>
          <a:xfrm>
            <a:off x="374650" y="1352550"/>
            <a:ext cx="8393113" cy="2963418"/>
          </a:xfrm>
          <a:prstGeom prst="rect">
            <a:avLst/>
          </a:prstGeom>
        </p:spPr>
        <p:txBody>
          <a:bodyPr lIns="0">
            <a:normAutofit/>
          </a:bodyPr>
          <a:lstStyle>
            <a:lvl1pPr marL="342891" indent="-342891">
              <a:buFont typeface="Wingdings" panose="05000000000000000000" pitchFamily="2" charset="2"/>
              <a:buChar char="§"/>
              <a:defRPr sz="150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800080" indent="-342891">
              <a:buSzPct val="90000"/>
              <a:buFont typeface="Wingdings" panose="05000000000000000000" pitchFamily="2" charset="2"/>
              <a:buChar char="§"/>
              <a:defRPr sz="1500">
                <a:solidFill>
                  <a:schemeClr val="bg1"/>
                </a:solidFill>
                <a:latin typeface="Arial" panose="020B0604020202020204" pitchFamily="34" charset="0"/>
                <a:ea typeface="Open Sans" panose="020B0606030504020204" pitchFamily="34" charset="0"/>
                <a:cs typeface="Arial" panose="020B0604020202020204" pitchFamily="34" charset="0"/>
              </a:defRPr>
            </a:lvl2pPr>
            <a:lvl3pPr marL="1257269" indent="-342891">
              <a:buSzPct val="80000"/>
              <a:buFont typeface="Wingdings" panose="05000000000000000000" pitchFamily="2" charset="2"/>
              <a:buChar char="§"/>
              <a:defRPr sz="1500">
                <a:solidFill>
                  <a:schemeClr val="bg1"/>
                </a:solidFill>
                <a:latin typeface="Arial" panose="020B0604020202020204" pitchFamily="34" charset="0"/>
                <a:ea typeface="Open Sans" panose="020B0606030504020204" pitchFamily="34" charset="0"/>
                <a:cs typeface="Arial" panose="020B0604020202020204" pitchFamily="34" charset="0"/>
              </a:defRPr>
            </a:lvl3pPr>
            <a:lvl4pPr marL="1714457" indent="-342891">
              <a:buSzPct val="70000"/>
              <a:buFont typeface="Wingdings" panose="05000000000000000000" pitchFamily="2" charset="2"/>
              <a:buChar char="§"/>
              <a:defRPr sz="1500">
                <a:solidFill>
                  <a:schemeClr val="bg1"/>
                </a:solidFill>
                <a:latin typeface="Arial" panose="020B0604020202020204" pitchFamily="34" charset="0"/>
                <a:ea typeface="Open Sans" panose="020B0606030504020204" pitchFamily="34" charset="0"/>
                <a:cs typeface="Arial" panose="020B0604020202020204" pitchFamily="34" charset="0"/>
              </a:defRPr>
            </a:lvl4pPr>
            <a:lvl5pPr marL="2171646" indent="-342891">
              <a:buFont typeface="Wingdings" panose="05000000000000000000" pitchFamily="2" charset="2"/>
              <a:buChar char="§"/>
              <a:defRPr sz="1600">
                <a:solidFill>
                  <a:schemeClr val="tx1">
                    <a:lumMod val="65000"/>
                    <a:lumOff val="35000"/>
                  </a:schemeClr>
                </a:solidFill>
              </a:defRPr>
            </a:lvl5pPr>
          </a:lstStyle>
          <a:p>
            <a:pPr lvl="0"/>
            <a:r>
              <a:rPr lang="en-US" dirty="0"/>
              <a:t>It is advisable not to exceed 7 bullets per slide</a:t>
            </a:r>
          </a:p>
          <a:p>
            <a:pPr lvl="1"/>
            <a:r>
              <a:rPr lang="en-US" dirty="0"/>
              <a:t>Second </a:t>
            </a:r>
          </a:p>
          <a:p>
            <a:pPr lvl="2"/>
            <a:r>
              <a:rPr lang="en-US" dirty="0"/>
              <a:t>Third </a:t>
            </a:r>
          </a:p>
          <a:p>
            <a:pPr lvl="3"/>
            <a:r>
              <a:rPr lang="en-US" dirty="0"/>
              <a:t>Fourth</a:t>
            </a:r>
          </a:p>
        </p:txBody>
      </p:sp>
      <p:cxnSp>
        <p:nvCxnSpPr>
          <p:cNvPr id="9" name="Straight Connector 8"/>
          <p:cNvCxnSpPr/>
          <p:nvPr userDrawn="1"/>
        </p:nvCxnSpPr>
        <p:spPr>
          <a:xfrm flipV="1">
            <a:off x="374650" y="971603"/>
            <a:ext cx="8394070" cy="115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2" hasCustomPrompt="1"/>
          </p:nvPr>
        </p:nvSpPr>
        <p:spPr>
          <a:xfrm>
            <a:off x="274370" y="4728118"/>
            <a:ext cx="7031685" cy="247312"/>
          </a:xfrm>
          <a:prstGeom prst="rect">
            <a:avLst/>
          </a:prstGeom>
        </p:spPr>
        <p:txBody>
          <a:bodyPr wrap="square" tIns="46800">
            <a:spAutoFit/>
          </a:bodyPr>
          <a:lstStyle>
            <a:lvl1pPr marL="0" indent="0">
              <a:lnSpc>
                <a:spcPct val="100000"/>
              </a:lnSpc>
              <a:spcBef>
                <a:spcPts val="0"/>
              </a:spcBef>
              <a:buNone/>
              <a:defRPr sz="1000" baseline="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914377" rtl="0" eaLnBrk="1" fontAlgn="auto" latinLnBrk="0" hangingPunct="1">
              <a:lnSpc>
                <a:spcPct val="150000"/>
              </a:lnSpc>
              <a:spcBef>
                <a:spcPct val="20000"/>
              </a:spcBef>
              <a:spcAft>
                <a:spcPts val="0"/>
              </a:spcAft>
              <a:buClrTx/>
              <a:buSzTx/>
              <a:buFontTx/>
              <a:buNone/>
              <a:tabLst/>
              <a:defRPr sz="1600" baseline="0">
                <a:solidFill>
                  <a:schemeClr val="bg1">
                    <a:lumMod val="50000"/>
                  </a:schemeClr>
                </a:solidFill>
              </a:defRPr>
            </a:lvl2pPr>
            <a:lvl3pPr>
              <a:defRPr sz="1600">
                <a:solidFill>
                  <a:schemeClr val="tx1">
                    <a:lumMod val="50000"/>
                    <a:lumOff val="50000"/>
                  </a:schemeClr>
                </a:solidFill>
              </a:defRPr>
            </a:lvl3pPr>
            <a:lvl4pPr>
              <a:defRPr sz="1400">
                <a:solidFill>
                  <a:schemeClr val="tx1">
                    <a:lumMod val="50000"/>
                    <a:lumOff val="50000"/>
                  </a:schemeClr>
                </a:solidFill>
              </a:defRPr>
            </a:lvl4pPr>
            <a:lvl5pPr>
              <a:defRPr sz="1400">
                <a:solidFill>
                  <a:schemeClr val="tx1">
                    <a:lumMod val="50000"/>
                    <a:lumOff val="50000"/>
                  </a:schemeClr>
                </a:solidFill>
              </a:defRPr>
            </a:lvl5pPr>
          </a:lstStyle>
          <a:p>
            <a:pPr lvl="0"/>
            <a:r>
              <a:rPr lang="en-US" dirty="0"/>
              <a:t>NAME of Presentation   Date</a:t>
            </a:r>
          </a:p>
        </p:txBody>
      </p:sp>
    </p:spTree>
    <p:extLst>
      <p:ext uri="{BB962C8B-B14F-4D97-AF65-F5344CB8AC3E}">
        <p14:creationId xmlns:p14="http://schemas.microsoft.com/office/powerpoint/2010/main" val="15324047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ics Page with Heading">
    <p:spTree>
      <p:nvGrpSpPr>
        <p:cNvPr id="1" name=""/>
        <p:cNvGrpSpPr/>
        <p:nvPr/>
      </p:nvGrpSpPr>
      <p:grpSpPr>
        <a:xfrm>
          <a:off x="0" y="0"/>
          <a:ext cx="0" cy="0"/>
          <a:chOff x="0" y="0"/>
          <a:chExt cx="0" cy="0"/>
        </a:xfrm>
      </p:grpSpPr>
      <p:grpSp>
        <p:nvGrpSpPr>
          <p:cNvPr id="2" name="Group 1"/>
          <p:cNvGrpSpPr/>
          <p:nvPr userDrawn="1"/>
        </p:nvGrpSpPr>
        <p:grpSpPr>
          <a:xfrm>
            <a:off x="374650" y="4439794"/>
            <a:ext cx="8394070" cy="412340"/>
            <a:chOff x="374650" y="4439794"/>
            <a:chExt cx="8394070" cy="412340"/>
          </a:xfrm>
        </p:grpSpPr>
        <p:cxnSp>
          <p:nvCxnSpPr>
            <p:cNvPr id="10" name="Straight Connector 9"/>
            <p:cNvCxnSpPr/>
            <p:nvPr userDrawn="1"/>
          </p:nvCxnSpPr>
          <p:spPr>
            <a:xfrm flipV="1">
              <a:off x="374650" y="4617399"/>
              <a:ext cx="6931406" cy="1154"/>
            </a:xfrm>
            <a:prstGeom prst="line">
              <a:avLst/>
            </a:prstGeom>
            <a:ln w="12700">
              <a:solidFill>
                <a:srgbClr val="005BAA"/>
              </a:solidFill>
            </a:ln>
          </p:spPr>
          <p:style>
            <a:lnRef idx="1">
              <a:schemeClr val="accent1"/>
            </a:lnRef>
            <a:fillRef idx="0">
              <a:schemeClr val="accent1"/>
            </a:fillRef>
            <a:effectRef idx="0">
              <a:schemeClr val="accent1"/>
            </a:effectRef>
            <a:fontRef idx="minor">
              <a:schemeClr val="tx1"/>
            </a:fontRef>
          </p:style>
        </p:cxnSp>
        <p:pic>
          <p:nvPicPr>
            <p:cNvPr id="11" name="Content Placeholder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6556" y="4439794"/>
              <a:ext cx="1272164" cy="412340"/>
            </a:xfrm>
            <a:prstGeom prst="rect">
              <a:avLst/>
            </a:prstGeom>
            <a:noFill/>
          </p:spPr>
        </p:pic>
      </p:grpSp>
      <p:sp>
        <p:nvSpPr>
          <p:cNvPr id="12" name="Rectangle 3"/>
          <p:cNvSpPr>
            <a:spLocks noGrp="1" noChangeArrowheads="1"/>
          </p:cNvSpPr>
          <p:nvPr>
            <p:ph idx="1" hasCustomPrompt="1"/>
          </p:nvPr>
        </p:nvSpPr>
        <p:spPr bwMode="auto">
          <a:xfrm>
            <a:off x="376238" y="1344168"/>
            <a:ext cx="8391525" cy="309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0" numCol="1" anchor="t" anchorCtr="0" compatLnSpc="1">
            <a:prstTxWarp prst="textNoShape">
              <a:avLst/>
            </a:prstTxWarp>
            <a:normAutofit/>
          </a:bodyPr>
          <a:lstStyle>
            <a:lvl1pPr marL="0" indent="0">
              <a:buFont typeface="Wingdings" panose="05000000000000000000" pitchFamily="2" charset="2"/>
              <a:buNone/>
              <a:defRPr sz="1380" baseline="0">
                <a:solidFill>
                  <a:srgbClr val="595959"/>
                </a:solidFill>
                <a:latin typeface="Arial" panose="020B0604020202020204" pitchFamily="34" charset="0"/>
                <a:ea typeface="Open Sans" panose="020B0606030504020204" pitchFamily="34" charset="0"/>
                <a:cs typeface="Arial" panose="020B0604020202020204" pitchFamily="34" charset="0"/>
              </a:defRPr>
            </a:lvl1pPr>
            <a:lvl2pPr marL="800080" indent="-342891">
              <a:buSzPct val="90000"/>
              <a:buFont typeface="Wingdings" panose="05000000000000000000" pitchFamily="2" charset="2"/>
              <a:buChar char="§"/>
              <a:defRPr sz="1500">
                <a:solidFill>
                  <a:srgbClr val="595959"/>
                </a:solidFill>
                <a:latin typeface="+mn-lt"/>
                <a:ea typeface="Open Sans" panose="020B0606030504020204" pitchFamily="34" charset="0"/>
                <a:cs typeface="Open Sans" panose="020B0606030504020204" pitchFamily="34" charset="0"/>
              </a:defRPr>
            </a:lvl2pPr>
            <a:lvl3pPr marL="1257269" indent="-342891">
              <a:buSzPct val="80000"/>
              <a:buFont typeface="Wingdings" panose="05000000000000000000" pitchFamily="2" charset="2"/>
              <a:buChar char="§"/>
              <a:defRPr sz="1500">
                <a:solidFill>
                  <a:srgbClr val="595959"/>
                </a:solidFill>
                <a:latin typeface="+mn-lt"/>
                <a:ea typeface="Open Sans" panose="020B0606030504020204" pitchFamily="34" charset="0"/>
                <a:cs typeface="Open Sans" panose="020B0606030504020204" pitchFamily="34" charset="0"/>
              </a:defRPr>
            </a:lvl3pPr>
            <a:lvl4pPr marL="1714457" indent="-342891">
              <a:buSzPct val="70000"/>
              <a:buFont typeface="Wingdings" panose="05000000000000000000" pitchFamily="2" charset="2"/>
              <a:buChar char="§"/>
              <a:defRPr sz="1500">
                <a:solidFill>
                  <a:srgbClr val="595959"/>
                </a:solidFill>
                <a:latin typeface="+mn-lt"/>
                <a:ea typeface="Open Sans" panose="020B0606030504020204" pitchFamily="34" charset="0"/>
                <a:cs typeface="Open Sans" panose="020B0606030504020204" pitchFamily="34" charset="0"/>
              </a:defRPr>
            </a:lvl4pPr>
          </a:lstStyle>
          <a:p>
            <a:r>
              <a:rPr lang="en-ZA" dirty="0"/>
              <a:t>Click on icons to add picture or graphic</a:t>
            </a:r>
          </a:p>
        </p:txBody>
      </p:sp>
      <p:sp>
        <p:nvSpPr>
          <p:cNvPr id="13" name="Text Placeholder 4"/>
          <p:cNvSpPr>
            <a:spLocks noGrp="1"/>
          </p:cNvSpPr>
          <p:nvPr>
            <p:ph type="body" sz="quarter" idx="11" hasCustomPrompt="1"/>
          </p:nvPr>
        </p:nvSpPr>
        <p:spPr>
          <a:xfrm>
            <a:off x="317037" y="958888"/>
            <a:ext cx="8450726" cy="230832"/>
          </a:xfrm>
          <a:prstGeom prst="rect">
            <a:avLst/>
          </a:prstGeom>
        </p:spPr>
        <p:txBody>
          <a:bodyPr wrap="square" lIns="46800" tIns="0" rIns="0" bIns="0">
            <a:spAutoFit/>
          </a:bodyPr>
          <a:lstStyle>
            <a:lvl1pPr marL="0" indent="0">
              <a:lnSpc>
                <a:spcPct val="100000"/>
              </a:lnSpc>
              <a:spcBef>
                <a:spcPts val="0"/>
              </a:spcBef>
              <a:buNone/>
              <a:defRPr sz="1500" b="1" baseline="0">
                <a:solidFill>
                  <a:srgbClr val="969696"/>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914377" rtl="0" eaLnBrk="1" fontAlgn="auto" latinLnBrk="0" hangingPunct="1">
              <a:lnSpc>
                <a:spcPct val="150000"/>
              </a:lnSpc>
              <a:spcBef>
                <a:spcPct val="20000"/>
              </a:spcBef>
              <a:spcAft>
                <a:spcPts val="0"/>
              </a:spcAft>
              <a:buClrTx/>
              <a:buSzTx/>
              <a:buFontTx/>
              <a:buNone/>
              <a:tabLst/>
              <a:defRPr sz="1600" baseline="0">
                <a:solidFill>
                  <a:schemeClr val="bg1">
                    <a:lumMod val="50000"/>
                  </a:schemeClr>
                </a:solidFill>
              </a:defRPr>
            </a:lvl2pPr>
            <a:lvl3pPr>
              <a:defRPr sz="1600">
                <a:solidFill>
                  <a:schemeClr val="tx1">
                    <a:lumMod val="50000"/>
                    <a:lumOff val="50000"/>
                  </a:schemeClr>
                </a:solidFill>
              </a:defRPr>
            </a:lvl3pPr>
            <a:lvl4pPr>
              <a:defRPr sz="1400">
                <a:solidFill>
                  <a:schemeClr val="tx1">
                    <a:lumMod val="50000"/>
                    <a:lumOff val="50000"/>
                  </a:schemeClr>
                </a:solidFill>
              </a:defRPr>
            </a:lvl4pPr>
            <a:lvl5pPr>
              <a:defRPr sz="1400">
                <a:solidFill>
                  <a:schemeClr val="tx1">
                    <a:lumMod val="50000"/>
                    <a:lumOff val="50000"/>
                  </a:schemeClr>
                </a:solidFill>
              </a:defRPr>
            </a:lvl5pPr>
          </a:lstStyle>
          <a:p>
            <a:pPr lvl="0"/>
            <a:r>
              <a:rPr lang="en-US" dirty="0"/>
              <a:t>Sub heading</a:t>
            </a:r>
          </a:p>
        </p:txBody>
      </p:sp>
      <p:sp>
        <p:nvSpPr>
          <p:cNvPr id="14" name="Rectangle 2"/>
          <p:cNvSpPr>
            <a:spLocks noGrp="1" noChangeAspect="1" noChangeArrowheads="1"/>
          </p:cNvSpPr>
          <p:nvPr>
            <p:ph type="title" hasCustomPrompt="1"/>
          </p:nvPr>
        </p:nvSpPr>
        <p:spPr bwMode="auto">
          <a:xfrm>
            <a:off x="294173" y="352832"/>
            <a:ext cx="84735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6800" tIns="0" rIns="0" bIns="0" numCol="1" anchor="t" anchorCtr="0" compatLnSpc="1">
            <a:prstTxWarp prst="textNoShape">
              <a:avLst/>
            </a:prstTxWarp>
            <a:spAutoFit/>
          </a:bodyPr>
          <a:lstStyle>
            <a:lvl1pPr algn="l">
              <a:defRPr sz="3000" b="1">
                <a:solidFill>
                  <a:srgbClr val="005BAA"/>
                </a:solidFill>
                <a:latin typeface="Arial" panose="020B0604020202020204" pitchFamily="34" charset="0"/>
                <a:ea typeface="Open Sans" panose="020B0606030504020204" pitchFamily="34" charset="0"/>
                <a:cs typeface="Arial" panose="020B0604020202020204" pitchFamily="34" charset="0"/>
              </a:defRPr>
            </a:lvl1pPr>
          </a:lstStyle>
          <a:p>
            <a:pPr lvl="0"/>
            <a:r>
              <a:rPr lang="en-US" altLang="en-US" dirty="0"/>
              <a:t>Heading</a:t>
            </a:r>
            <a:endParaRPr lang="en-GB" altLang="en-US" dirty="0"/>
          </a:p>
        </p:txBody>
      </p:sp>
      <p:sp>
        <p:nvSpPr>
          <p:cNvPr id="17" name="Text Placeholder 4"/>
          <p:cNvSpPr>
            <a:spLocks noGrp="1"/>
          </p:cNvSpPr>
          <p:nvPr>
            <p:ph type="body" sz="quarter" idx="12" hasCustomPrompt="1"/>
          </p:nvPr>
        </p:nvSpPr>
        <p:spPr>
          <a:xfrm>
            <a:off x="274370" y="4728118"/>
            <a:ext cx="7031685" cy="247312"/>
          </a:xfrm>
          <a:prstGeom prst="rect">
            <a:avLst/>
          </a:prstGeom>
        </p:spPr>
        <p:txBody>
          <a:bodyPr wrap="square" tIns="46800">
            <a:spAutoFit/>
          </a:bodyPr>
          <a:lstStyle>
            <a:lvl1pPr marL="0" indent="0">
              <a:lnSpc>
                <a:spcPct val="100000"/>
              </a:lnSpc>
              <a:spcBef>
                <a:spcPts val="0"/>
              </a:spcBef>
              <a:buNone/>
              <a:defRPr sz="1000" baseline="0">
                <a:solidFill>
                  <a:srgbClr val="969696"/>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914377" rtl="0" eaLnBrk="1" fontAlgn="auto" latinLnBrk="0" hangingPunct="1">
              <a:lnSpc>
                <a:spcPct val="150000"/>
              </a:lnSpc>
              <a:spcBef>
                <a:spcPct val="20000"/>
              </a:spcBef>
              <a:spcAft>
                <a:spcPts val="0"/>
              </a:spcAft>
              <a:buClrTx/>
              <a:buSzTx/>
              <a:buFontTx/>
              <a:buNone/>
              <a:tabLst/>
              <a:defRPr sz="1600" baseline="0">
                <a:solidFill>
                  <a:schemeClr val="bg1">
                    <a:lumMod val="50000"/>
                  </a:schemeClr>
                </a:solidFill>
              </a:defRPr>
            </a:lvl2pPr>
            <a:lvl3pPr>
              <a:defRPr sz="1600">
                <a:solidFill>
                  <a:schemeClr val="tx1">
                    <a:lumMod val="50000"/>
                    <a:lumOff val="50000"/>
                  </a:schemeClr>
                </a:solidFill>
              </a:defRPr>
            </a:lvl3pPr>
            <a:lvl4pPr>
              <a:defRPr sz="1400">
                <a:solidFill>
                  <a:schemeClr val="tx1">
                    <a:lumMod val="50000"/>
                    <a:lumOff val="50000"/>
                  </a:schemeClr>
                </a:solidFill>
              </a:defRPr>
            </a:lvl4pPr>
            <a:lvl5pPr>
              <a:defRPr sz="1400">
                <a:solidFill>
                  <a:schemeClr val="tx1">
                    <a:lumMod val="50000"/>
                    <a:lumOff val="50000"/>
                  </a:schemeClr>
                </a:solidFill>
              </a:defRPr>
            </a:lvl5pPr>
          </a:lstStyle>
          <a:p>
            <a:pPr lvl="0"/>
            <a:r>
              <a:rPr lang="en-US" dirty="0"/>
              <a:t>NAME of Presentation   Date</a:t>
            </a:r>
          </a:p>
        </p:txBody>
      </p:sp>
    </p:spTree>
    <p:extLst>
      <p:ext uri="{BB962C8B-B14F-4D97-AF65-F5344CB8AC3E}">
        <p14:creationId xmlns:p14="http://schemas.microsoft.com/office/powerpoint/2010/main" val="125090482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ics Page">
    <p:spTree>
      <p:nvGrpSpPr>
        <p:cNvPr id="1" name=""/>
        <p:cNvGrpSpPr/>
        <p:nvPr/>
      </p:nvGrpSpPr>
      <p:grpSpPr>
        <a:xfrm>
          <a:off x="0" y="0"/>
          <a:ext cx="0" cy="0"/>
          <a:chOff x="0" y="0"/>
          <a:chExt cx="0" cy="0"/>
        </a:xfrm>
      </p:grpSpPr>
      <p:grpSp>
        <p:nvGrpSpPr>
          <p:cNvPr id="11" name="Group 10"/>
          <p:cNvGrpSpPr/>
          <p:nvPr userDrawn="1"/>
        </p:nvGrpSpPr>
        <p:grpSpPr>
          <a:xfrm>
            <a:off x="374650" y="4439794"/>
            <a:ext cx="8394070" cy="412340"/>
            <a:chOff x="374650" y="4439794"/>
            <a:chExt cx="8394070" cy="412340"/>
          </a:xfrm>
        </p:grpSpPr>
        <p:cxnSp>
          <p:nvCxnSpPr>
            <p:cNvPr id="8" name="Straight Connector 7"/>
            <p:cNvCxnSpPr/>
            <p:nvPr userDrawn="1"/>
          </p:nvCxnSpPr>
          <p:spPr>
            <a:xfrm flipV="1">
              <a:off x="374650" y="4617399"/>
              <a:ext cx="6931406" cy="1154"/>
            </a:xfrm>
            <a:prstGeom prst="line">
              <a:avLst/>
            </a:prstGeom>
            <a:ln w="12700">
              <a:solidFill>
                <a:srgbClr val="005BAA"/>
              </a:solidFill>
            </a:ln>
          </p:spPr>
          <p:style>
            <a:lnRef idx="1">
              <a:schemeClr val="accent1"/>
            </a:lnRef>
            <a:fillRef idx="0">
              <a:schemeClr val="accent1"/>
            </a:fillRef>
            <a:effectRef idx="0">
              <a:schemeClr val="accent1"/>
            </a:effectRef>
            <a:fontRef idx="minor">
              <a:schemeClr val="tx1"/>
            </a:fontRef>
          </p:style>
        </p:cxnSp>
        <p:pic>
          <p:nvPicPr>
            <p:cNvPr id="9" name="Content Placeholder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6556" y="4439794"/>
              <a:ext cx="1272164" cy="412340"/>
            </a:xfrm>
            <a:prstGeom prst="rect">
              <a:avLst/>
            </a:prstGeom>
            <a:noFill/>
          </p:spPr>
        </p:pic>
      </p:grpSp>
      <p:sp>
        <p:nvSpPr>
          <p:cNvPr id="10" name="Rectangle 3"/>
          <p:cNvSpPr>
            <a:spLocks noGrp="1" noChangeArrowheads="1"/>
          </p:cNvSpPr>
          <p:nvPr>
            <p:ph idx="1" hasCustomPrompt="1"/>
          </p:nvPr>
        </p:nvSpPr>
        <p:spPr bwMode="auto">
          <a:xfrm>
            <a:off x="376238" y="170822"/>
            <a:ext cx="8391525" cy="427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0" numCol="1" anchor="t" anchorCtr="0" compatLnSpc="1">
            <a:prstTxWarp prst="textNoShape">
              <a:avLst/>
            </a:prstTxWarp>
            <a:normAutofit/>
          </a:bodyPr>
          <a:lstStyle>
            <a:lvl1pPr marL="0" indent="0">
              <a:buFont typeface="Wingdings" panose="05000000000000000000" pitchFamily="2" charset="2"/>
              <a:buNone/>
              <a:defRPr sz="1380" baseline="0">
                <a:solidFill>
                  <a:srgbClr val="595959"/>
                </a:solidFill>
                <a:latin typeface="Arial" panose="020B0604020202020204" pitchFamily="34" charset="0"/>
                <a:ea typeface="Open Sans" panose="020B0606030504020204" pitchFamily="34" charset="0"/>
                <a:cs typeface="Arial" panose="020B0604020202020204" pitchFamily="34" charset="0"/>
              </a:defRPr>
            </a:lvl1pPr>
            <a:lvl2pPr marL="800080" indent="-342891">
              <a:buSzPct val="90000"/>
              <a:buFont typeface="Wingdings" panose="05000000000000000000" pitchFamily="2" charset="2"/>
              <a:buChar char="§"/>
              <a:defRPr sz="1500">
                <a:solidFill>
                  <a:srgbClr val="595959"/>
                </a:solidFill>
                <a:latin typeface="+mn-lt"/>
                <a:ea typeface="Open Sans" panose="020B0606030504020204" pitchFamily="34" charset="0"/>
                <a:cs typeface="Open Sans" panose="020B0606030504020204" pitchFamily="34" charset="0"/>
              </a:defRPr>
            </a:lvl2pPr>
            <a:lvl3pPr marL="1257269" indent="-342891">
              <a:buSzPct val="80000"/>
              <a:buFont typeface="Wingdings" panose="05000000000000000000" pitchFamily="2" charset="2"/>
              <a:buChar char="§"/>
              <a:defRPr sz="1500">
                <a:solidFill>
                  <a:srgbClr val="595959"/>
                </a:solidFill>
                <a:latin typeface="+mn-lt"/>
                <a:ea typeface="Open Sans" panose="020B0606030504020204" pitchFamily="34" charset="0"/>
                <a:cs typeface="Open Sans" panose="020B0606030504020204" pitchFamily="34" charset="0"/>
              </a:defRPr>
            </a:lvl3pPr>
            <a:lvl4pPr marL="1714457" indent="-342891">
              <a:buSzPct val="70000"/>
              <a:buFont typeface="Wingdings" panose="05000000000000000000" pitchFamily="2" charset="2"/>
              <a:buChar char="§"/>
              <a:defRPr sz="1500">
                <a:solidFill>
                  <a:srgbClr val="595959"/>
                </a:solidFill>
                <a:latin typeface="+mn-lt"/>
                <a:ea typeface="Open Sans" panose="020B0606030504020204" pitchFamily="34" charset="0"/>
                <a:cs typeface="Open Sans" panose="020B0606030504020204" pitchFamily="34" charset="0"/>
              </a:defRPr>
            </a:lvl4pPr>
          </a:lstStyle>
          <a:p>
            <a:r>
              <a:rPr lang="en-ZA" dirty="0"/>
              <a:t>Click on icons to add picture or graphic</a:t>
            </a:r>
          </a:p>
        </p:txBody>
      </p:sp>
      <p:sp>
        <p:nvSpPr>
          <p:cNvPr id="14" name="Text Placeholder 4"/>
          <p:cNvSpPr>
            <a:spLocks noGrp="1"/>
          </p:cNvSpPr>
          <p:nvPr>
            <p:ph type="body" sz="quarter" idx="12" hasCustomPrompt="1"/>
          </p:nvPr>
        </p:nvSpPr>
        <p:spPr>
          <a:xfrm>
            <a:off x="274370" y="4728118"/>
            <a:ext cx="7031685" cy="247312"/>
          </a:xfrm>
          <a:prstGeom prst="rect">
            <a:avLst/>
          </a:prstGeom>
        </p:spPr>
        <p:txBody>
          <a:bodyPr wrap="square" tIns="46800">
            <a:spAutoFit/>
          </a:bodyPr>
          <a:lstStyle>
            <a:lvl1pPr marL="0" indent="0">
              <a:lnSpc>
                <a:spcPct val="100000"/>
              </a:lnSpc>
              <a:spcBef>
                <a:spcPts val="0"/>
              </a:spcBef>
              <a:buNone/>
              <a:defRPr sz="1000" baseline="0">
                <a:solidFill>
                  <a:srgbClr val="969696"/>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914377" rtl="0" eaLnBrk="1" fontAlgn="auto" latinLnBrk="0" hangingPunct="1">
              <a:lnSpc>
                <a:spcPct val="150000"/>
              </a:lnSpc>
              <a:spcBef>
                <a:spcPct val="20000"/>
              </a:spcBef>
              <a:spcAft>
                <a:spcPts val="0"/>
              </a:spcAft>
              <a:buClrTx/>
              <a:buSzTx/>
              <a:buFontTx/>
              <a:buNone/>
              <a:tabLst/>
              <a:defRPr sz="1600" baseline="0">
                <a:solidFill>
                  <a:schemeClr val="bg1">
                    <a:lumMod val="50000"/>
                  </a:schemeClr>
                </a:solidFill>
              </a:defRPr>
            </a:lvl2pPr>
            <a:lvl3pPr>
              <a:defRPr sz="1600">
                <a:solidFill>
                  <a:schemeClr val="tx1">
                    <a:lumMod val="50000"/>
                    <a:lumOff val="50000"/>
                  </a:schemeClr>
                </a:solidFill>
              </a:defRPr>
            </a:lvl3pPr>
            <a:lvl4pPr>
              <a:defRPr sz="1400">
                <a:solidFill>
                  <a:schemeClr val="tx1">
                    <a:lumMod val="50000"/>
                    <a:lumOff val="50000"/>
                  </a:schemeClr>
                </a:solidFill>
              </a:defRPr>
            </a:lvl4pPr>
            <a:lvl5pPr>
              <a:defRPr sz="1400">
                <a:solidFill>
                  <a:schemeClr val="tx1">
                    <a:lumMod val="50000"/>
                    <a:lumOff val="50000"/>
                  </a:schemeClr>
                </a:solidFill>
              </a:defRPr>
            </a:lvl5pPr>
          </a:lstStyle>
          <a:p>
            <a:pPr lvl="0"/>
            <a:r>
              <a:rPr lang="en-US" dirty="0"/>
              <a:t>NAME of Presentation   Date</a:t>
            </a:r>
          </a:p>
        </p:txBody>
      </p:sp>
    </p:spTree>
    <p:extLst>
      <p:ext uri="{BB962C8B-B14F-4D97-AF65-F5344CB8AC3E}">
        <p14:creationId xmlns:p14="http://schemas.microsoft.com/office/powerpoint/2010/main" val="16773547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005BAA"/>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74650" y="4436773"/>
            <a:ext cx="8390732" cy="419665"/>
            <a:chOff x="374650" y="4436773"/>
            <a:chExt cx="8390732" cy="419665"/>
          </a:xfrm>
        </p:grpSpPr>
        <p:cxnSp>
          <p:nvCxnSpPr>
            <p:cNvPr id="5" name="Straight Connector 4"/>
            <p:cNvCxnSpPr/>
            <p:nvPr userDrawn="1"/>
          </p:nvCxnSpPr>
          <p:spPr>
            <a:xfrm flipV="1">
              <a:off x="374650" y="4617399"/>
              <a:ext cx="6931406" cy="115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96556" y="4436773"/>
              <a:ext cx="1268826" cy="419665"/>
            </a:xfrm>
            <a:prstGeom prst="rect">
              <a:avLst/>
            </a:prstGeom>
            <a:noFill/>
            <a:ln>
              <a:noFill/>
            </a:ln>
          </p:spPr>
        </p:pic>
      </p:grpSp>
      <p:sp>
        <p:nvSpPr>
          <p:cNvPr id="12" name="TextBox 11"/>
          <p:cNvSpPr txBox="1"/>
          <p:nvPr userDrawn="1"/>
        </p:nvSpPr>
        <p:spPr>
          <a:xfrm>
            <a:off x="374650" y="1869035"/>
            <a:ext cx="8393113" cy="1200329"/>
          </a:xfrm>
          <a:prstGeom prst="rect">
            <a:avLst/>
          </a:prstGeom>
          <a:noFill/>
        </p:spPr>
        <p:txBody>
          <a:bodyPr wrap="square" rtlCol="0">
            <a:spAutoFit/>
          </a:bodyPr>
          <a:lstStyle/>
          <a:p>
            <a:pPr algn="ctr"/>
            <a:r>
              <a:rPr lang="en-ZA" sz="7200" b="1" baseline="0" dirty="0">
                <a:solidFill>
                  <a:schemeClr val="bg1"/>
                </a:solidFill>
                <a:latin typeface="Arial" panose="020B0604020202020204" pitchFamily="34" charset="0"/>
                <a:ea typeface="Open Sans" panose="020B0606030504020204" pitchFamily="34" charset="0"/>
                <a:cs typeface="Arial" panose="020B0604020202020204" pitchFamily="34" charset="0"/>
              </a:rPr>
              <a:t>Thank You</a:t>
            </a:r>
          </a:p>
        </p:txBody>
      </p:sp>
      <p:sp>
        <p:nvSpPr>
          <p:cNvPr id="10" name="Text Placeholder 4"/>
          <p:cNvSpPr>
            <a:spLocks noGrp="1"/>
          </p:cNvSpPr>
          <p:nvPr>
            <p:ph type="body" sz="quarter" idx="12" hasCustomPrompt="1"/>
          </p:nvPr>
        </p:nvSpPr>
        <p:spPr>
          <a:xfrm>
            <a:off x="274370" y="4728118"/>
            <a:ext cx="7031685" cy="247312"/>
          </a:xfrm>
          <a:prstGeom prst="rect">
            <a:avLst/>
          </a:prstGeom>
        </p:spPr>
        <p:txBody>
          <a:bodyPr wrap="square" tIns="46800">
            <a:spAutoFit/>
          </a:bodyPr>
          <a:lstStyle>
            <a:lvl1pPr marL="0" indent="0">
              <a:lnSpc>
                <a:spcPct val="100000"/>
              </a:lnSpc>
              <a:spcBef>
                <a:spcPts val="0"/>
              </a:spcBef>
              <a:buNone/>
              <a:defRPr sz="1000" baseline="0">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0" marR="0" indent="0" algn="l" defTabSz="914377" rtl="0" eaLnBrk="1" fontAlgn="auto" latinLnBrk="0" hangingPunct="1">
              <a:lnSpc>
                <a:spcPct val="150000"/>
              </a:lnSpc>
              <a:spcBef>
                <a:spcPct val="20000"/>
              </a:spcBef>
              <a:spcAft>
                <a:spcPts val="0"/>
              </a:spcAft>
              <a:buClrTx/>
              <a:buSzTx/>
              <a:buFontTx/>
              <a:buNone/>
              <a:tabLst/>
              <a:defRPr sz="1600" baseline="0">
                <a:solidFill>
                  <a:schemeClr val="bg1">
                    <a:lumMod val="50000"/>
                  </a:schemeClr>
                </a:solidFill>
              </a:defRPr>
            </a:lvl2pPr>
            <a:lvl3pPr>
              <a:defRPr sz="1600">
                <a:solidFill>
                  <a:schemeClr val="tx1">
                    <a:lumMod val="50000"/>
                    <a:lumOff val="50000"/>
                  </a:schemeClr>
                </a:solidFill>
              </a:defRPr>
            </a:lvl3pPr>
            <a:lvl4pPr>
              <a:defRPr sz="1400">
                <a:solidFill>
                  <a:schemeClr val="tx1">
                    <a:lumMod val="50000"/>
                    <a:lumOff val="50000"/>
                  </a:schemeClr>
                </a:solidFill>
              </a:defRPr>
            </a:lvl4pPr>
            <a:lvl5pPr>
              <a:defRPr sz="1400">
                <a:solidFill>
                  <a:schemeClr val="tx1">
                    <a:lumMod val="50000"/>
                    <a:lumOff val="50000"/>
                  </a:schemeClr>
                </a:solidFill>
              </a:defRPr>
            </a:lvl5pPr>
          </a:lstStyle>
          <a:p>
            <a:pPr lvl="0"/>
            <a:r>
              <a:rPr lang="en-US" dirty="0"/>
              <a:t>NAME of Presentation   Date</a:t>
            </a:r>
          </a:p>
        </p:txBody>
      </p:sp>
    </p:spTree>
    <p:extLst>
      <p:ext uri="{BB962C8B-B14F-4D97-AF65-F5344CB8AC3E}">
        <p14:creationId xmlns:p14="http://schemas.microsoft.com/office/powerpoint/2010/main" val="23881127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661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7" r:id="rId5"/>
    <p:sldLayoutId id="2147483655" r:id="rId6"/>
    <p:sldLayoutId id="2147483653" r:id="rId7"/>
    <p:sldLayoutId id="2147483654" r:id="rId8"/>
    <p:sldLayoutId id="2147483658" r:id="rId9"/>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261271" y="2051570"/>
            <a:ext cx="4783976" cy="1107996"/>
          </a:xfrm>
        </p:spPr>
        <p:txBody>
          <a:bodyPr/>
          <a:lstStyle/>
          <a:p>
            <a:r>
              <a:rPr lang="en-ZA" smtClean="0"/>
              <a:t>Evolutionary Algorithms</a:t>
            </a:r>
            <a:endParaRPr lang="en-ZA" dirty="0"/>
          </a:p>
        </p:txBody>
      </p:sp>
      <p:sp>
        <p:nvSpPr>
          <p:cNvPr id="4" name="Text Placeholder 3"/>
          <p:cNvSpPr>
            <a:spLocks noGrp="1"/>
          </p:cNvSpPr>
          <p:nvPr>
            <p:ph type="body" sz="quarter" idx="18"/>
          </p:nvPr>
        </p:nvSpPr>
        <p:spPr/>
        <p:txBody>
          <a:bodyPr/>
          <a:lstStyle/>
          <a:p>
            <a:r>
              <a:rPr lang="en-ZA" dirty="0" smtClean="0"/>
              <a:t>10 April 2018</a:t>
            </a:r>
            <a:endParaRPr lang="en-ZA" dirty="0"/>
          </a:p>
        </p:txBody>
      </p:sp>
      <p:pic>
        <p:nvPicPr>
          <p:cNvPr id="10" name="Picture Placeholder 9"/>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0024" r="20024"/>
          <a:stretch>
            <a:fillRect/>
          </a:stretch>
        </p:blipFill>
        <p:spPr/>
      </p:pic>
      <p:pic>
        <p:nvPicPr>
          <p:cNvPr id="9" name="Picture 8"/>
          <p:cNvPicPr>
            <a:picLocks noChangeAspect="1"/>
          </p:cNvPicPr>
          <p:nvPr/>
        </p:nvPicPr>
        <p:blipFill>
          <a:blip r:embed="rId3"/>
          <a:stretch>
            <a:fillRect/>
          </a:stretch>
        </p:blipFill>
        <p:spPr>
          <a:xfrm>
            <a:off x="5461945" y="2605568"/>
            <a:ext cx="3682055" cy="253793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306518" cy="1319134"/>
          </a:xfrm>
          <a:prstGeom prst="rect">
            <a:avLst/>
          </a:prstGeom>
        </p:spPr>
      </p:pic>
    </p:spTree>
    <p:extLst>
      <p:ext uri="{BB962C8B-B14F-4D97-AF65-F5344CB8AC3E}">
        <p14:creationId xmlns:p14="http://schemas.microsoft.com/office/powerpoint/2010/main" val="20220512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4173" y="352832"/>
            <a:ext cx="8473590" cy="492443"/>
          </a:xfrm>
        </p:spPr>
        <p:txBody>
          <a:bodyPr/>
          <a:lstStyle/>
          <a:p>
            <a:r>
              <a:rPr lang="en-ZA" sz="3200" dirty="0"/>
              <a:t>Initial Population Generation</a:t>
            </a:r>
            <a:endParaRPr lang="en-ZA" sz="3200" dirty="0"/>
          </a:p>
        </p:txBody>
      </p:sp>
      <p:sp>
        <p:nvSpPr>
          <p:cNvPr id="10" name="Text Placeholder 9"/>
          <p:cNvSpPr>
            <a:spLocks noGrp="1"/>
          </p:cNvSpPr>
          <p:nvPr>
            <p:ph type="body" sz="quarter" idx="12"/>
          </p:nvPr>
        </p:nvSpPr>
        <p:spPr>
          <a:xfrm>
            <a:off x="274370" y="4713128"/>
            <a:ext cx="7031685" cy="247312"/>
          </a:xfrm>
        </p:spPr>
        <p:txBody>
          <a:bodyPr/>
          <a:lstStyle/>
          <a:p>
            <a:r>
              <a:rPr lang="en-ZA" dirty="0" smtClean="0"/>
              <a:t>COS 710: Evolutionary Algorithms</a:t>
            </a:r>
            <a:endParaRPr lang="en-ZA" dirty="0"/>
          </a:p>
        </p:txBody>
      </p:sp>
      <p:sp>
        <p:nvSpPr>
          <p:cNvPr id="11" name="Content Placeholder 2"/>
          <p:cNvSpPr txBox="1">
            <a:spLocks/>
          </p:cNvSpPr>
          <p:nvPr/>
        </p:nvSpPr>
        <p:spPr>
          <a:xfrm>
            <a:off x="413353" y="1310347"/>
            <a:ext cx="8354410" cy="2871909"/>
          </a:xfrm>
          <a:prstGeom prst="rect">
            <a:avLst/>
          </a:prstGeom>
          <a:solidFill>
            <a:schemeClr val="tx2">
              <a:lumMod val="20000"/>
              <a:lumOff val="80000"/>
            </a:schemeClr>
          </a:solidFill>
        </p:spPr>
        <p:txBody>
          <a:bodyPr>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Font typeface="Arial" charset="0"/>
              <a:buChar char="•"/>
            </a:pPr>
            <a:r>
              <a:rPr lang="en-US" dirty="0"/>
              <a:t>Elements of the population are randomly generated.</a:t>
            </a:r>
          </a:p>
          <a:p>
            <a:pPr marL="457200" indent="-457200">
              <a:buFont typeface="Arial" charset="0"/>
              <a:buChar char="•"/>
            </a:pPr>
            <a:r>
              <a:rPr lang="en-US" dirty="0"/>
              <a:t>What does each element of the population represent?</a:t>
            </a:r>
          </a:p>
          <a:p>
            <a:pPr marL="457200" indent="-457200">
              <a:buFont typeface="Arial" charset="0"/>
              <a:buChar char="•"/>
            </a:pPr>
            <a:r>
              <a:rPr lang="en-US" dirty="0"/>
              <a:t>Should duplicates be included in the initial population?</a:t>
            </a:r>
          </a:p>
          <a:p>
            <a:pPr marL="457200" indent="-457200">
              <a:buFont typeface="Arial" charset="0"/>
              <a:buChar char="•"/>
            </a:pPr>
            <a:r>
              <a:rPr lang="en-US" dirty="0"/>
              <a:t>Should elements of the initial population be similar?</a:t>
            </a:r>
          </a:p>
          <a:p>
            <a:pPr marL="457200" indent="-457200">
              <a:buFont typeface="Arial" charset="0"/>
              <a:buChar char="•"/>
            </a:pPr>
            <a:r>
              <a:rPr lang="en-US" dirty="0"/>
              <a:t>Population size.</a:t>
            </a:r>
          </a:p>
          <a:p>
            <a:pPr marL="457200" indent="-457200">
              <a:buFont typeface="Arial" charset="0"/>
              <a:buChar char="•"/>
            </a:pPr>
            <a:r>
              <a:rPr lang="en-US" dirty="0"/>
              <a:t>An “informed” initial population – ETP, TSP. </a:t>
            </a:r>
          </a:p>
        </p:txBody>
      </p:sp>
    </p:spTree>
    <p:extLst>
      <p:ext uri="{BB962C8B-B14F-4D97-AF65-F5344CB8AC3E}">
        <p14:creationId xmlns:p14="http://schemas.microsoft.com/office/powerpoint/2010/main" val="9500389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4173" y="352832"/>
            <a:ext cx="8473590" cy="492443"/>
          </a:xfrm>
        </p:spPr>
        <p:txBody>
          <a:bodyPr/>
          <a:lstStyle/>
          <a:p>
            <a:r>
              <a:rPr lang="en-ZA" sz="3200" dirty="0"/>
              <a:t>Fitness Evaluation</a:t>
            </a:r>
            <a:endParaRPr lang="en-ZA" sz="3200" dirty="0"/>
          </a:p>
        </p:txBody>
      </p:sp>
      <p:sp>
        <p:nvSpPr>
          <p:cNvPr id="10" name="Text Placeholder 9"/>
          <p:cNvSpPr>
            <a:spLocks noGrp="1"/>
          </p:cNvSpPr>
          <p:nvPr>
            <p:ph type="body" sz="quarter" idx="12"/>
          </p:nvPr>
        </p:nvSpPr>
        <p:spPr>
          <a:xfrm>
            <a:off x="274370" y="4713128"/>
            <a:ext cx="7031685" cy="247312"/>
          </a:xfrm>
        </p:spPr>
        <p:txBody>
          <a:bodyPr/>
          <a:lstStyle/>
          <a:p>
            <a:r>
              <a:rPr lang="en-ZA" dirty="0" smtClean="0"/>
              <a:t>COS 710: Evolutionary Algorithms</a:t>
            </a:r>
            <a:endParaRPr lang="en-ZA" dirty="0"/>
          </a:p>
        </p:txBody>
      </p:sp>
      <p:sp>
        <p:nvSpPr>
          <p:cNvPr id="11" name="Content Placeholder 2"/>
          <p:cNvSpPr txBox="1">
            <a:spLocks/>
          </p:cNvSpPr>
          <p:nvPr/>
        </p:nvSpPr>
        <p:spPr>
          <a:xfrm>
            <a:off x="413353" y="1208691"/>
            <a:ext cx="8354410" cy="2973566"/>
          </a:xfrm>
          <a:prstGeom prst="rect">
            <a:avLst/>
          </a:prstGeom>
          <a:solidFill>
            <a:schemeClr val="tx2">
              <a:lumMod val="20000"/>
              <a:lumOff val="80000"/>
            </a:schemeClr>
          </a:solidFill>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Font typeface="Arial" charset="0"/>
              <a:buChar char="•"/>
            </a:pPr>
            <a:r>
              <a:rPr lang="en-US" dirty="0"/>
              <a:t>Fitness functions and fitness measures</a:t>
            </a:r>
          </a:p>
          <a:p>
            <a:pPr marL="457200" indent="-457200">
              <a:buFont typeface="Arial" charset="0"/>
              <a:buChar char="•"/>
            </a:pPr>
            <a:r>
              <a:rPr lang="en-US" dirty="0"/>
              <a:t>Minimization vs. maximization</a:t>
            </a:r>
          </a:p>
          <a:p>
            <a:pPr marL="457200" indent="-457200">
              <a:buFont typeface="Arial" charset="0"/>
              <a:buChar char="•"/>
            </a:pPr>
            <a:r>
              <a:rPr lang="en-US" dirty="0"/>
              <a:t>What does the fitness function measure?</a:t>
            </a:r>
          </a:p>
          <a:p>
            <a:pPr marL="457200" indent="-457200">
              <a:buFont typeface="Arial" charset="0"/>
              <a:buChar char="•"/>
            </a:pPr>
            <a:r>
              <a:rPr lang="en-US" dirty="0"/>
              <a:t>Used by the selection methods</a:t>
            </a:r>
          </a:p>
          <a:p>
            <a:pPr marL="457200" indent="-457200">
              <a:buFont typeface="Arial" charset="0"/>
              <a:buChar char="•"/>
            </a:pPr>
            <a:r>
              <a:rPr lang="en-US" dirty="0"/>
              <a:t>What makes a good fitness function?</a:t>
            </a:r>
          </a:p>
          <a:p>
            <a:pPr marL="457200" indent="-457200">
              <a:buFont typeface="Arial" charset="0"/>
              <a:buChar char="•"/>
            </a:pPr>
            <a:r>
              <a:rPr lang="en-US" dirty="0" err="1"/>
              <a:t>Multiobjective</a:t>
            </a:r>
            <a:r>
              <a:rPr lang="en-US" dirty="0"/>
              <a:t> fitness functions</a:t>
            </a:r>
          </a:p>
          <a:p>
            <a:pPr marL="457200" indent="-457200">
              <a:buFont typeface="Arial" charset="0"/>
              <a:buChar char="•"/>
            </a:pPr>
            <a:r>
              <a:rPr lang="en-US" dirty="0"/>
              <a:t>Fitness functions: ETP, TSP</a:t>
            </a:r>
          </a:p>
        </p:txBody>
      </p:sp>
    </p:spTree>
    <p:extLst>
      <p:ext uri="{BB962C8B-B14F-4D97-AF65-F5344CB8AC3E}">
        <p14:creationId xmlns:p14="http://schemas.microsoft.com/office/powerpoint/2010/main" val="2773446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 calcmode="lin" valueType="num">
                                      <p:cBhvr additive="base">
                                        <p:cTn id="43" dur="500" fill="hold"/>
                                        <p:tgtEl>
                                          <p:spTgt spid="1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4173" y="352832"/>
            <a:ext cx="8473590" cy="492443"/>
          </a:xfrm>
        </p:spPr>
        <p:txBody>
          <a:bodyPr/>
          <a:lstStyle/>
          <a:p>
            <a:r>
              <a:rPr lang="en-ZA" sz="3200" dirty="0"/>
              <a:t>Selection Methods</a:t>
            </a:r>
            <a:endParaRPr lang="en-ZA" sz="3200" dirty="0"/>
          </a:p>
        </p:txBody>
      </p:sp>
      <p:sp>
        <p:nvSpPr>
          <p:cNvPr id="10" name="Text Placeholder 9"/>
          <p:cNvSpPr>
            <a:spLocks noGrp="1"/>
          </p:cNvSpPr>
          <p:nvPr>
            <p:ph type="body" sz="quarter" idx="12"/>
          </p:nvPr>
        </p:nvSpPr>
        <p:spPr>
          <a:xfrm>
            <a:off x="274370" y="4713128"/>
            <a:ext cx="7031685" cy="247312"/>
          </a:xfrm>
        </p:spPr>
        <p:txBody>
          <a:bodyPr/>
          <a:lstStyle/>
          <a:p>
            <a:r>
              <a:rPr lang="en-ZA" dirty="0" smtClean="0"/>
              <a:t>COS 710: Evolutionary Algorithms</a:t>
            </a:r>
            <a:endParaRPr lang="en-ZA" dirty="0"/>
          </a:p>
        </p:txBody>
      </p:sp>
      <p:sp>
        <p:nvSpPr>
          <p:cNvPr id="11" name="Content Placeholder 2"/>
          <p:cNvSpPr txBox="1">
            <a:spLocks/>
          </p:cNvSpPr>
          <p:nvPr/>
        </p:nvSpPr>
        <p:spPr>
          <a:xfrm>
            <a:off x="413353" y="1310347"/>
            <a:ext cx="8354410" cy="2871909"/>
          </a:xfrm>
          <a:prstGeom prst="rect">
            <a:avLst/>
          </a:prstGeom>
          <a:solidFill>
            <a:schemeClr val="tx2">
              <a:lumMod val="20000"/>
              <a:lumOff val="80000"/>
            </a:schemeClr>
          </a:solidFill>
        </p:spPr>
        <p:txBody>
          <a:bodyP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Font typeface="Arial" charset="0"/>
              <a:buChar char="•"/>
            </a:pPr>
            <a:r>
              <a:rPr lang="en-US" dirty="0"/>
              <a:t>Why are the best chromosomes not always selected as parent?</a:t>
            </a:r>
          </a:p>
          <a:p>
            <a:pPr marL="457200" indent="-457200">
              <a:buFont typeface="Arial" charset="0"/>
              <a:buChar char="•"/>
            </a:pPr>
            <a:r>
              <a:rPr lang="en-US" dirty="0"/>
              <a:t>Different selection methods exert different selection pressure.</a:t>
            </a:r>
          </a:p>
          <a:p>
            <a:pPr marL="457200" indent="-457200">
              <a:buFont typeface="Arial" charset="0"/>
              <a:buChar char="•"/>
            </a:pPr>
            <a:r>
              <a:rPr lang="en-US" dirty="0"/>
              <a:t>Selection pressure and convergence.</a:t>
            </a:r>
          </a:p>
          <a:p>
            <a:pPr marL="457200" indent="-457200">
              <a:buFont typeface="Arial" charset="0"/>
              <a:buChar char="•"/>
            </a:pPr>
            <a:r>
              <a:rPr lang="en-US" dirty="0"/>
              <a:t>Selection pressure and premature convergence.</a:t>
            </a:r>
          </a:p>
        </p:txBody>
      </p:sp>
    </p:spTree>
    <p:extLst>
      <p:ext uri="{BB962C8B-B14F-4D97-AF65-F5344CB8AC3E}">
        <p14:creationId xmlns:p14="http://schemas.microsoft.com/office/powerpoint/2010/main" val="20821775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4173" y="352832"/>
            <a:ext cx="8473590" cy="492443"/>
          </a:xfrm>
        </p:spPr>
        <p:txBody>
          <a:bodyPr/>
          <a:lstStyle/>
          <a:p>
            <a:r>
              <a:rPr lang="en-ZA" sz="3200" dirty="0"/>
              <a:t>Genetic operators</a:t>
            </a:r>
            <a:endParaRPr lang="en-ZA" sz="3200" dirty="0"/>
          </a:p>
        </p:txBody>
      </p:sp>
      <p:sp>
        <p:nvSpPr>
          <p:cNvPr id="10" name="Text Placeholder 9"/>
          <p:cNvSpPr>
            <a:spLocks noGrp="1"/>
          </p:cNvSpPr>
          <p:nvPr>
            <p:ph type="body" sz="quarter" idx="12"/>
          </p:nvPr>
        </p:nvSpPr>
        <p:spPr>
          <a:xfrm>
            <a:off x="274370" y="4713128"/>
            <a:ext cx="7031685" cy="247312"/>
          </a:xfrm>
        </p:spPr>
        <p:txBody>
          <a:bodyPr/>
          <a:lstStyle/>
          <a:p>
            <a:r>
              <a:rPr lang="en-ZA" dirty="0" smtClean="0"/>
              <a:t>COS 710: Evolutionary Algorithms</a:t>
            </a:r>
            <a:endParaRPr lang="en-ZA" dirty="0"/>
          </a:p>
        </p:txBody>
      </p:sp>
      <p:sp>
        <p:nvSpPr>
          <p:cNvPr id="11" name="Content Placeholder 2"/>
          <p:cNvSpPr txBox="1">
            <a:spLocks/>
          </p:cNvSpPr>
          <p:nvPr/>
        </p:nvSpPr>
        <p:spPr>
          <a:xfrm>
            <a:off x="413353" y="1093077"/>
            <a:ext cx="8354410" cy="3205654"/>
          </a:xfrm>
          <a:prstGeom prst="rect">
            <a:avLst/>
          </a:prstGeom>
          <a:solidFill>
            <a:schemeClr val="tx2">
              <a:lumMod val="20000"/>
              <a:lumOff val="80000"/>
            </a:schemeClr>
          </a:solidFill>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Font typeface="Arial" charset="0"/>
              <a:buChar char="•"/>
            </a:pPr>
            <a:r>
              <a:rPr lang="en-US" sz="3000" dirty="0"/>
              <a:t>Purpose of genetic operators</a:t>
            </a:r>
          </a:p>
          <a:p>
            <a:pPr marL="457200" indent="-457200">
              <a:buFont typeface="Arial" charset="0"/>
              <a:buChar char="•"/>
            </a:pPr>
            <a:r>
              <a:rPr lang="en-US" sz="3000" dirty="0"/>
              <a:t>Reproduction</a:t>
            </a:r>
          </a:p>
          <a:p>
            <a:pPr marL="457200" indent="-457200">
              <a:buFont typeface="Arial" charset="0"/>
              <a:buChar char="•"/>
            </a:pPr>
            <a:r>
              <a:rPr lang="en-US" sz="3000" dirty="0"/>
              <a:t>Mutation</a:t>
            </a:r>
          </a:p>
          <a:p>
            <a:pPr marL="857250" lvl="1" indent="-457200">
              <a:buFont typeface="Arial" charset="0"/>
              <a:buChar char="•"/>
            </a:pPr>
            <a:r>
              <a:rPr lang="en-US" sz="2600" dirty="0"/>
              <a:t>Global search operator</a:t>
            </a:r>
          </a:p>
          <a:p>
            <a:pPr marL="857250" lvl="1" indent="-457200">
              <a:buFont typeface="Arial" charset="0"/>
              <a:buChar char="•"/>
            </a:pPr>
            <a:r>
              <a:rPr lang="en-US" sz="2600" dirty="0"/>
              <a:t>1 parent, 1 offspring</a:t>
            </a:r>
          </a:p>
          <a:p>
            <a:pPr marL="457200" indent="-457200">
              <a:buFont typeface="Arial" charset="0"/>
              <a:buChar char="•"/>
            </a:pPr>
            <a:r>
              <a:rPr lang="en-US" sz="3000" dirty="0"/>
              <a:t>Crossover</a:t>
            </a:r>
          </a:p>
          <a:p>
            <a:pPr marL="857250" lvl="1" indent="-457200">
              <a:buFont typeface="Arial" charset="0"/>
              <a:buChar char="•"/>
            </a:pPr>
            <a:r>
              <a:rPr lang="en-US" sz="2600" dirty="0"/>
              <a:t>Local search</a:t>
            </a:r>
          </a:p>
          <a:p>
            <a:pPr marL="857250" lvl="1" indent="-457200">
              <a:buFont typeface="Arial" charset="0"/>
              <a:buChar char="•"/>
            </a:pPr>
            <a:r>
              <a:rPr lang="en-US" sz="2600" dirty="0"/>
              <a:t>2 parents, 2 offspring</a:t>
            </a:r>
          </a:p>
        </p:txBody>
      </p:sp>
    </p:spTree>
    <p:extLst>
      <p:ext uri="{BB962C8B-B14F-4D97-AF65-F5344CB8AC3E}">
        <p14:creationId xmlns:p14="http://schemas.microsoft.com/office/powerpoint/2010/main" val="2361264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 calcmode="lin" valueType="num">
                                      <p:cBhvr additive="base">
                                        <p:cTn id="23"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6" fill="hold" grpId="0"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 calcmode="lin" valueType="num">
                                      <p:cBhvr additive="base">
                                        <p:cTn id="33" dur="500" fill="hold"/>
                                        <p:tgtEl>
                                          <p:spTgt spid="1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6" fill="hold" grpId="0"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anim calcmode="lin" valueType="num">
                                      <p:cBhvr additive="base">
                                        <p:cTn id="41" dur="500" fill="hold"/>
                                        <p:tgtEl>
                                          <p:spTgt spid="1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4173" y="352832"/>
            <a:ext cx="8473590" cy="492443"/>
          </a:xfrm>
        </p:spPr>
        <p:txBody>
          <a:bodyPr/>
          <a:lstStyle/>
          <a:p>
            <a:r>
              <a:rPr lang="en-ZA" sz="3200" dirty="0"/>
              <a:t>Genetic operators</a:t>
            </a:r>
            <a:endParaRPr lang="en-ZA" sz="3200" dirty="0"/>
          </a:p>
        </p:txBody>
      </p:sp>
      <p:sp>
        <p:nvSpPr>
          <p:cNvPr id="10" name="Text Placeholder 9"/>
          <p:cNvSpPr>
            <a:spLocks noGrp="1"/>
          </p:cNvSpPr>
          <p:nvPr>
            <p:ph type="body" sz="quarter" idx="12"/>
          </p:nvPr>
        </p:nvSpPr>
        <p:spPr>
          <a:xfrm>
            <a:off x="274370" y="4713128"/>
            <a:ext cx="7031685" cy="247312"/>
          </a:xfrm>
        </p:spPr>
        <p:txBody>
          <a:bodyPr/>
          <a:lstStyle/>
          <a:p>
            <a:r>
              <a:rPr lang="en-ZA" dirty="0" smtClean="0"/>
              <a:t>COS 710: Evolutionary Algorithms</a:t>
            </a:r>
            <a:endParaRPr lang="en-ZA" dirty="0"/>
          </a:p>
        </p:txBody>
      </p:sp>
      <p:sp>
        <p:nvSpPr>
          <p:cNvPr id="11" name="Content Placeholder 2"/>
          <p:cNvSpPr txBox="1">
            <a:spLocks/>
          </p:cNvSpPr>
          <p:nvPr/>
        </p:nvSpPr>
        <p:spPr>
          <a:xfrm>
            <a:off x="413353" y="1093076"/>
            <a:ext cx="8354410" cy="3226675"/>
          </a:xfrm>
          <a:prstGeom prst="rect">
            <a:avLst/>
          </a:prstGeom>
          <a:solidFill>
            <a:schemeClr val="tx2">
              <a:lumMod val="20000"/>
              <a:lumOff val="80000"/>
            </a:schemeClr>
          </a:solidFill>
        </p:spPr>
        <p:txBody>
          <a:bodyPr>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Font typeface="Arial" charset="0"/>
              <a:buChar char="•"/>
            </a:pPr>
            <a:r>
              <a:rPr lang="en-US" sz="3000" dirty="0"/>
              <a:t>Selection methods are used to choose parents</a:t>
            </a:r>
          </a:p>
          <a:p>
            <a:pPr marL="457200" indent="-457200">
              <a:buFont typeface="Arial" charset="0"/>
              <a:buChar char="•"/>
            </a:pPr>
            <a:r>
              <a:rPr lang="en-US" sz="3000" dirty="0"/>
              <a:t>Application rates vs. </a:t>
            </a:r>
            <a:r>
              <a:rPr lang="en-US" sz="3000" dirty="0" err="1"/>
              <a:t>probabilites</a:t>
            </a:r>
            <a:endParaRPr lang="en-US" sz="3000" dirty="0"/>
          </a:p>
          <a:p>
            <a:pPr marL="457200" indent="-457200">
              <a:buFont typeface="Arial" charset="0"/>
              <a:buChar char="•"/>
            </a:pPr>
            <a:r>
              <a:rPr lang="en-US" sz="3000" dirty="0"/>
              <a:t>Mutation </a:t>
            </a:r>
          </a:p>
          <a:p>
            <a:pPr marL="857250" lvl="1" indent="-457200">
              <a:buFont typeface="Arial" charset="0"/>
              <a:buChar char="•"/>
            </a:pPr>
            <a:r>
              <a:rPr lang="en-US" sz="2600" dirty="0"/>
              <a:t>Different mutation operators</a:t>
            </a:r>
          </a:p>
          <a:p>
            <a:pPr marL="857250" lvl="1" indent="-457200">
              <a:buFont typeface="Arial" charset="0"/>
              <a:buChar char="•"/>
            </a:pPr>
            <a:r>
              <a:rPr lang="en-US" sz="2600" dirty="0"/>
              <a:t>ETP, TSP</a:t>
            </a:r>
          </a:p>
          <a:p>
            <a:pPr marL="457200" indent="-457200">
              <a:buFont typeface="Arial" charset="0"/>
              <a:buChar char="•"/>
            </a:pPr>
            <a:r>
              <a:rPr lang="en-US" sz="3000" dirty="0"/>
              <a:t>Crossover</a:t>
            </a:r>
          </a:p>
          <a:p>
            <a:pPr marL="857250" lvl="1" indent="-457200">
              <a:buFont typeface="Arial" charset="0"/>
              <a:buChar char="•"/>
            </a:pPr>
            <a:r>
              <a:rPr lang="en-US" sz="2600" dirty="0"/>
              <a:t>Different crossover operators </a:t>
            </a:r>
          </a:p>
          <a:p>
            <a:pPr marL="857250" lvl="1" indent="-457200">
              <a:buFont typeface="Arial" charset="0"/>
              <a:buChar char="•"/>
            </a:pPr>
            <a:r>
              <a:rPr lang="en-US" sz="2600" dirty="0"/>
              <a:t>ETP, TSP</a:t>
            </a:r>
          </a:p>
        </p:txBody>
      </p:sp>
    </p:spTree>
    <p:extLst>
      <p:ext uri="{BB962C8B-B14F-4D97-AF65-F5344CB8AC3E}">
        <p14:creationId xmlns:p14="http://schemas.microsoft.com/office/powerpoint/2010/main" val="16139470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6" fill="hold" grpId="0"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 calcmode="lin" valueType="num">
                                      <p:cBhvr additive="base">
                                        <p:cTn id="23"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6" fill="hold" grpId="0"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6" fill="hold" grpId="0"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 calcmode="lin" valueType="num">
                                      <p:cBhvr additive="base">
                                        <p:cTn id="33" dur="500" fill="hold"/>
                                        <p:tgtEl>
                                          <p:spTgt spid="1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6" fill="hold" grpId="0"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anim calcmode="lin" valueType="num">
                                      <p:cBhvr additive="base">
                                        <p:cTn id="41" dur="500" fill="hold"/>
                                        <p:tgtEl>
                                          <p:spTgt spid="1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4173" y="352832"/>
            <a:ext cx="8473590" cy="492443"/>
          </a:xfrm>
        </p:spPr>
        <p:txBody>
          <a:bodyPr/>
          <a:lstStyle/>
          <a:p>
            <a:r>
              <a:rPr lang="en-ZA" sz="3200" dirty="0" smtClean="0"/>
              <a:t>Evolutionary Algorithms</a:t>
            </a:r>
            <a:endParaRPr lang="en-ZA" sz="3200" dirty="0"/>
          </a:p>
        </p:txBody>
      </p:sp>
      <p:sp>
        <p:nvSpPr>
          <p:cNvPr id="10" name="Text Placeholder 9"/>
          <p:cNvSpPr>
            <a:spLocks noGrp="1"/>
          </p:cNvSpPr>
          <p:nvPr>
            <p:ph type="body" sz="quarter" idx="12"/>
          </p:nvPr>
        </p:nvSpPr>
        <p:spPr>
          <a:xfrm>
            <a:off x="274370" y="4713128"/>
            <a:ext cx="7031685" cy="247312"/>
          </a:xfrm>
        </p:spPr>
        <p:txBody>
          <a:bodyPr/>
          <a:lstStyle/>
          <a:p>
            <a:r>
              <a:rPr lang="en-ZA" dirty="0" smtClean="0"/>
              <a:t>COS 710: Evolutionary Algorithms</a:t>
            </a:r>
            <a:endParaRPr lang="en-ZA" dirty="0"/>
          </a:p>
        </p:txBody>
      </p:sp>
      <p:sp>
        <p:nvSpPr>
          <p:cNvPr id="11" name="Content Placeholder 2"/>
          <p:cNvSpPr txBox="1">
            <a:spLocks/>
          </p:cNvSpPr>
          <p:nvPr/>
        </p:nvSpPr>
        <p:spPr>
          <a:xfrm>
            <a:off x="413353" y="1051035"/>
            <a:ext cx="8354410" cy="3279227"/>
          </a:xfrm>
          <a:prstGeom prst="rect">
            <a:avLst/>
          </a:prstGeom>
          <a:solidFill>
            <a:schemeClr val="tx2">
              <a:lumMod val="20000"/>
              <a:lumOff val="80000"/>
            </a:schemeClr>
          </a:solidFill>
        </p:spPr>
        <p:txBody>
          <a:bodyP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Font typeface="Arial" charset="0"/>
              <a:buChar char="•"/>
            </a:pPr>
            <a:r>
              <a:rPr lang="en-US" sz="3000" dirty="0"/>
              <a:t>Optimization and search</a:t>
            </a:r>
          </a:p>
          <a:p>
            <a:pPr marL="457200" indent="-457200">
              <a:buFont typeface="Arial" charset="0"/>
              <a:buChar char="•"/>
            </a:pPr>
            <a:r>
              <a:rPr lang="en-US" sz="3000" dirty="0"/>
              <a:t>Single point search vs. multipoint search</a:t>
            </a:r>
          </a:p>
          <a:p>
            <a:pPr marL="457200" indent="-457200">
              <a:buFont typeface="Arial" charset="0"/>
              <a:buChar char="•"/>
            </a:pPr>
            <a:r>
              <a:rPr lang="en-US" sz="3000" dirty="0"/>
              <a:t>Based on Darwin’s theory of evolution</a:t>
            </a:r>
          </a:p>
          <a:p>
            <a:pPr marL="457200" indent="-457200">
              <a:buFont typeface="Arial" charset="0"/>
              <a:buChar char="•"/>
            </a:pPr>
            <a:r>
              <a:rPr lang="en-US" sz="3000" dirty="0"/>
              <a:t>Evolutionary algorithms:</a:t>
            </a:r>
          </a:p>
          <a:p>
            <a:pPr marL="857250" lvl="1" indent="-457200">
              <a:buFont typeface="Arial" charset="0"/>
              <a:buChar char="•"/>
            </a:pPr>
            <a:r>
              <a:rPr lang="en-US" sz="2600" dirty="0"/>
              <a:t>Genetic algorithms</a:t>
            </a:r>
          </a:p>
          <a:p>
            <a:pPr marL="857250" lvl="1" indent="-457200">
              <a:buFont typeface="Arial" charset="0"/>
              <a:buChar char="•"/>
            </a:pPr>
            <a:r>
              <a:rPr lang="en-US" sz="2600" dirty="0"/>
              <a:t>Genetic programming </a:t>
            </a:r>
          </a:p>
          <a:p>
            <a:pPr marL="857250" lvl="1" indent="-457200">
              <a:buFont typeface="Arial" charset="0"/>
              <a:buChar char="•"/>
            </a:pPr>
            <a:r>
              <a:rPr lang="en-US" sz="2600" dirty="0"/>
              <a:t>Evolutionary programming</a:t>
            </a:r>
          </a:p>
          <a:p>
            <a:pPr marL="857250" lvl="1" indent="-457200">
              <a:buFont typeface="Arial" charset="0"/>
              <a:buChar char="•"/>
            </a:pPr>
            <a:r>
              <a:rPr lang="en-US" sz="2600" dirty="0"/>
              <a:t>Evolutionary strategies</a:t>
            </a:r>
          </a:p>
        </p:txBody>
      </p:sp>
    </p:spTree>
    <p:extLst>
      <p:ext uri="{BB962C8B-B14F-4D97-AF65-F5344CB8AC3E}">
        <p14:creationId xmlns:p14="http://schemas.microsoft.com/office/powerpoint/2010/main" val="2064965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6" fill="hold" grpId="0" nodeType="withEffect">
                                  <p:stCondLst>
                                    <p:cond delay="0"/>
                                  </p:stCondLst>
                                  <p:childTnLst>
                                    <p:set>
                                      <p:cBhvr>
                                        <p:cTn id="28" dur="1" fill="hold">
                                          <p:stCondLst>
                                            <p:cond delay="0"/>
                                          </p:stCondLst>
                                        </p:cTn>
                                        <p:tgtEl>
                                          <p:spTgt spid="11">
                                            <p:txEl>
                                              <p:pRg st="4" end="4"/>
                                            </p:txEl>
                                          </p:spTgt>
                                        </p:tgtEl>
                                        <p:attrNameLst>
                                          <p:attrName>style.visibility</p:attrName>
                                        </p:attrNameLst>
                                      </p:cBhvr>
                                      <p:to>
                                        <p:strVal val="visible"/>
                                      </p:to>
                                    </p:set>
                                    <p:anim calcmode="lin" valueType="num">
                                      <p:cBhvr additive="base">
                                        <p:cTn id="29" dur="500" fill="hold"/>
                                        <p:tgtEl>
                                          <p:spTgt spid="1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anim calcmode="lin" valueType="num">
                                      <p:cBhvr additive="base">
                                        <p:cTn id="33" dur="500" fill="hold"/>
                                        <p:tgtEl>
                                          <p:spTgt spid="1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6" fill="hold" grpId="0" nodeType="with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anim calcmode="lin" valueType="num">
                                      <p:cBhvr additive="base">
                                        <p:cTn id="37" dur="500" fill="hold"/>
                                        <p:tgtEl>
                                          <p:spTgt spid="11">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anim calcmode="lin" valueType="num">
                                      <p:cBhvr additive="base">
                                        <p:cTn id="41" dur="500" fill="hold"/>
                                        <p:tgtEl>
                                          <p:spTgt spid="11">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ZA"/>
          </a:p>
        </p:txBody>
      </p:sp>
      <p:sp>
        <p:nvSpPr>
          <p:cNvPr id="7" name="Text Placeholder 6"/>
          <p:cNvSpPr>
            <a:spLocks noGrp="1"/>
          </p:cNvSpPr>
          <p:nvPr>
            <p:ph type="body" sz="quarter" idx="10"/>
          </p:nvPr>
        </p:nvSpPr>
        <p:spPr>
          <a:xfrm>
            <a:off x="294173" y="1815006"/>
            <a:ext cx="8393113" cy="1621878"/>
          </a:xfrm>
        </p:spPr>
        <p:txBody>
          <a:bodyPr/>
          <a:lstStyle/>
          <a:p>
            <a:pPr marL="0" indent="0" algn="ctr">
              <a:buNone/>
            </a:pPr>
            <a:r>
              <a:rPr lang="en-ZA" sz="7200" b="1" dirty="0" smtClean="0"/>
              <a:t>Case Studies</a:t>
            </a:r>
            <a:endParaRPr lang="en-ZA" sz="7200" b="1" dirty="0" smtClean="0"/>
          </a:p>
          <a:p>
            <a:pPr marL="0" indent="0">
              <a:buNone/>
            </a:pPr>
            <a:endParaRPr lang="en-ZA" dirty="0"/>
          </a:p>
        </p:txBody>
      </p:sp>
      <p:sp>
        <p:nvSpPr>
          <p:cNvPr id="8" name="Text Placeholder 7"/>
          <p:cNvSpPr>
            <a:spLocks noGrp="1"/>
          </p:cNvSpPr>
          <p:nvPr>
            <p:ph type="body" sz="quarter" idx="12"/>
          </p:nvPr>
        </p:nvSpPr>
        <p:spPr/>
        <p:txBody>
          <a:bodyPr/>
          <a:lstStyle/>
          <a:p>
            <a:endParaRPr lang="en-ZA"/>
          </a:p>
        </p:txBody>
      </p:sp>
    </p:spTree>
    <p:extLst>
      <p:ext uri="{BB962C8B-B14F-4D97-AF65-F5344CB8AC3E}">
        <p14:creationId xmlns:p14="http://schemas.microsoft.com/office/powerpoint/2010/main" val="32615903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4173" y="352832"/>
            <a:ext cx="8473590" cy="492443"/>
          </a:xfrm>
        </p:spPr>
        <p:txBody>
          <a:bodyPr/>
          <a:lstStyle/>
          <a:p>
            <a:r>
              <a:rPr lang="en-ZA" sz="3200" dirty="0" smtClean="0"/>
              <a:t>Examination Timetabling Problem (ETP)</a:t>
            </a:r>
            <a:endParaRPr lang="en-ZA" sz="3200" dirty="0"/>
          </a:p>
        </p:txBody>
      </p:sp>
      <p:sp>
        <p:nvSpPr>
          <p:cNvPr id="10" name="Text Placeholder 9"/>
          <p:cNvSpPr>
            <a:spLocks noGrp="1"/>
          </p:cNvSpPr>
          <p:nvPr>
            <p:ph type="body" sz="quarter" idx="12"/>
          </p:nvPr>
        </p:nvSpPr>
        <p:spPr>
          <a:xfrm>
            <a:off x="274370" y="4713128"/>
            <a:ext cx="7031685" cy="247312"/>
          </a:xfrm>
        </p:spPr>
        <p:txBody>
          <a:bodyPr/>
          <a:lstStyle/>
          <a:p>
            <a:r>
              <a:rPr lang="en-ZA" dirty="0" smtClean="0"/>
              <a:t>COS 710: Evolutionary Algorithms</a:t>
            </a:r>
            <a:endParaRPr lang="en-ZA" dirty="0"/>
          </a:p>
        </p:txBody>
      </p:sp>
      <p:sp>
        <p:nvSpPr>
          <p:cNvPr id="11" name="Content Placeholder 2"/>
          <p:cNvSpPr txBox="1">
            <a:spLocks/>
          </p:cNvSpPr>
          <p:nvPr/>
        </p:nvSpPr>
        <p:spPr>
          <a:xfrm>
            <a:off x="413353" y="1310347"/>
            <a:ext cx="8354410" cy="2871909"/>
          </a:xfrm>
          <a:prstGeom prst="rect">
            <a:avLst/>
          </a:prstGeom>
          <a:solidFill>
            <a:schemeClr val="tx2">
              <a:lumMod val="20000"/>
              <a:lumOff val="80000"/>
            </a:schemeClr>
          </a:solidFill>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t>The </a:t>
            </a:r>
            <a:r>
              <a:rPr lang="en-US" dirty="0"/>
              <a:t>examination timetabling problem involves scheduling examinations to timetable periods. Allocations must be made so that the hard constraints of the problem are met and the number of soft constraints are minimized.</a:t>
            </a:r>
          </a:p>
          <a:p>
            <a:pPr marL="0" indent="0">
              <a:buNone/>
            </a:pPr>
            <a:endParaRPr lang="en-US" dirty="0" smtClean="0"/>
          </a:p>
        </p:txBody>
      </p:sp>
    </p:spTree>
    <p:extLst>
      <p:ext uri="{BB962C8B-B14F-4D97-AF65-F5344CB8AC3E}">
        <p14:creationId xmlns:p14="http://schemas.microsoft.com/office/powerpoint/2010/main" val="6780738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4173" y="352832"/>
            <a:ext cx="8473590" cy="492443"/>
          </a:xfrm>
        </p:spPr>
        <p:txBody>
          <a:bodyPr/>
          <a:lstStyle/>
          <a:p>
            <a:r>
              <a:rPr lang="en-ZA" sz="3200" dirty="0" smtClean="0"/>
              <a:t>Travelling Salesman Problem (TSP)</a:t>
            </a:r>
            <a:endParaRPr lang="en-ZA" sz="3200" dirty="0"/>
          </a:p>
        </p:txBody>
      </p:sp>
      <p:sp>
        <p:nvSpPr>
          <p:cNvPr id="10" name="Text Placeholder 9"/>
          <p:cNvSpPr>
            <a:spLocks noGrp="1"/>
          </p:cNvSpPr>
          <p:nvPr>
            <p:ph type="body" sz="quarter" idx="12"/>
          </p:nvPr>
        </p:nvSpPr>
        <p:spPr>
          <a:xfrm>
            <a:off x="274370" y="4713128"/>
            <a:ext cx="7031685" cy="247312"/>
          </a:xfrm>
        </p:spPr>
        <p:txBody>
          <a:bodyPr/>
          <a:lstStyle/>
          <a:p>
            <a:r>
              <a:rPr lang="en-ZA" dirty="0" smtClean="0"/>
              <a:t>COS 710: Evolutionary Algorithms</a:t>
            </a:r>
            <a:endParaRPr lang="en-ZA" dirty="0"/>
          </a:p>
        </p:txBody>
      </p:sp>
      <p:sp>
        <p:nvSpPr>
          <p:cNvPr id="11" name="Content Placeholder 2"/>
          <p:cNvSpPr txBox="1">
            <a:spLocks/>
          </p:cNvSpPr>
          <p:nvPr/>
        </p:nvSpPr>
        <p:spPr>
          <a:xfrm>
            <a:off x="413353" y="1310347"/>
            <a:ext cx="8354410" cy="2871909"/>
          </a:xfrm>
          <a:prstGeom prst="rect">
            <a:avLst/>
          </a:prstGeom>
          <a:solidFill>
            <a:schemeClr val="tx2">
              <a:lumMod val="20000"/>
              <a:lumOff val="80000"/>
            </a:schemeClr>
          </a:solidFill>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a:t>The travelling salesman problem involves determining the minimum distance route that a travelling salesman must follow. The route must begin and end at the same city and no city must be revisited.  </a:t>
            </a:r>
          </a:p>
          <a:p>
            <a:pPr marL="0" indent="0">
              <a:buNone/>
            </a:pPr>
            <a:endParaRPr lang="en-US" dirty="0" smtClean="0"/>
          </a:p>
        </p:txBody>
      </p:sp>
    </p:spTree>
    <p:extLst>
      <p:ext uri="{BB962C8B-B14F-4D97-AF65-F5344CB8AC3E}">
        <p14:creationId xmlns:p14="http://schemas.microsoft.com/office/powerpoint/2010/main" val="9872531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ZA"/>
          </a:p>
        </p:txBody>
      </p:sp>
      <p:sp>
        <p:nvSpPr>
          <p:cNvPr id="7" name="Text Placeholder 6"/>
          <p:cNvSpPr>
            <a:spLocks noGrp="1"/>
          </p:cNvSpPr>
          <p:nvPr>
            <p:ph type="body" sz="quarter" idx="10"/>
          </p:nvPr>
        </p:nvSpPr>
        <p:spPr/>
        <p:txBody>
          <a:bodyPr/>
          <a:lstStyle/>
          <a:p>
            <a:pPr marL="0" indent="0" algn="ctr">
              <a:buNone/>
            </a:pPr>
            <a:r>
              <a:rPr lang="en-ZA" sz="7200" b="1" dirty="0" smtClean="0"/>
              <a:t>The Evolutionary Algorithm</a:t>
            </a:r>
            <a:endParaRPr lang="en-ZA" sz="7200" b="1" dirty="0" smtClean="0"/>
          </a:p>
          <a:p>
            <a:pPr marL="0" indent="0">
              <a:buNone/>
            </a:pPr>
            <a:endParaRPr lang="en-ZA" dirty="0"/>
          </a:p>
        </p:txBody>
      </p:sp>
      <p:sp>
        <p:nvSpPr>
          <p:cNvPr id="8" name="Text Placeholder 7"/>
          <p:cNvSpPr>
            <a:spLocks noGrp="1"/>
          </p:cNvSpPr>
          <p:nvPr>
            <p:ph type="body" sz="quarter" idx="12"/>
          </p:nvPr>
        </p:nvSpPr>
        <p:spPr/>
        <p:txBody>
          <a:bodyPr/>
          <a:lstStyle/>
          <a:p>
            <a:endParaRPr lang="en-ZA"/>
          </a:p>
        </p:txBody>
      </p:sp>
    </p:spTree>
    <p:extLst>
      <p:ext uri="{BB962C8B-B14F-4D97-AF65-F5344CB8AC3E}">
        <p14:creationId xmlns:p14="http://schemas.microsoft.com/office/powerpoint/2010/main" val="20653531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4173" y="352832"/>
            <a:ext cx="8473590" cy="492443"/>
          </a:xfrm>
        </p:spPr>
        <p:txBody>
          <a:bodyPr/>
          <a:lstStyle/>
          <a:p>
            <a:r>
              <a:rPr lang="en-ZA" sz="3200" dirty="0" smtClean="0"/>
              <a:t>Generationa</a:t>
            </a:r>
            <a:r>
              <a:rPr lang="en-ZA" sz="3200" dirty="0" smtClean="0"/>
              <a:t>l </a:t>
            </a:r>
            <a:r>
              <a:rPr lang="en-ZA" sz="3200" dirty="0" smtClean="0"/>
              <a:t>Evolutionary Algorithm</a:t>
            </a:r>
            <a:endParaRPr lang="en-ZA" sz="3200" dirty="0"/>
          </a:p>
        </p:txBody>
      </p:sp>
      <p:sp>
        <p:nvSpPr>
          <p:cNvPr id="10" name="Text Placeholder 9"/>
          <p:cNvSpPr>
            <a:spLocks noGrp="1"/>
          </p:cNvSpPr>
          <p:nvPr>
            <p:ph type="body" sz="quarter" idx="12"/>
          </p:nvPr>
        </p:nvSpPr>
        <p:spPr>
          <a:xfrm>
            <a:off x="274370" y="4713128"/>
            <a:ext cx="7031685" cy="247312"/>
          </a:xfrm>
        </p:spPr>
        <p:txBody>
          <a:bodyPr/>
          <a:lstStyle/>
          <a:p>
            <a:r>
              <a:rPr lang="en-ZA" dirty="0" smtClean="0"/>
              <a:t>COS 710: Evolutionary Algorithms</a:t>
            </a:r>
            <a:endParaRPr lang="en-ZA" dirty="0"/>
          </a:p>
        </p:txBody>
      </p:sp>
      <p:sp>
        <p:nvSpPr>
          <p:cNvPr id="11" name="Content Placeholder 2"/>
          <p:cNvSpPr txBox="1">
            <a:spLocks/>
          </p:cNvSpPr>
          <p:nvPr/>
        </p:nvSpPr>
        <p:spPr>
          <a:xfrm>
            <a:off x="413353" y="1310347"/>
            <a:ext cx="8354410" cy="2871909"/>
          </a:xfrm>
          <a:prstGeom prst="rect">
            <a:avLst/>
          </a:prstGeom>
          <a:solidFill>
            <a:schemeClr val="tx2">
              <a:lumMod val="20000"/>
              <a:lumOff val="80000"/>
            </a:schemeClr>
          </a:solidFill>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Font typeface="Arial" charset="0"/>
              <a:buChar char="•"/>
            </a:pPr>
            <a:r>
              <a:rPr lang="en-US" sz="3000" dirty="0"/>
              <a:t>Create an initial population</a:t>
            </a:r>
          </a:p>
          <a:p>
            <a:pPr marL="457200" indent="-457200">
              <a:buFont typeface="Arial" charset="0"/>
              <a:buChar char="•"/>
            </a:pPr>
            <a:r>
              <a:rPr lang="en-US" sz="3000" dirty="0"/>
              <a:t>Repeat</a:t>
            </a:r>
          </a:p>
          <a:p>
            <a:pPr marL="857250" lvl="1" indent="-457200">
              <a:buFont typeface="Arial" charset="0"/>
              <a:buChar char="•"/>
            </a:pPr>
            <a:r>
              <a:rPr lang="en-US" sz="2600" dirty="0"/>
              <a:t>Calculate the fitness of the population</a:t>
            </a:r>
          </a:p>
          <a:p>
            <a:pPr marL="857250" lvl="1" indent="-457200">
              <a:buFont typeface="Arial" charset="0"/>
              <a:buChar char="•"/>
            </a:pPr>
            <a:r>
              <a:rPr lang="en-US" sz="2600" dirty="0"/>
              <a:t>Select parents</a:t>
            </a:r>
          </a:p>
          <a:p>
            <a:pPr marL="857250" lvl="1" indent="-457200">
              <a:buFont typeface="Arial" charset="0"/>
              <a:buChar char="•"/>
            </a:pPr>
            <a:r>
              <a:rPr lang="en-US" sz="2600" dirty="0"/>
              <a:t>Apply genetic operators to the parents</a:t>
            </a:r>
          </a:p>
          <a:p>
            <a:pPr marL="457200" indent="-457200">
              <a:buFont typeface="Arial" charset="0"/>
              <a:buChar char="•"/>
            </a:pPr>
            <a:r>
              <a:rPr lang="en-US" sz="3000" dirty="0"/>
              <a:t>Until a termination criterion is met</a:t>
            </a:r>
          </a:p>
        </p:txBody>
      </p:sp>
    </p:spTree>
    <p:extLst>
      <p:ext uri="{BB962C8B-B14F-4D97-AF65-F5344CB8AC3E}">
        <p14:creationId xmlns:p14="http://schemas.microsoft.com/office/powerpoint/2010/main" val="143110984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6"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 calcmode="lin" valueType="num">
                                      <p:cBhvr additive="base">
                                        <p:cTn id="17"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6"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anim calcmode="lin" valueType="num">
                                      <p:cBhvr additive="base">
                                        <p:cTn id="21"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6" fill="hold" grpId="0" nodeType="with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4173" y="174156"/>
            <a:ext cx="8473590" cy="984885"/>
          </a:xfrm>
        </p:spPr>
        <p:txBody>
          <a:bodyPr/>
          <a:lstStyle/>
          <a:p>
            <a:r>
              <a:rPr lang="en-ZA" sz="3200"/>
              <a:t>Important Concepts in Evolutionary Algorithms</a:t>
            </a:r>
            <a:endParaRPr lang="en-ZA" sz="3200" dirty="0"/>
          </a:p>
        </p:txBody>
      </p:sp>
      <p:sp>
        <p:nvSpPr>
          <p:cNvPr id="10" name="Text Placeholder 9"/>
          <p:cNvSpPr>
            <a:spLocks noGrp="1"/>
          </p:cNvSpPr>
          <p:nvPr>
            <p:ph type="body" sz="quarter" idx="12"/>
          </p:nvPr>
        </p:nvSpPr>
        <p:spPr>
          <a:xfrm>
            <a:off x="274370" y="4713128"/>
            <a:ext cx="7031685" cy="247312"/>
          </a:xfrm>
        </p:spPr>
        <p:txBody>
          <a:bodyPr/>
          <a:lstStyle/>
          <a:p>
            <a:r>
              <a:rPr lang="en-ZA" dirty="0" smtClean="0"/>
              <a:t>COS 710: Evolutionary Algorithms</a:t>
            </a:r>
            <a:endParaRPr lang="en-ZA" dirty="0"/>
          </a:p>
        </p:txBody>
      </p:sp>
      <p:sp>
        <p:nvSpPr>
          <p:cNvPr id="11" name="Content Placeholder 2"/>
          <p:cNvSpPr txBox="1">
            <a:spLocks/>
          </p:cNvSpPr>
          <p:nvPr/>
        </p:nvSpPr>
        <p:spPr>
          <a:xfrm>
            <a:off x="413353" y="1373410"/>
            <a:ext cx="8354410" cy="2871909"/>
          </a:xfrm>
          <a:prstGeom prst="rect">
            <a:avLst/>
          </a:prstGeom>
          <a:solidFill>
            <a:schemeClr val="tx2">
              <a:lumMod val="20000"/>
              <a:lumOff val="80000"/>
            </a:schemeClr>
          </a:solidFill>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Font typeface="Arial" charset="0"/>
              <a:buChar char="•"/>
            </a:pPr>
            <a:r>
              <a:rPr lang="en-US" dirty="0"/>
              <a:t>Global optimum vs. local optimum</a:t>
            </a:r>
          </a:p>
          <a:p>
            <a:pPr marL="457200" indent="-457200">
              <a:buFont typeface="Arial" charset="0"/>
              <a:buChar char="•"/>
            </a:pPr>
            <a:r>
              <a:rPr lang="en-US" dirty="0"/>
              <a:t>Random search vs. convergence</a:t>
            </a:r>
          </a:p>
          <a:p>
            <a:pPr marL="457200" indent="-457200">
              <a:buFont typeface="Arial" charset="0"/>
              <a:buChar char="•"/>
            </a:pPr>
            <a:r>
              <a:rPr lang="en-US" dirty="0"/>
              <a:t>Premature convergence – local optimum</a:t>
            </a:r>
          </a:p>
          <a:p>
            <a:pPr marL="457200" indent="-457200">
              <a:buFont typeface="Arial" charset="0"/>
              <a:buChar char="•"/>
            </a:pPr>
            <a:r>
              <a:rPr lang="en-US" dirty="0"/>
              <a:t>Diversity</a:t>
            </a:r>
          </a:p>
        </p:txBody>
      </p:sp>
    </p:spTree>
    <p:extLst>
      <p:ext uri="{BB962C8B-B14F-4D97-AF65-F5344CB8AC3E}">
        <p14:creationId xmlns:p14="http://schemas.microsoft.com/office/powerpoint/2010/main" val="147459247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4173" y="352832"/>
            <a:ext cx="8473590" cy="492443"/>
          </a:xfrm>
        </p:spPr>
        <p:txBody>
          <a:bodyPr/>
          <a:lstStyle/>
          <a:p>
            <a:r>
              <a:rPr lang="en-ZA" sz="3200" dirty="0"/>
              <a:t>Initial population and representation</a:t>
            </a:r>
            <a:endParaRPr lang="en-ZA" sz="3200" dirty="0"/>
          </a:p>
        </p:txBody>
      </p:sp>
      <p:sp>
        <p:nvSpPr>
          <p:cNvPr id="10" name="Text Placeholder 9"/>
          <p:cNvSpPr>
            <a:spLocks noGrp="1"/>
          </p:cNvSpPr>
          <p:nvPr>
            <p:ph type="body" sz="quarter" idx="12"/>
          </p:nvPr>
        </p:nvSpPr>
        <p:spPr>
          <a:xfrm>
            <a:off x="274370" y="4713128"/>
            <a:ext cx="7031685" cy="247312"/>
          </a:xfrm>
        </p:spPr>
        <p:txBody>
          <a:bodyPr/>
          <a:lstStyle/>
          <a:p>
            <a:r>
              <a:rPr lang="en-ZA" dirty="0" smtClean="0"/>
              <a:t>COS 710: Evolutionary Algorithms</a:t>
            </a:r>
            <a:endParaRPr lang="en-ZA" dirty="0"/>
          </a:p>
        </p:txBody>
      </p:sp>
      <p:sp>
        <p:nvSpPr>
          <p:cNvPr id="11" name="Content Placeholder 2"/>
          <p:cNvSpPr txBox="1">
            <a:spLocks/>
          </p:cNvSpPr>
          <p:nvPr/>
        </p:nvSpPr>
        <p:spPr>
          <a:xfrm>
            <a:off x="413353" y="1051035"/>
            <a:ext cx="8354410" cy="3258206"/>
          </a:xfrm>
          <a:prstGeom prst="rect">
            <a:avLst/>
          </a:prstGeom>
          <a:solidFill>
            <a:schemeClr val="tx2">
              <a:lumMod val="20000"/>
              <a:lumOff val="80000"/>
            </a:schemeClr>
          </a:solidFill>
        </p:spPr>
        <p:txBody>
          <a:bodyPr>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Font typeface="Arial" charset="0"/>
              <a:buChar char="•"/>
            </a:pPr>
            <a:r>
              <a:rPr lang="en-US" sz="3600" dirty="0"/>
              <a:t>Each element of the population is a chromosome.</a:t>
            </a:r>
          </a:p>
          <a:p>
            <a:pPr marL="457200" indent="-457200">
              <a:buFont typeface="Arial" charset="0"/>
              <a:buChar char="•"/>
            </a:pPr>
            <a:r>
              <a:rPr lang="en-US" sz="3600" dirty="0"/>
              <a:t>Each chromosome is composed of genes.</a:t>
            </a:r>
          </a:p>
          <a:p>
            <a:pPr marL="457200" indent="-457200">
              <a:buFont typeface="Arial" charset="0"/>
              <a:buChar char="•"/>
            </a:pPr>
            <a:r>
              <a:rPr lang="en-US" sz="3600" dirty="0"/>
              <a:t>The representation used by the  chromosome is dependent on the evolutionary algorithm and the problem.</a:t>
            </a:r>
          </a:p>
          <a:p>
            <a:pPr marL="457200" indent="-457200">
              <a:buFont typeface="Arial" charset="0"/>
              <a:buChar char="•"/>
            </a:pPr>
            <a:r>
              <a:rPr lang="en-US" sz="3600" dirty="0"/>
              <a:t>The representation used effects the performance of the evolutionary algorithm.</a:t>
            </a:r>
          </a:p>
          <a:p>
            <a:pPr marL="457200" indent="-457200">
              <a:buFont typeface="Arial" charset="0"/>
              <a:buChar char="•"/>
            </a:pPr>
            <a:r>
              <a:rPr lang="en-US" sz="3600" dirty="0"/>
              <a:t>Direct representation vs. indirect representation</a:t>
            </a:r>
          </a:p>
          <a:p>
            <a:pPr marL="457200" indent="-457200">
              <a:buFont typeface="Arial" charset="0"/>
              <a:buChar char="•"/>
            </a:pPr>
            <a:r>
              <a:rPr lang="en-US" sz="3600" dirty="0"/>
              <a:t>What representation will be used for:</a:t>
            </a:r>
          </a:p>
          <a:p>
            <a:pPr marL="857250" lvl="1" indent="-457200">
              <a:buFont typeface="Arial" charset="0"/>
              <a:buChar char="•"/>
            </a:pPr>
            <a:r>
              <a:rPr lang="en-US" sz="2900" dirty="0"/>
              <a:t>Examination timetabling</a:t>
            </a:r>
          </a:p>
          <a:p>
            <a:pPr marL="857250" lvl="1" indent="-457200">
              <a:buFont typeface="Arial" charset="0"/>
              <a:buChar char="•"/>
            </a:pPr>
            <a:r>
              <a:rPr lang="en-US" sz="2900" dirty="0"/>
              <a:t>Travelling salesman</a:t>
            </a:r>
          </a:p>
        </p:txBody>
      </p:sp>
    </p:spTree>
    <p:extLst>
      <p:ext uri="{BB962C8B-B14F-4D97-AF65-F5344CB8AC3E}">
        <p14:creationId xmlns:p14="http://schemas.microsoft.com/office/powerpoint/2010/main" val="987609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6" fill="hold" grpId="0" nodeType="with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anim calcmode="lin" valueType="num">
                                      <p:cBhvr additive="base">
                                        <p:cTn id="41" dur="500" fill="hold"/>
                                        <p:tgtEl>
                                          <p:spTgt spid="11">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1">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6" fill="hold" grpId="0" nodeType="withEffect">
                                  <p:stCondLst>
                                    <p:cond delay="0"/>
                                  </p:stCondLst>
                                  <p:childTnLst>
                                    <p:set>
                                      <p:cBhvr>
                                        <p:cTn id="44" dur="1" fill="hold">
                                          <p:stCondLst>
                                            <p:cond delay="0"/>
                                          </p:stCondLst>
                                        </p:cTn>
                                        <p:tgtEl>
                                          <p:spTgt spid="11">
                                            <p:txEl>
                                              <p:pRg st="7" end="7"/>
                                            </p:txEl>
                                          </p:spTgt>
                                        </p:tgtEl>
                                        <p:attrNameLst>
                                          <p:attrName>style.visibility</p:attrName>
                                        </p:attrNameLst>
                                      </p:cBhvr>
                                      <p:to>
                                        <p:strVal val="visible"/>
                                      </p:to>
                                    </p:set>
                                    <p:anim calcmode="lin" valueType="num">
                                      <p:cBhvr additive="base">
                                        <p:cTn id="45" dur="500" fill="hold"/>
                                        <p:tgtEl>
                                          <p:spTgt spid="11">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1427</TotalTime>
  <Words>463</Words>
  <Application>Microsoft Macintosh PowerPoint</Application>
  <PresentationFormat>On-screen Show (16:9)</PresentationFormat>
  <Paragraphs>87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Open Sans</vt:lpstr>
      <vt:lpstr>Wingdings</vt:lpstr>
      <vt:lpstr>Arial</vt:lpstr>
      <vt:lpstr>Office Theme</vt:lpstr>
      <vt:lpstr>PowerPoint Presentation</vt:lpstr>
      <vt:lpstr>Evolutionary Algorithms</vt:lpstr>
      <vt:lpstr>PowerPoint Presentation</vt:lpstr>
      <vt:lpstr>Examination Timetabling Problem (ETP)</vt:lpstr>
      <vt:lpstr>Travelling Salesman Problem (TSP)</vt:lpstr>
      <vt:lpstr>PowerPoint Presentation</vt:lpstr>
      <vt:lpstr>Generational Evolutionary Algorithm</vt:lpstr>
      <vt:lpstr>Important Concepts in Evolutionary Algorithms</vt:lpstr>
      <vt:lpstr>Initial population and representation</vt:lpstr>
      <vt:lpstr>Initial Population Generation</vt:lpstr>
      <vt:lpstr>Fitness Evaluation</vt:lpstr>
      <vt:lpstr>Selection Methods</vt:lpstr>
      <vt:lpstr>Genetic operators</vt:lpstr>
      <vt:lpstr>Genetic operators</vt:lpstr>
    </vt:vector>
  </TitlesOfParts>
  <Company>Private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Louise Muller</dc:creator>
  <cp:lastModifiedBy>Microsoft Office User</cp:lastModifiedBy>
  <cp:revision>289</cp:revision>
  <cp:lastPrinted>2018-03-19T04:29:14Z</cp:lastPrinted>
  <dcterms:created xsi:type="dcterms:W3CDTF">2016-06-09T09:54:49Z</dcterms:created>
  <dcterms:modified xsi:type="dcterms:W3CDTF">2018-04-09T19:55:24Z</dcterms:modified>
</cp:coreProperties>
</file>