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272C34"/>
    <a:srgbClr val="363636"/>
    <a:srgbClr val="595859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8"/>
    <p:restoredTop sz="94664"/>
  </p:normalViewPr>
  <p:slideViewPr>
    <p:cSldViewPr snapToGrid="0" snapToObjects="1">
      <p:cViewPr>
        <p:scale>
          <a:sx n="110" d="100"/>
          <a:sy n="110" d="100"/>
        </p:scale>
        <p:origin x="72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E180-0BFA-3446-BBC9-663DE9937C1B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5A12-BE0D-F346-A348-CE043EF5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yronRogtao/java8features/blob/master/exercise/Session3.md" TargetMode="Externa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sp3d extrusionH="57150">
              <a:bevelT w="82550" h="38100" prst="coolSlant"/>
            </a:sp3d>
          </a:bodyPr>
          <a:lstStyle/>
          <a:p>
            <a:r>
              <a:rPr lang="en-US" b="1" dirty="0" smtClean="0"/>
              <a:t>Learning Java 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>
              <a:schemeClr val="accent1"/>
            </a:glow>
            <a:reflection endPos="0" dist="508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  <a:sp3d>
              <a:bevelB w="38100" h="38100" prst="angle"/>
            </a:sp3d>
          </a:bodyPr>
          <a:lstStyle/>
          <a:p>
            <a:r>
              <a:rPr lang="en-US" dirty="0" smtClean="0"/>
              <a:t>Functional Interfaces And 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Type Inference 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871" y="2245489"/>
            <a:ext cx="909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Lambda is the </a:t>
            </a:r>
            <a:r>
              <a:rPr lang="en-US" b="1" i="1" dirty="0" smtClean="0">
                <a:solidFill>
                  <a:srgbClr val="009BFF"/>
                </a:solidFill>
              </a:rPr>
              <a:t>implementation of the abstract method </a:t>
            </a:r>
            <a:r>
              <a:rPr lang="en-US" b="1" i="1" dirty="0" smtClean="0"/>
              <a:t>defined inside a Functional </a:t>
            </a:r>
            <a:r>
              <a:rPr lang="en-US" b="1" i="1" dirty="0"/>
              <a:t>I</a:t>
            </a:r>
            <a:r>
              <a:rPr lang="en-US" b="1" i="1" dirty="0" smtClean="0"/>
              <a:t>nterface.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64871" y="2980255"/>
            <a:ext cx="909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Hence,</a:t>
            </a:r>
            <a:r>
              <a:rPr lang="en-US" b="1" i="1" dirty="0" smtClean="0">
                <a:solidFill>
                  <a:srgbClr val="00B0F0"/>
                </a:solidFill>
              </a:rPr>
              <a:t> </a:t>
            </a:r>
            <a:r>
              <a:rPr lang="en-US" b="1" i="1" dirty="0" smtClean="0">
                <a:solidFill>
                  <a:srgbClr val="009BFF"/>
                </a:solidFill>
              </a:rPr>
              <a:t>always written in context of a Functional Interface</a:t>
            </a:r>
            <a:endParaRPr lang="en-US" b="1" i="1" dirty="0">
              <a:solidFill>
                <a:srgbClr val="009B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870" y="3715021"/>
            <a:ext cx="909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Since Lambda is written in context of a Functional Interface, </a:t>
            </a:r>
            <a:r>
              <a:rPr lang="en-US" b="1" i="1" dirty="0" smtClean="0">
                <a:solidFill>
                  <a:srgbClr val="009BFF"/>
                </a:solidFill>
              </a:rPr>
              <a:t>compiler infers the parameter type and return type of a Lambda expression</a:t>
            </a:r>
            <a:r>
              <a:rPr lang="en-US" b="1" i="1" dirty="0" smtClean="0"/>
              <a:t> by matching it with the SAM in the Functional Interface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406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8 Functional Interfaces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179" y="2141315"/>
            <a:ext cx="78360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9BFF"/>
                </a:solidFill>
              </a:rPr>
              <a:t>Predicate&lt;T&gt;   </a:t>
            </a:r>
            <a:endParaRPr lang="en-US" sz="2800" dirty="0" smtClean="0">
              <a:solidFill>
                <a:srgbClr val="009BFF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Abstract method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en-US" dirty="0"/>
              <a:t>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err="1">
                <a:solidFill>
                  <a:srgbClr val="FFC000"/>
                </a:solidFill>
              </a:rPr>
              <a:t>boolean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009BFF"/>
                </a:solidFill>
              </a:rPr>
              <a:t>test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( </a:t>
            </a:r>
            <a:r>
              <a:rPr lang="en-US" sz="2000" dirty="0" smtClean="0">
                <a:solidFill>
                  <a:srgbClr val="FFC000"/>
                </a:solidFill>
              </a:rPr>
              <a:t>T 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t 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 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b="1" i="1" dirty="0" smtClean="0"/>
              <a:t>Evaluates </a:t>
            </a:r>
            <a:r>
              <a:rPr lang="en-US" b="1" i="1" dirty="0"/>
              <a:t>this predicate on the given argument</a:t>
            </a:r>
            <a:r>
              <a:rPr lang="en-US" dirty="0"/>
              <a:t>.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Parameters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  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b="1" i="1" dirty="0" smtClean="0"/>
              <a:t>t </a:t>
            </a:r>
            <a:r>
              <a:rPr lang="en-US" b="1" i="1" dirty="0"/>
              <a:t>- the input argument</a:t>
            </a:r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Returns: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i="1" dirty="0" smtClean="0"/>
              <a:t>        True if </a:t>
            </a:r>
            <a:r>
              <a:rPr lang="en-US" b="1" i="1" dirty="0"/>
              <a:t>the input argument matches the predicate, otherwise </a:t>
            </a:r>
            <a:r>
              <a:rPr lang="en-US" b="1" i="1" dirty="0" smtClean="0"/>
              <a:t>False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714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8 Functional Interfaces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179" y="2141315"/>
            <a:ext cx="78360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BFF"/>
                </a:solidFill>
              </a:rPr>
              <a:t>Function&lt;T,R&gt; 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Abstract method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en-US" dirty="0"/>
              <a:t>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R  </a:t>
            </a:r>
            <a:r>
              <a:rPr lang="en-US" sz="2000" dirty="0" smtClean="0">
                <a:solidFill>
                  <a:srgbClr val="009BFF"/>
                </a:solidFill>
              </a:rPr>
              <a:t>apply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( </a:t>
            </a:r>
            <a:r>
              <a:rPr lang="en-US" sz="2000" dirty="0" smtClean="0">
                <a:solidFill>
                  <a:srgbClr val="FFC000"/>
                </a:solidFill>
              </a:rPr>
              <a:t>T 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t 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 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b="1" i="1" dirty="0"/>
              <a:t>Applies this function to the given argument</a:t>
            </a:r>
            <a:r>
              <a:rPr lang="en-US" dirty="0" smtClean="0"/>
              <a:t>.  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Parameters:        </a:t>
            </a:r>
          </a:p>
          <a:p>
            <a:r>
              <a:rPr lang="en-US" dirty="0"/>
              <a:t>	</a:t>
            </a:r>
            <a:r>
              <a:rPr lang="en-US" b="1" i="1" dirty="0" smtClean="0"/>
              <a:t>t </a:t>
            </a:r>
            <a:r>
              <a:rPr lang="en-US" b="1" i="1" dirty="0"/>
              <a:t>- the input argument</a:t>
            </a:r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Returns: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i="1" dirty="0" smtClean="0"/>
              <a:t>        The function result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158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8 Functional Interfaces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179" y="2141315"/>
            <a:ext cx="7836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BFF"/>
                </a:solidFill>
              </a:rPr>
              <a:t>Supplier&lt;T&gt; 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Abstract method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en-US" dirty="0"/>
              <a:t>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T  </a:t>
            </a:r>
            <a:r>
              <a:rPr lang="en-US" sz="2000" dirty="0" smtClean="0">
                <a:solidFill>
                  <a:srgbClr val="009BFF"/>
                </a:solidFill>
              </a:rPr>
              <a:t>get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 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b="1" i="1" dirty="0" smtClean="0"/>
              <a:t>Gets result</a:t>
            </a:r>
            <a:r>
              <a:rPr lang="en-US" dirty="0" smtClean="0"/>
              <a:t>.   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Returns:</a:t>
            </a: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i="1" dirty="0" smtClean="0"/>
              <a:t>        The result of type 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069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Java 8 Functional Interfaces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5179" y="2141315"/>
            <a:ext cx="7836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9BFF"/>
                </a:solidFill>
              </a:rPr>
              <a:t>Consumer&lt;T&gt; 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Abstract method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en-US" dirty="0"/>
              <a:t>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void  </a:t>
            </a:r>
            <a:r>
              <a:rPr lang="en-US" sz="2000" dirty="0" smtClean="0">
                <a:solidFill>
                  <a:srgbClr val="009BFF"/>
                </a:solidFill>
              </a:rPr>
              <a:t>accept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( </a:t>
            </a:r>
            <a:r>
              <a:rPr lang="en-US" sz="2000" dirty="0" smtClean="0">
                <a:solidFill>
                  <a:srgbClr val="FFC000"/>
                </a:solidFill>
              </a:rPr>
              <a:t>T 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t 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Description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     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b="1" i="1" dirty="0"/>
              <a:t>Performs this operation on the given argument</a:t>
            </a:r>
            <a:r>
              <a:rPr lang="en-US" dirty="0" smtClean="0"/>
              <a:t>.  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Parameters:        </a:t>
            </a:r>
          </a:p>
          <a:p>
            <a:r>
              <a:rPr lang="en-US" dirty="0"/>
              <a:t>	</a:t>
            </a:r>
            <a:r>
              <a:rPr lang="en-US" b="1" i="1" dirty="0" smtClean="0"/>
              <a:t>t </a:t>
            </a:r>
            <a:r>
              <a:rPr lang="en-US" b="1" i="1" dirty="0"/>
              <a:t>- the input argument</a:t>
            </a:r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1" y="625033"/>
            <a:ext cx="11103980" cy="792662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Time to Exercise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2168324"/>
            <a:ext cx="3347978" cy="33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What is a Functional Interface?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948" y="2597554"/>
            <a:ext cx="556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Interface with </a:t>
            </a:r>
            <a:r>
              <a:rPr lang="en-US" b="1" dirty="0" smtClean="0">
                <a:solidFill>
                  <a:srgbClr val="009BFF"/>
                </a:solidFill>
              </a:rPr>
              <a:t>ONE AND ONLY ONE </a:t>
            </a:r>
            <a:r>
              <a:rPr lang="en-US" b="1" i="1" dirty="0" smtClean="0"/>
              <a:t>abstract method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78948" y="4372237"/>
            <a:ext cx="556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May have default or static methods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78948" y="3499719"/>
            <a:ext cx="60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SAM (Single Abstract Method) Interfaces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8948" y="5197917"/>
            <a:ext cx="556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Marked by </a:t>
            </a:r>
            <a:r>
              <a:rPr lang="en-US" b="1" dirty="0" smtClean="0">
                <a:solidFill>
                  <a:srgbClr val="009BFF"/>
                </a:solidFill>
              </a:rPr>
              <a:t>@FunctionalInterface </a:t>
            </a:r>
            <a:r>
              <a:rPr lang="en-US" b="1" i="1" dirty="0" smtClean="0"/>
              <a:t>annotation</a:t>
            </a:r>
            <a:endParaRPr lang="en-US" b="1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5" y="2394031"/>
            <a:ext cx="3530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6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21" y="1328677"/>
            <a:ext cx="1535289" cy="86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07" y="3989085"/>
            <a:ext cx="1535289" cy="863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47" y="1625238"/>
            <a:ext cx="1423257" cy="1067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06" y="5083856"/>
            <a:ext cx="1423257" cy="10674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66" y="914641"/>
            <a:ext cx="12573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35" y="1316379"/>
            <a:ext cx="9525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35" y="2934021"/>
            <a:ext cx="46863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97" y="4666365"/>
            <a:ext cx="1714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9" y="1425052"/>
            <a:ext cx="71247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99" y="3222102"/>
            <a:ext cx="5143500" cy="2400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33" y="5216002"/>
            <a:ext cx="1423257" cy="10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1" y="611770"/>
            <a:ext cx="7124700" cy="160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36" y="2603284"/>
            <a:ext cx="1423257" cy="1067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1" y="3079163"/>
            <a:ext cx="6540500" cy="876300"/>
          </a:xfrm>
          <a:prstGeom prst="rect">
            <a:avLst/>
          </a:prstGeom>
        </p:spPr>
      </p:pic>
      <p:sp>
        <p:nvSpPr>
          <p:cNvPr id="2" name="Striped Right Arrow 1"/>
          <p:cNvSpPr/>
          <p:nvPr/>
        </p:nvSpPr>
        <p:spPr>
          <a:xfrm rot="5400000">
            <a:off x="3006255" y="2325289"/>
            <a:ext cx="978408" cy="301135"/>
          </a:xfrm>
          <a:prstGeom prst="stripedRightArrow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81" y="1279054"/>
            <a:ext cx="44577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14" y="5318669"/>
            <a:ext cx="1535289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34" y="4117765"/>
            <a:ext cx="45720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06" y="5318669"/>
            <a:ext cx="18669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56" y="5699669"/>
            <a:ext cx="1423257" cy="10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Lambda</a:t>
            </a:r>
            <a:r>
              <a:rPr lang="mr-IN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3885" y="3457491"/>
            <a:ext cx="649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.. is </a:t>
            </a:r>
            <a:r>
              <a:rPr lang="en-US" b="1" dirty="0">
                <a:solidFill>
                  <a:srgbClr val="009BFF"/>
                </a:solidFill>
              </a:rPr>
              <a:t>Anonymous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i="1" dirty="0" smtClean="0"/>
              <a:t>: method without a name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1463" y="4800501"/>
            <a:ext cx="753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.. is </a:t>
            </a:r>
            <a:r>
              <a:rPr lang="en-US" b="1" dirty="0">
                <a:solidFill>
                  <a:srgbClr val="009BFF"/>
                </a:solidFill>
              </a:rPr>
              <a:t>Passed around</a:t>
            </a:r>
            <a:r>
              <a:rPr lang="en-US" b="1" i="1" dirty="0">
                <a:solidFill>
                  <a:srgbClr val="009BFF"/>
                </a:solidFill>
              </a:rPr>
              <a:t>  </a:t>
            </a:r>
            <a:r>
              <a:rPr lang="en-US" b="1" i="1" dirty="0" smtClean="0"/>
              <a:t>: can be passed as parameter or stored in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1463" y="4159487"/>
            <a:ext cx="60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.. is </a:t>
            </a:r>
            <a:r>
              <a:rPr lang="en-US" b="1" dirty="0" smtClean="0">
                <a:solidFill>
                  <a:srgbClr val="009BFF"/>
                </a:solidFill>
              </a:rPr>
              <a:t>Function</a:t>
            </a:r>
            <a:r>
              <a:rPr lang="en-US" b="1" i="1" dirty="0" smtClean="0">
                <a:solidFill>
                  <a:srgbClr val="009BFF"/>
                </a:solidFill>
              </a:rPr>
              <a:t> </a:t>
            </a:r>
            <a:r>
              <a:rPr lang="en-US" b="1" i="1" dirty="0" smtClean="0"/>
              <a:t>: has parameters, body, and return type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91463" y="5465241"/>
            <a:ext cx="819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/>
              <a:t>.. is </a:t>
            </a:r>
            <a:r>
              <a:rPr lang="en-US" b="1" dirty="0" smtClean="0">
                <a:solidFill>
                  <a:srgbClr val="009BFF"/>
                </a:solidFill>
              </a:rPr>
              <a:t>Concise</a:t>
            </a:r>
            <a:r>
              <a:rPr lang="en-US" b="1" i="1" dirty="0" smtClean="0">
                <a:solidFill>
                  <a:srgbClr val="009BFF"/>
                </a:solidFill>
              </a:rPr>
              <a:t> </a:t>
            </a:r>
            <a:r>
              <a:rPr lang="en-US" b="1" i="1" dirty="0" smtClean="0"/>
              <a:t>: eliminates boilerplate code unlike Anonymous classes</a:t>
            </a:r>
            <a:endParaRPr lang="en-US" b="1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82" y="2124843"/>
            <a:ext cx="6540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Lambda Syntax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16" y="2774082"/>
            <a:ext cx="9081304" cy="1888037"/>
          </a:xfrm>
          <a:prstGeom prst="rect">
            <a:avLst/>
          </a:prstGeom>
        </p:spPr>
      </p:pic>
      <p:sp>
        <p:nvSpPr>
          <p:cNvPr id="5" name="Left Bracket 4"/>
          <p:cNvSpPr/>
          <p:nvPr/>
        </p:nvSpPr>
        <p:spPr>
          <a:xfrm rot="5400000">
            <a:off x="2798201" y="2057423"/>
            <a:ext cx="173623" cy="2448000"/>
          </a:xfrm>
          <a:prstGeom prst="leftBracket">
            <a:avLst/>
          </a:prstGeom>
          <a:noFill/>
          <a:ln w="38100"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Left Bracket 11"/>
          <p:cNvSpPr/>
          <p:nvPr/>
        </p:nvSpPr>
        <p:spPr>
          <a:xfrm rot="5400000">
            <a:off x="7116524" y="900920"/>
            <a:ext cx="173625" cy="4761010"/>
          </a:xfrm>
          <a:prstGeom prst="leftBracket">
            <a:avLst/>
          </a:prstGeom>
          <a:noFill/>
          <a:ln w="38100"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Left Bracket 13"/>
          <p:cNvSpPr/>
          <p:nvPr/>
        </p:nvSpPr>
        <p:spPr>
          <a:xfrm rot="-5400000">
            <a:off x="4420588" y="3818705"/>
            <a:ext cx="136969" cy="420502"/>
          </a:xfrm>
          <a:prstGeom prst="leftBracket">
            <a:avLst/>
          </a:prstGeom>
          <a:noFill/>
          <a:ln w="38100"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4075" y="2743025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9013" y="4210533"/>
            <a:ext cx="88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3448" y="2743025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6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48" y="909930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Lambda Syntax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3" y="2241951"/>
            <a:ext cx="6121400" cy="40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3" y="3061503"/>
            <a:ext cx="4838700" cy="444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3" y="3919155"/>
            <a:ext cx="3708400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3" y="4744574"/>
            <a:ext cx="2794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3" y="5522890"/>
            <a:ext cx="2324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93" y="1053748"/>
            <a:ext cx="1423257" cy="1067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77" y="104906"/>
            <a:ext cx="48768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93" y="1360707"/>
            <a:ext cx="7467600" cy="1511300"/>
          </a:xfrm>
          <a:prstGeom prst="rect">
            <a:avLst/>
          </a:prstGeom>
          <a:effectLst>
            <a:glow rad="101600">
              <a:srgbClr val="00B050"/>
            </a:glow>
            <a:softEdge rad="1143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4907182"/>
            <a:ext cx="4597400" cy="1485900"/>
          </a:xfrm>
          <a:prstGeom prst="rect">
            <a:avLst/>
          </a:prstGeom>
          <a:effectLst>
            <a:glow rad="127000">
              <a:srgbClr val="FF0000"/>
            </a:glow>
            <a:softEdge rad="1016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57" y="4705498"/>
            <a:ext cx="1423257" cy="106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1" y="4060813"/>
            <a:ext cx="499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192</Words>
  <Application>Microsoft Macintosh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Learning Java 8</vt:lpstr>
      <vt:lpstr>What is a Functional Interface?</vt:lpstr>
      <vt:lpstr>PowerPoint Presentation</vt:lpstr>
      <vt:lpstr>PowerPoint Presentation</vt:lpstr>
      <vt:lpstr>PowerPoint Presentation</vt:lpstr>
      <vt:lpstr>Lambda…</vt:lpstr>
      <vt:lpstr>Lambda Syntax</vt:lpstr>
      <vt:lpstr>Lambda Syntax</vt:lpstr>
      <vt:lpstr>PowerPoint Presentation</vt:lpstr>
      <vt:lpstr>Type Inference </vt:lpstr>
      <vt:lpstr>Java 8 Functional Interfaces</vt:lpstr>
      <vt:lpstr>Java 8 Functional Interfaces</vt:lpstr>
      <vt:lpstr>Java 8 Functional Interfaces</vt:lpstr>
      <vt:lpstr>Java 8 Functional Interfaces</vt:lpstr>
      <vt:lpstr>Time to Exercise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Parameterization</dc:title>
  <dc:creator>Microsoft Office User</dc:creator>
  <cp:lastModifiedBy>Microsoft Office User</cp:lastModifiedBy>
  <cp:revision>107</cp:revision>
  <dcterms:created xsi:type="dcterms:W3CDTF">2018-05-06T03:18:21Z</dcterms:created>
  <dcterms:modified xsi:type="dcterms:W3CDTF">2018-05-19T20:54:32Z</dcterms:modified>
</cp:coreProperties>
</file>