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C34"/>
    <a:srgbClr val="363636"/>
    <a:srgbClr val="595859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69"/>
    <p:restoredTop sz="94664"/>
  </p:normalViewPr>
  <p:slideViewPr>
    <p:cSldViewPr snapToGrid="0" snapToObjects="1">
      <p:cViewPr>
        <p:scale>
          <a:sx n="110" d="100"/>
          <a:sy n="110" d="100"/>
        </p:scale>
        <p:origin x="72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7E180-0BFA-3446-BBC9-663DE9937C1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45A12-BE0D-F346-A348-CE043EF5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71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84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MyronRogtao/java8features/blob/master/exercise/Session2.md" TargetMode="Externa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sp3d extrusionH="57150">
              <a:bevelT w="82550" h="38100" prst="coolSlant"/>
            </a:sp3d>
          </a:bodyPr>
          <a:lstStyle/>
          <a:p>
            <a:r>
              <a:rPr lang="en-US" b="1" dirty="0" smtClean="0"/>
              <a:t>Learning Java 8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>
            <a:glow>
              <a:schemeClr val="accent1"/>
            </a:glow>
            <a:reflection endPos="0" dist="50800" dir="5400000" sy="-100000" algn="bl" rotWithShape="0"/>
          </a:effectLst>
        </p:spPr>
        <p:txBody>
          <a:bodyPr>
            <a:scene3d>
              <a:camera prst="orthographicFront"/>
              <a:lightRig rig="threePt" dir="t"/>
            </a:scene3d>
            <a:sp3d>
              <a:bevelB w="38100" h="38100" prst="angle"/>
            </a:sp3d>
          </a:bodyPr>
          <a:lstStyle/>
          <a:p>
            <a:r>
              <a:rPr lang="en-US" dirty="0" smtClean="0"/>
              <a:t>Behavior Parameterization Extended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948" y="909930"/>
            <a:ext cx="10306756" cy="785459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pPr algn="l"/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Structure of Anonymous Class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73" y="2043556"/>
            <a:ext cx="3492500" cy="86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73" y="4144058"/>
            <a:ext cx="7124700" cy="162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1948" y="2290690"/>
            <a:ext cx="21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Given an Interface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78948" y="4587526"/>
            <a:ext cx="309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Provide </a:t>
            </a:r>
            <a:r>
              <a:rPr lang="en-US" b="1" i="1" smtClean="0"/>
              <a:t>Inline implementation</a:t>
            </a: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141766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64100" y="853261"/>
            <a:ext cx="10306756" cy="785459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pPr algn="l"/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Drawbacks of Anonymous classes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1435260" y="1901747"/>
            <a:ext cx="289367" cy="459488"/>
          </a:xfrm>
          <a:prstGeom prst="leftBrac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Left Brace 5"/>
          <p:cNvSpPr/>
          <p:nvPr/>
        </p:nvSpPr>
        <p:spPr>
          <a:xfrm rot="10800000">
            <a:off x="1435260" y="5445529"/>
            <a:ext cx="289367" cy="459488"/>
          </a:xfrm>
          <a:prstGeom prst="leftBrac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1317" y="1972944"/>
            <a:ext cx="4467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. . .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2141317" y="2829632"/>
            <a:ext cx="4467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. . .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2141317" y="3686320"/>
            <a:ext cx="4467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. . .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2141317" y="4780344"/>
            <a:ext cx="923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Although we do not write a .java file, compiler generates a .class file for you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3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07" y="1244841"/>
            <a:ext cx="1535289" cy="86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53" y="389842"/>
            <a:ext cx="2362200" cy="1181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692" y="1244841"/>
            <a:ext cx="1676400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53" y="2340819"/>
            <a:ext cx="4229100" cy="1981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07" y="4012235"/>
            <a:ext cx="1535289" cy="863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6" y="1570942"/>
            <a:ext cx="1423257" cy="10674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6" y="5427241"/>
            <a:ext cx="1423257" cy="10674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587" y="4336487"/>
            <a:ext cx="48006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26" y="1856772"/>
            <a:ext cx="1535289" cy="86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09" y="1020903"/>
            <a:ext cx="1423257" cy="1067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44" y="138896"/>
            <a:ext cx="50673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89" y="1434296"/>
            <a:ext cx="2052855" cy="733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26" y="2258318"/>
            <a:ext cx="4038600" cy="1143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26" y="4112518"/>
            <a:ext cx="1535289" cy="863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44" y="3024578"/>
            <a:ext cx="1423257" cy="10674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78" y="4544318"/>
            <a:ext cx="5102063" cy="5207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15" y="5397177"/>
            <a:ext cx="1981200" cy="76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26" y="5828977"/>
            <a:ext cx="1535289" cy="863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78" y="3256248"/>
            <a:ext cx="2667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21" y="625033"/>
            <a:ext cx="11103980" cy="792662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Time to Exercise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2168324"/>
            <a:ext cx="3347978" cy="334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1148</TotalTime>
  <Words>51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Learning Java 8</vt:lpstr>
      <vt:lpstr>Structure of Anonymous Class</vt:lpstr>
      <vt:lpstr>Drawbacks of Anonymous classes</vt:lpstr>
      <vt:lpstr>PowerPoint Presentation</vt:lpstr>
      <vt:lpstr>PowerPoint Presentation</vt:lpstr>
      <vt:lpstr>Time to Exercise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 Parameterization</dc:title>
  <dc:creator>Microsoft Office User</dc:creator>
  <cp:lastModifiedBy>Microsoft Office User</cp:lastModifiedBy>
  <cp:revision>72</cp:revision>
  <dcterms:created xsi:type="dcterms:W3CDTF">2018-05-06T03:18:21Z</dcterms:created>
  <dcterms:modified xsi:type="dcterms:W3CDTF">2018-05-15T06:07:42Z</dcterms:modified>
</cp:coreProperties>
</file>