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notesMasterIdLst>
    <p:notesMasterId r:id="rId11"/>
  </p:notesMasterIdLst>
  <p:sldIdLst>
    <p:sldId id="256" r:id="rId2"/>
    <p:sldId id="257" r:id="rId3"/>
    <p:sldId id="278" r:id="rId4"/>
    <p:sldId id="272" r:id="rId5"/>
    <p:sldId id="276" r:id="rId6"/>
    <p:sldId id="277" r:id="rId7"/>
    <p:sldId id="273" r:id="rId8"/>
    <p:sldId id="274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C33"/>
    <a:srgbClr val="363636"/>
    <a:srgbClr val="595859"/>
    <a:srgbClr val="272C34"/>
    <a:srgbClr val="009BFF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4"/>
    <p:restoredTop sz="94664"/>
  </p:normalViewPr>
  <p:slideViewPr>
    <p:cSldViewPr snapToGrid="0" snapToObjects="1">
      <p:cViewPr>
        <p:scale>
          <a:sx n="110" d="100"/>
          <a:sy n="110" d="100"/>
        </p:scale>
        <p:origin x="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7E180-0BFA-3446-BBC9-663DE9937C1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45A12-BE0D-F346-A348-CE043EF5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8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yronRogtao/java8features/blob/master/exercise/Session4.md" TargetMode="Externa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sp3d extrusionH="57150">
              <a:bevelT w="82550" h="38100" prst="coolSlant"/>
            </a:sp3d>
          </a:bodyPr>
          <a:lstStyle/>
          <a:p>
            <a:r>
              <a:rPr lang="en-US" b="1" dirty="0" smtClean="0"/>
              <a:t>Learning Java 8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>
              <a:schemeClr val="accent1"/>
            </a:glow>
            <a:reflection endPos="0" dist="50800" dir="5400000" sy="-100000" algn="bl" rotWithShape="0"/>
          </a:effectLst>
        </p:spPr>
        <p:txBody>
          <a:bodyPr>
            <a:scene3d>
              <a:camera prst="orthographicFront"/>
              <a:lightRig rig="threePt" dir="t"/>
            </a:scene3d>
            <a:sp3d>
              <a:bevelB w="38100" h="38100" prst="angle"/>
            </a:sp3d>
          </a:bodyPr>
          <a:lstStyle/>
          <a:p>
            <a:r>
              <a:rPr lang="en-US" dirty="0" smtClean="0"/>
              <a:t>Method Referencing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120" y="844443"/>
            <a:ext cx="10306756" cy="785459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pPr algn="l"/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Lambda Syntax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0" y="2445089"/>
            <a:ext cx="9081304" cy="1888037"/>
          </a:xfrm>
          <a:prstGeom prst="rect">
            <a:avLst/>
          </a:prstGeom>
        </p:spPr>
      </p:pic>
      <p:sp>
        <p:nvSpPr>
          <p:cNvPr id="12" name="Left Bracket 11"/>
          <p:cNvSpPr/>
          <p:nvPr/>
        </p:nvSpPr>
        <p:spPr>
          <a:xfrm rot="5400000">
            <a:off x="2630605" y="1728430"/>
            <a:ext cx="173623" cy="2448000"/>
          </a:xfrm>
          <a:prstGeom prst="leftBracket">
            <a:avLst/>
          </a:prstGeom>
          <a:noFill/>
          <a:ln w="38100"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Left Bracket 14"/>
          <p:cNvSpPr/>
          <p:nvPr/>
        </p:nvSpPr>
        <p:spPr>
          <a:xfrm rot="5400000">
            <a:off x="6948928" y="571927"/>
            <a:ext cx="173625" cy="4761010"/>
          </a:xfrm>
          <a:prstGeom prst="leftBracket">
            <a:avLst/>
          </a:prstGeom>
          <a:noFill/>
          <a:ln w="38100"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Left Bracket 15"/>
          <p:cNvSpPr/>
          <p:nvPr/>
        </p:nvSpPr>
        <p:spPr>
          <a:xfrm rot="-5400000">
            <a:off x="4252992" y="3489712"/>
            <a:ext cx="136969" cy="420502"/>
          </a:xfrm>
          <a:prstGeom prst="leftBracket">
            <a:avLst/>
          </a:prstGeom>
          <a:noFill/>
          <a:ln w="38100"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6479" y="2414032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41417" y="3881540"/>
            <a:ext cx="88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Arrow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15852" y="241403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Body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9239" y="5178041"/>
            <a:ext cx="892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simple words </a:t>
            </a:r>
            <a:r>
              <a:rPr lang="en-US" b="1" i="1" dirty="0" smtClean="0"/>
              <a:t>: Lambda</a:t>
            </a:r>
            <a:r>
              <a:rPr lang="en-US" b="1" i="1" dirty="0" smtClean="0">
                <a:solidFill>
                  <a:srgbClr val="FFFF00"/>
                </a:solidFill>
              </a:rPr>
              <a:t> </a:t>
            </a:r>
            <a:r>
              <a:rPr lang="en-US" b="1" i="1" dirty="0" smtClean="0"/>
              <a:t>is a </a:t>
            </a:r>
            <a:r>
              <a:rPr lang="en-US" b="1" dirty="0" smtClean="0">
                <a:solidFill>
                  <a:srgbClr val="009BFF"/>
                </a:solidFill>
              </a:rPr>
              <a:t>function</a:t>
            </a:r>
            <a:r>
              <a:rPr lang="en-US" b="1" i="1" dirty="0" smtClean="0"/>
              <a:t> with </a:t>
            </a:r>
            <a:r>
              <a:rPr lang="en-US" b="1" dirty="0" smtClean="0">
                <a:solidFill>
                  <a:srgbClr val="009BFF"/>
                </a:solidFill>
              </a:rPr>
              <a:t>parameters</a:t>
            </a:r>
            <a:r>
              <a:rPr lang="en-US" b="1" i="1" dirty="0" smtClean="0"/>
              <a:t> and </a:t>
            </a:r>
            <a:r>
              <a:rPr lang="en-US" b="1" dirty="0" smtClean="0">
                <a:solidFill>
                  <a:srgbClr val="009BFF"/>
                </a:solidFill>
              </a:rPr>
              <a:t>body</a:t>
            </a:r>
            <a:r>
              <a:rPr lang="en-US" b="1" i="1" dirty="0" smtClean="0"/>
              <a:t>, but </a:t>
            </a:r>
            <a:r>
              <a:rPr lang="en-US" b="1" dirty="0" smtClean="0">
                <a:solidFill>
                  <a:srgbClr val="009BFF"/>
                </a:solidFill>
              </a:rPr>
              <a:t>without a name</a:t>
            </a:r>
            <a:endParaRPr lang="en-US" b="1" dirty="0">
              <a:solidFill>
                <a:srgbClr val="009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6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/>
      <p:bldP spid="18" grpId="0"/>
      <p:bldP spid="1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47" y="1245504"/>
            <a:ext cx="1535289" cy="863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08" y="604234"/>
            <a:ext cx="1423257" cy="10674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3" y="4115924"/>
            <a:ext cx="1535289" cy="863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3" y="5274312"/>
            <a:ext cx="1423257" cy="10674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378" y="2996553"/>
            <a:ext cx="1423257" cy="1067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35" y="280184"/>
            <a:ext cx="52197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58" y="909677"/>
            <a:ext cx="14859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69" y="1693640"/>
            <a:ext cx="49149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38" y="3714607"/>
            <a:ext cx="25527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51" y="4573283"/>
            <a:ext cx="3200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7031" y="910965"/>
            <a:ext cx="10306756" cy="785459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Recipe #1</a:t>
            </a:r>
            <a:endParaRPr lang="en-US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1395" y="2102936"/>
            <a:ext cx="6539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(args) 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000" dirty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staticMethod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(args)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7159" y="3183826"/>
            <a:ext cx="601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2000" dirty="0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staticMethod</a:t>
            </a:r>
            <a:endParaRPr lang="en-US" sz="2000" dirty="0">
              <a:solidFill>
                <a:srgbClr val="009B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24773" y="2557967"/>
            <a:ext cx="202557" cy="627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55846" y="2528361"/>
            <a:ext cx="57874" cy="65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0900" y="4503079"/>
            <a:ext cx="422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Example :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59886" y="5015711"/>
            <a:ext cx="52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Lambda :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valueOf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8676" y="5468810"/>
            <a:ext cx="522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Method Reference :           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valueOf</a:t>
            </a:r>
            <a:endParaRPr lang="en-US" dirty="0">
              <a:solidFill>
                <a:srgbClr val="009B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6973" y="850485"/>
            <a:ext cx="10306756" cy="785459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Recipe #2</a:t>
            </a:r>
            <a:endParaRPr lang="en-US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493" y="2044648"/>
            <a:ext cx="739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arg0, rest) 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arg0.</a:t>
            </a:r>
            <a:r>
              <a:rPr lang="en-US" sz="2000" dirty="0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instanceMethod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(rest)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3257" y="3125538"/>
            <a:ext cx="601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ClassName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2000" dirty="0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instanceMethod</a:t>
            </a:r>
            <a:endParaRPr lang="en-US" sz="2000" dirty="0">
              <a:solidFill>
                <a:srgbClr val="009B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67139" y="2444758"/>
            <a:ext cx="231495" cy="680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7493" y="4456781"/>
            <a:ext cx="422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Example :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6479" y="4969413"/>
            <a:ext cx="76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Lambda :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(s1, s2)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s1.</a:t>
            </a:r>
            <a:r>
              <a:rPr lang="en-US" dirty="0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compareToIgnoreCase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(s2);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5269" y="5422512"/>
            <a:ext cx="743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Method Reference :           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String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compareToIgnoreCase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2756" y="2781278"/>
            <a:ext cx="280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arg0 is of type ClassName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890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3823" y="871934"/>
            <a:ext cx="10306756" cy="785459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Recipe #3</a:t>
            </a:r>
            <a:endParaRPr lang="en-US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9433" y="2222317"/>
            <a:ext cx="739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args) 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000" dirty="0" err="1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instanceMethod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(args)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5197" y="3303207"/>
            <a:ext cx="6018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sz="2000" dirty="0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instanceMethod</a:t>
            </a:r>
            <a:endParaRPr lang="en-US" sz="2000" dirty="0">
              <a:solidFill>
                <a:srgbClr val="009B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33088" y="2639956"/>
            <a:ext cx="70406" cy="694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8937" y="4572528"/>
            <a:ext cx="422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Example :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77923" y="5085160"/>
            <a:ext cx="617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Lambda :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(s)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-&gt;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“Match”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(s);</a:t>
            </a:r>
            <a:endParaRPr lang="en-US" dirty="0">
              <a:solidFill>
                <a:schemeClr val="tx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6713" y="5538259"/>
            <a:ext cx="743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Method Reference : 	   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“Match”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::</a:t>
            </a:r>
            <a:r>
              <a:rPr lang="en-US" dirty="0" err="1" smtClean="0">
                <a:solidFill>
                  <a:srgbClr val="009BFF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endParaRPr lang="en-US" dirty="0">
              <a:solidFill>
                <a:srgbClr val="009B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452172" y="2639956"/>
            <a:ext cx="231495" cy="680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6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8948" y="960302"/>
            <a:ext cx="10306756" cy="785459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Quiz..</a:t>
            </a:r>
            <a:endParaRPr lang="en-US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8" y="2288250"/>
            <a:ext cx="8763000" cy="40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5" y="4565087"/>
            <a:ext cx="96520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15" y="2952224"/>
            <a:ext cx="6972300" cy="40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95" y="5174723"/>
            <a:ext cx="6591300" cy="46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8948" y="2952224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Answer: 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78948" y="5202667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Answer: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80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8948" y="909930"/>
            <a:ext cx="10306756" cy="785459"/>
          </a:xfrm>
          <a:prstGeom prst="rect">
            <a:avLst/>
          </a:prstGeo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Constructor Reference</a:t>
            </a:r>
            <a:endParaRPr lang="en-US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62" y="2421570"/>
            <a:ext cx="66421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3877543"/>
            <a:ext cx="59944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5333516"/>
            <a:ext cx="7810500" cy="36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3134" y="2039538"/>
            <a:ext cx="643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Given a </a:t>
            </a:r>
            <a:r>
              <a:rPr lang="en-US" b="1" i="1" smtClean="0"/>
              <a:t>supplier definition as below</a:t>
            </a:r>
            <a:endParaRPr lang="en-US" b="1" i="1"/>
          </a:p>
        </p:txBody>
      </p:sp>
      <p:sp>
        <p:nvSpPr>
          <p:cNvPr id="8" name="TextBox 7"/>
          <p:cNvSpPr txBox="1"/>
          <p:nvPr/>
        </p:nvSpPr>
        <p:spPr>
          <a:xfrm>
            <a:off x="1493134" y="3508211"/>
            <a:ext cx="658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We can use Constructor Reference to replace the lambda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533457" y="4964184"/>
            <a:ext cx="854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If Constructor is parameterized, then a possible way to using </a:t>
            </a:r>
            <a:r>
              <a:rPr lang="en-US" b="1" i="1" dirty="0"/>
              <a:t>C</a:t>
            </a:r>
            <a:r>
              <a:rPr lang="en-US" b="1" i="1" dirty="0" smtClean="0"/>
              <a:t>onstructor Reference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794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21" y="625033"/>
            <a:ext cx="11103980" cy="792662"/>
          </a:xfrm>
          <a:effectLst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B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4400" b="1" dirty="0" smtClean="0"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Time to Exercise</a:t>
            </a:r>
            <a:endParaRPr lang="en-US" sz="4400" b="1" dirty="0">
              <a:effectLst>
                <a:glow>
                  <a:schemeClr val="accent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2168324"/>
            <a:ext cx="3347978" cy="33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159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</vt:lpstr>
      <vt:lpstr>Arial</vt:lpstr>
      <vt:lpstr>Office Theme</vt:lpstr>
      <vt:lpstr>Learning Java 8</vt:lpstr>
      <vt:lpstr>Lambda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Exercise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Parameterization</dc:title>
  <dc:creator>Microsoft Office User</dc:creator>
  <cp:lastModifiedBy>Microsoft Office User</cp:lastModifiedBy>
  <cp:revision>126</cp:revision>
  <dcterms:created xsi:type="dcterms:W3CDTF">2018-05-06T03:18:21Z</dcterms:created>
  <dcterms:modified xsi:type="dcterms:W3CDTF">2018-05-21T20:38:51Z</dcterms:modified>
</cp:coreProperties>
</file>