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Ф</a:t>
            </a:r>
            <a:r>
              <a:rPr lang="uk-UA" dirty="0" err="1" smtClean="0"/>
              <a:t>інальний</a:t>
            </a:r>
            <a:r>
              <a:rPr lang="uk-UA" dirty="0" smtClean="0"/>
              <a:t> проект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Підготував </a:t>
            </a:r>
            <a:r>
              <a:rPr lang="uk-UA" dirty="0" err="1" smtClean="0"/>
              <a:t>Миронишин</a:t>
            </a:r>
            <a:r>
              <a:rPr lang="uk-UA" dirty="0" smtClean="0"/>
              <a:t> Іван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5641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404723" cy="1400530"/>
          </a:xfrm>
        </p:spPr>
        <p:txBody>
          <a:bodyPr/>
          <a:lstStyle/>
          <a:p>
            <a:r>
              <a:rPr lang="uk-UA" dirty="0" smtClean="0"/>
              <a:t>Тема проекту: сайт настільних ігор.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044605"/>
            <a:ext cx="4823663" cy="4195481"/>
          </a:xfrm>
        </p:spPr>
        <p:txBody>
          <a:bodyPr/>
          <a:lstStyle/>
          <a:p>
            <a:r>
              <a:rPr lang="uk-UA" dirty="0" smtClean="0"/>
              <a:t>Я вибрав цю тему, бо </a:t>
            </a:r>
            <a:r>
              <a:rPr lang="ru-RU" dirty="0" err="1" smtClean="0"/>
              <a:t>молоді</a:t>
            </a:r>
            <a:r>
              <a:rPr lang="ru-RU" dirty="0" smtClean="0"/>
              <a:t> </a:t>
            </a:r>
            <a:r>
              <a:rPr lang="ru-RU" dirty="0" err="1" smtClean="0"/>
              <a:t>подобається</a:t>
            </a:r>
            <a:r>
              <a:rPr lang="ru-RU" dirty="0" smtClean="0"/>
              <a:t> тема </a:t>
            </a:r>
            <a:r>
              <a:rPr lang="ru-RU" dirty="0" err="1" smtClean="0"/>
              <a:t>настільних</a:t>
            </a:r>
            <a:r>
              <a:rPr lang="ru-RU" dirty="0" smtClean="0"/>
              <a:t> </a:t>
            </a:r>
            <a:r>
              <a:rPr lang="ru-RU" dirty="0" err="1" smtClean="0"/>
              <a:t>ігор</a:t>
            </a:r>
            <a:r>
              <a:rPr lang="ru-RU" dirty="0" smtClean="0"/>
              <a:t>, вони </a:t>
            </a:r>
            <a:r>
              <a:rPr lang="ru-RU" dirty="0" err="1" smtClean="0"/>
              <a:t>завжди</a:t>
            </a:r>
            <a:r>
              <a:rPr lang="ru-RU" dirty="0" smtClean="0"/>
              <a:t> </a:t>
            </a:r>
            <a:r>
              <a:rPr lang="ru-RU" dirty="0" err="1" smtClean="0"/>
              <a:t>були</a:t>
            </a:r>
            <a:r>
              <a:rPr lang="ru-RU" dirty="0" smtClean="0"/>
              <a:t> </a:t>
            </a:r>
            <a:r>
              <a:rPr lang="ru-RU" dirty="0" err="1" smtClean="0"/>
              <a:t>популярними</a:t>
            </a:r>
            <a:r>
              <a:rPr lang="ru-RU" dirty="0" smtClean="0"/>
              <a:t>. </a:t>
            </a:r>
            <a:r>
              <a:rPr lang="ru-RU" dirty="0" err="1" smtClean="0"/>
              <a:t>Крім</a:t>
            </a:r>
            <a:r>
              <a:rPr lang="ru-RU" dirty="0" smtClean="0"/>
              <a:t> того, </a:t>
            </a:r>
            <a:r>
              <a:rPr lang="ru-RU" dirty="0" err="1" smtClean="0"/>
              <a:t>під</a:t>
            </a:r>
            <a:r>
              <a:rPr lang="ru-RU" dirty="0" smtClean="0"/>
              <a:t> час </a:t>
            </a:r>
            <a:r>
              <a:rPr lang="ru-RU" dirty="0" err="1" smtClean="0"/>
              <a:t>пандемії</a:t>
            </a:r>
            <a:r>
              <a:rPr lang="ru-RU" dirty="0" smtClean="0"/>
              <a:t> </a:t>
            </a:r>
            <a:r>
              <a:rPr lang="ru-RU" dirty="0" err="1" smtClean="0"/>
              <a:t>настільні</a:t>
            </a:r>
            <a:r>
              <a:rPr lang="ru-RU" dirty="0" smtClean="0"/>
              <a:t> </a:t>
            </a:r>
            <a:r>
              <a:rPr lang="ru-RU" dirty="0" err="1" smtClean="0"/>
              <a:t>ігри</a:t>
            </a:r>
            <a:r>
              <a:rPr lang="ru-RU" dirty="0" smtClean="0"/>
              <a:t> </a:t>
            </a:r>
            <a:r>
              <a:rPr lang="ru-RU" dirty="0" err="1" smtClean="0"/>
              <a:t>набули</a:t>
            </a:r>
            <a:r>
              <a:rPr lang="ru-RU" dirty="0" smtClean="0"/>
              <a:t> </a:t>
            </a:r>
            <a:r>
              <a:rPr lang="ru-RU" dirty="0" err="1" smtClean="0"/>
              <a:t>нової</a:t>
            </a:r>
            <a:r>
              <a:rPr lang="ru-RU" dirty="0" smtClean="0"/>
              <a:t> </a:t>
            </a:r>
            <a:r>
              <a:rPr lang="ru-RU" dirty="0" err="1" smtClean="0"/>
              <a:t>хвилі</a:t>
            </a:r>
            <a:r>
              <a:rPr lang="ru-RU" dirty="0" smtClean="0"/>
              <a:t> </a:t>
            </a:r>
            <a:r>
              <a:rPr lang="ru-RU" dirty="0" err="1" smtClean="0"/>
              <a:t>популярності</a:t>
            </a:r>
            <a:r>
              <a:rPr lang="ru-RU" dirty="0" smtClean="0"/>
              <a:t>, а </a:t>
            </a:r>
            <a:r>
              <a:rPr lang="ru-RU" dirty="0" err="1" smtClean="0"/>
              <a:t>деякі</a:t>
            </a:r>
            <a:r>
              <a:rPr lang="ru-RU" dirty="0" smtClean="0"/>
              <a:t> </a:t>
            </a:r>
            <a:r>
              <a:rPr lang="ru-RU" dirty="0" err="1" smtClean="0"/>
              <a:t>мобільні</a:t>
            </a:r>
            <a:r>
              <a:rPr lang="ru-RU" dirty="0" smtClean="0"/>
              <a:t> </a:t>
            </a:r>
            <a:r>
              <a:rPr lang="ru-RU" dirty="0" err="1" smtClean="0"/>
              <a:t>ігри</a:t>
            </a:r>
            <a:r>
              <a:rPr lang="ru-RU" dirty="0" smtClean="0"/>
              <a:t> </a:t>
            </a:r>
            <a:r>
              <a:rPr lang="ru-RU" dirty="0" err="1" smtClean="0"/>
              <a:t>намагались</a:t>
            </a:r>
            <a:r>
              <a:rPr lang="ru-RU" dirty="0" smtClean="0"/>
              <a:t> </a:t>
            </a:r>
            <a:r>
              <a:rPr lang="ru-RU" dirty="0" err="1" smtClean="0"/>
              <a:t>їх</a:t>
            </a:r>
            <a:r>
              <a:rPr lang="ru-RU" dirty="0" smtClean="0"/>
              <a:t> </a:t>
            </a:r>
            <a:r>
              <a:rPr lang="ru-RU" dirty="0" err="1" smtClean="0"/>
              <a:t>копіювати</a:t>
            </a:r>
            <a:r>
              <a:rPr lang="ru-RU" dirty="0" smtClean="0"/>
              <a:t>. Так, </a:t>
            </a:r>
            <a:r>
              <a:rPr lang="ru-RU" dirty="0" err="1" smtClean="0"/>
              <a:t>наприклад</a:t>
            </a:r>
            <a:r>
              <a:rPr lang="ru-RU" dirty="0" smtClean="0"/>
              <a:t>, </a:t>
            </a:r>
            <a:r>
              <a:rPr lang="ru-RU" dirty="0" err="1" smtClean="0"/>
              <a:t>відома</a:t>
            </a:r>
            <a:r>
              <a:rPr lang="ru-RU" dirty="0" smtClean="0"/>
              <a:t> </a:t>
            </a:r>
            <a:r>
              <a:rPr lang="ru-RU" dirty="0" err="1" smtClean="0"/>
              <a:t>гра</a:t>
            </a:r>
            <a:r>
              <a:rPr lang="ru-RU" dirty="0" smtClean="0"/>
              <a:t> «</a:t>
            </a:r>
            <a:r>
              <a:rPr lang="en-US" dirty="0" smtClean="0"/>
              <a:t>Among us</a:t>
            </a:r>
            <a:r>
              <a:rPr lang="ru-RU" dirty="0" smtClean="0"/>
              <a:t>»</a:t>
            </a:r>
            <a:r>
              <a:rPr lang="en-US" dirty="0" smtClean="0"/>
              <a:t> </a:t>
            </a:r>
            <a:r>
              <a:rPr lang="uk-UA" dirty="0" smtClean="0"/>
              <a:t>намагалася скопіювати «Мафію», через що вона і стала популярна.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443" y="806335"/>
            <a:ext cx="3796393" cy="2125980"/>
          </a:xfrm>
          <a:prstGeom prst="rect">
            <a:avLst/>
          </a:prstGeom>
        </p:spPr>
      </p:pic>
      <p:sp>
        <p:nvSpPr>
          <p:cNvPr id="5" name="Двойная стрелка вверх/вниз 4"/>
          <p:cNvSpPr/>
          <p:nvPr/>
        </p:nvSpPr>
        <p:spPr>
          <a:xfrm>
            <a:off x="8457072" y="2932315"/>
            <a:ext cx="947651" cy="1182485"/>
          </a:xfrm>
          <a:prstGeom prst="upDownArrow">
            <a:avLst>
              <a:gd name="adj1" fmla="val 37719"/>
              <a:gd name="adj2" fmla="val 31579"/>
            </a:avLst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2205" y="4310928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876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Технології, використані при розробці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Для написання цього сайту мені знадобилися </a:t>
            </a:r>
            <a:r>
              <a:rPr lang="en-US" dirty="0" smtClean="0"/>
              <a:t>HTML </a:t>
            </a:r>
            <a:r>
              <a:rPr lang="en-US" dirty="0" err="1" smtClean="0"/>
              <a:t>i</a:t>
            </a:r>
            <a:r>
              <a:rPr lang="en-US" dirty="0" smtClean="0"/>
              <a:t> CSS. </a:t>
            </a:r>
            <a:r>
              <a:rPr lang="uk-UA" dirty="0" smtClean="0"/>
              <a:t>Розберемо їх детальніше: </a:t>
            </a:r>
          </a:p>
          <a:p>
            <a:r>
              <a:rPr lang="en-US" dirty="0"/>
              <a:t>HTML (</a:t>
            </a:r>
            <a:r>
              <a:rPr lang="en-US" dirty="0" err="1"/>
              <a:t>HyperText</a:t>
            </a:r>
            <a:r>
              <a:rPr lang="en-US" dirty="0"/>
              <a:t> Markup Language) —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мова</a:t>
            </a:r>
            <a:r>
              <a:rPr lang="ru-RU" dirty="0"/>
              <a:t> </a:t>
            </a:r>
            <a:r>
              <a:rPr lang="ru-RU" dirty="0" err="1"/>
              <a:t>розмітки</a:t>
            </a:r>
            <a:r>
              <a:rPr lang="ru-RU" dirty="0"/>
              <a:t>, яка </a:t>
            </a:r>
            <a:r>
              <a:rPr lang="ru-RU" dirty="0" err="1"/>
              <a:t>описує</a:t>
            </a:r>
            <a:r>
              <a:rPr lang="ru-RU" dirty="0"/>
              <a:t> структуру веб-</a:t>
            </a:r>
            <a:r>
              <a:rPr lang="ru-RU" dirty="0" err="1"/>
              <a:t>сторінки</a:t>
            </a:r>
            <a:r>
              <a:rPr lang="ru-RU" dirty="0"/>
              <a:t>. Вона </a:t>
            </a:r>
            <a:r>
              <a:rPr lang="ru-RU" dirty="0" err="1"/>
              <a:t>визначає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на </a:t>
            </a:r>
            <a:r>
              <a:rPr lang="ru-RU" dirty="0" err="1"/>
              <a:t>сторінці</a:t>
            </a:r>
            <a:r>
              <a:rPr lang="ru-RU" dirty="0"/>
              <a:t> є: заголовки, </a:t>
            </a:r>
            <a:r>
              <a:rPr lang="ru-RU" dirty="0" err="1"/>
              <a:t>абзаци</a:t>
            </a:r>
            <a:r>
              <a:rPr lang="ru-RU" dirty="0"/>
              <a:t>, </a:t>
            </a:r>
            <a:r>
              <a:rPr lang="ru-RU" dirty="0" err="1"/>
              <a:t>зображення</a:t>
            </a:r>
            <a:r>
              <a:rPr lang="ru-RU" dirty="0"/>
              <a:t>, кнопки </a:t>
            </a:r>
            <a:r>
              <a:rPr lang="ru-RU" dirty="0" err="1"/>
              <a:t>тощо</a:t>
            </a:r>
            <a:r>
              <a:rPr lang="ru-RU" dirty="0" smtClean="0"/>
              <a:t>.</a:t>
            </a:r>
          </a:p>
          <a:p>
            <a:r>
              <a:rPr lang="en-US" dirty="0" smtClean="0"/>
              <a:t>CSS </a:t>
            </a:r>
            <a:r>
              <a:rPr lang="en-US" dirty="0"/>
              <a:t>(Cascading Style Sheets) —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мова</a:t>
            </a:r>
            <a:r>
              <a:rPr lang="ru-RU" dirty="0"/>
              <a:t> </a:t>
            </a:r>
            <a:r>
              <a:rPr lang="ru-RU" dirty="0" err="1"/>
              <a:t>стилів</a:t>
            </a:r>
            <a:r>
              <a:rPr lang="ru-RU" dirty="0"/>
              <a:t>, яка </a:t>
            </a:r>
            <a:r>
              <a:rPr lang="ru-RU" dirty="0" err="1"/>
              <a:t>задає</a:t>
            </a:r>
            <a:r>
              <a:rPr lang="ru-RU" dirty="0"/>
              <a:t> </a:t>
            </a:r>
            <a:r>
              <a:rPr lang="ru-RU" dirty="0" err="1"/>
              <a:t>вигляд</a:t>
            </a:r>
            <a:r>
              <a:rPr lang="ru-RU" dirty="0"/>
              <a:t> </a:t>
            </a:r>
            <a:r>
              <a:rPr lang="ru-RU" dirty="0" err="1"/>
              <a:t>елементів</a:t>
            </a:r>
            <a:r>
              <a:rPr lang="ru-RU" dirty="0"/>
              <a:t> </a:t>
            </a:r>
            <a:r>
              <a:rPr lang="en-US" dirty="0"/>
              <a:t>HTML: </a:t>
            </a:r>
            <a:r>
              <a:rPr lang="ru-RU" dirty="0" err="1"/>
              <a:t>кольори</a:t>
            </a:r>
            <a:r>
              <a:rPr lang="ru-RU" dirty="0"/>
              <a:t>, </a:t>
            </a:r>
            <a:r>
              <a:rPr lang="ru-RU" dirty="0" err="1"/>
              <a:t>шрифти</a:t>
            </a:r>
            <a:r>
              <a:rPr lang="ru-RU" dirty="0"/>
              <a:t>, </a:t>
            </a:r>
            <a:r>
              <a:rPr lang="ru-RU" dirty="0" err="1"/>
              <a:t>розміри</a:t>
            </a:r>
            <a:r>
              <a:rPr lang="ru-RU" dirty="0"/>
              <a:t>, </a:t>
            </a:r>
            <a:r>
              <a:rPr lang="ru-RU" dirty="0" err="1"/>
              <a:t>розташування</a:t>
            </a:r>
            <a:r>
              <a:rPr lang="ru-RU" dirty="0"/>
              <a:t>, </a:t>
            </a:r>
            <a:r>
              <a:rPr lang="ru-RU" dirty="0" err="1"/>
              <a:t>анімації</a:t>
            </a:r>
            <a:r>
              <a:rPr lang="ru-RU" dirty="0"/>
              <a:t> і т.д</a:t>
            </a:r>
            <a:r>
              <a:rPr lang="ru-RU" dirty="0" smtClean="0"/>
              <a:t>.</a:t>
            </a:r>
          </a:p>
          <a:p>
            <a:r>
              <a:rPr lang="uk-UA" dirty="0" smtClean="0"/>
              <a:t>Крім того, я використовував </a:t>
            </a:r>
            <a:r>
              <a:rPr lang="en-US" dirty="0" smtClean="0"/>
              <a:t>Sass, </a:t>
            </a:r>
            <a:r>
              <a:rPr lang="uk-UA" dirty="0" smtClean="0"/>
              <a:t>щоб слідкувати за станом написання мого проекту, він при кожному збереженні файлу показує, чи нема там помилок.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967407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Найлегші частини роботи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Доволі легко було редагувати текст: де він мав знаходитись, якого він має бути кольору, розміру і так далі. </a:t>
            </a:r>
          </a:p>
          <a:p>
            <a:r>
              <a:rPr lang="uk-UA" dirty="0" smtClean="0"/>
              <a:t>Також було легко вставляти картинки, кнопки і списки.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2885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Важкі частини роботи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Важко було зробити так, щоб всі </a:t>
            </a:r>
            <a:r>
              <a:rPr lang="en-US" dirty="0" smtClean="0"/>
              <a:t>&lt;div&gt; </a:t>
            </a:r>
            <a:r>
              <a:rPr lang="uk-UA" dirty="0" smtClean="0"/>
              <a:t>і </a:t>
            </a:r>
            <a:r>
              <a:rPr lang="en-US" dirty="0" smtClean="0"/>
              <a:t>&lt;button&gt; </a:t>
            </a:r>
            <a:r>
              <a:rPr lang="uk-UA" dirty="0" smtClean="0"/>
              <a:t>елементи відображались правильно.</a:t>
            </a:r>
          </a:p>
          <a:p>
            <a:r>
              <a:rPr lang="uk-UA" dirty="0" smtClean="0"/>
              <a:t>Також виникли труднощі з використанням </a:t>
            </a:r>
            <a:r>
              <a:rPr lang="en-US" dirty="0" smtClean="0"/>
              <a:t>&lt;form&gt;.</a:t>
            </a:r>
            <a:endParaRPr lang="uk-UA" dirty="0" smtClean="0"/>
          </a:p>
          <a:p>
            <a:r>
              <a:rPr lang="uk-UA" dirty="0" smtClean="0"/>
              <a:t> Крім того, іноді я допускав помилки, які також треба було редагувати, і враховуючи одноманітність мого коду, їх було важко помітити.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25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Підсумок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Під час виконання цього проекту,  я:</a:t>
            </a:r>
          </a:p>
          <a:p>
            <a:r>
              <a:rPr lang="uk-UA" dirty="0" smtClean="0"/>
              <a:t>Закріпив свої навички з використання </a:t>
            </a:r>
            <a:r>
              <a:rPr lang="en-US" dirty="0" smtClean="0"/>
              <a:t>HTML </a:t>
            </a:r>
            <a:r>
              <a:rPr lang="uk-UA" dirty="0" smtClean="0"/>
              <a:t>і </a:t>
            </a:r>
            <a:r>
              <a:rPr lang="en-US" dirty="0" smtClean="0"/>
              <a:t>CSS</a:t>
            </a:r>
          </a:p>
          <a:p>
            <a:r>
              <a:rPr lang="uk-UA" dirty="0" smtClean="0"/>
              <a:t>Використав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uk-UA" dirty="0" smtClean="0"/>
              <a:t>для збереження інформації</a:t>
            </a:r>
          </a:p>
          <a:p>
            <a:r>
              <a:rPr lang="uk-UA" dirty="0" smtClean="0"/>
              <a:t>Відточив свої навички щодо використання розширень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8070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Дякую за увагу!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974" y="1564178"/>
            <a:ext cx="4706995" cy="470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7152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89</TotalTime>
  <Words>303</Words>
  <Application>Microsoft Office PowerPoint</Application>
  <PresentationFormat>Широкоэкранный</PresentationFormat>
  <Paragraphs>22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Ион</vt:lpstr>
      <vt:lpstr>Фінальний проект</vt:lpstr>
      <vt:lpstr>Тема проекту: сайт настільних ігор.</vt:lpstr>
      <vt:lpstr>Технології, використані при розробці</vt:lpstr>
      <vt:lpstr>Найлегші частини роботи</vt:lpstr>
      <vt:lpstr>Важкі частини роботи</vt:lpstr>
      <vt:lpstr>Підсумок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Фінальний проект</dc:title>
  <dc:creator>Andrew MironishiN</dc:creator>
  <cp:lastModifiedBy>Andrew MironishiN</cp:lastModifiedBy>
  <cp:revision>8</cp:revision>
  <dcterms:created xsi:type="dcterms:W3CDTF">2025-05-21T14:26:26Z</dcterms:created>
  <dcterms:modified xsi:type="dcterms:W3CDTF">2025-05-21T15:55:56Z</dcterms:modified>
</cp:coreProperties>
</file>