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44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1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53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480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178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13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2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85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34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110F2F-754C-4A6C-B7C1-1BCC43637438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3B3A91-F34B-4D10-BC0E-2C77A7F22B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e-Ukraine Head LOGO" panose="00000605000000000000" pitchFamily="50" charset="-52"/>
              </a:rPr>
              <a:t>QA Manual</a:t>
            </a:r>
            <a:endParaRPr lang="uk-UA" b="1" dirty="0">
              <a:latin typeface="e-Ukraine Head LOGO" panose="00000605000000000000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405521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Corbel</vt:lpstr>
      <vt:lpstr>e-Ukraine Head LOGO</vt:lpstr>
      <vt:lpstr>Базис</vt:lpstr>
      <vt:lpstr>QA Manual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Manual</dc:title>
  <dc:creator>little.molly</dc:creator>
  <cp:lastModifiedBy>little.molly</cp:lastModifiedBy>
  <cp:revision>1</cp:revision>
  <dcterms:created xsi:type="dcterms:W3CDTF">2024-01-28T12:07:03Z</dcterms:created>
  <dcterms:modified xsi:type="dcterms:W3CDTF">2024-01-28T12:07:49Z</dcterms:modified>
</cp:coreProperties>
</file>