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03945-C730-C81B-9F90-8FFFA3457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4F54E7-4E32-5263-1D62-713DE13A5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547B0-7120-7069-0444-BBE8A577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D6B13-E63B-535D-E04C-5A90CAFC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4E518-FDE0-9B3C-A5AD-9AC100D6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0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96346-27F9-39C3-C771-868E76D2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98D0FA-74C8-C6BD-7CB2-9838275AB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1A11A-C53C-DC58-07CB-19DBC106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4C490-3C6C-3BED-2507-46958AC6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82C1F-7E6C-3E99-DAAE-CAD1B3AD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F89AAB-1015-8C60-B56E-3B975AD1B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90B038-7865-71A3-ABFA-000672FDA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79F79-01E7-DAAC-1116-09EAB31D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48BD2-6F8B-BF91-E5CF-55C6D0DE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40B79-B39F-9448-D6F0-13BEB02C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1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45ECB-ABEA-8030-527D-59EFFAA0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6B811-E151-B9C4-05FA-1913E29A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8F7C6-5F74-0F8B-10DD-56CB41F1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1C0BC-FD8C-E7FA-6439-C996E61E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0433E-E69C-D149-68C8-ABAAE442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0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6E79F-650E-F187-8FFF-5C796CEB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20A41-500B-F6C4-BEFE-DC562E8C8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3C3A4-2B9F-84F7-042E-55712E44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42AEA-D7ED-B7D1-5A5A-C0FBF1F8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E65D0-48DA-2097-3DD7-ABA24458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7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EFC28-DB99-12FD-7C9C-A62F7537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51C19-88E3-2D3F-0942-BBFD8EC3B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36B2C-74B2-50BF-428A-3260DB60F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FF951-9BD1-58E4-BF61-79E9D787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971E6-0BC2-ACAA-C600-C1B34EB5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9C9B3-436B-A34E-C4B6-D95ED2E1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3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DD88A-E06F-E1EA-28B9-2A4782E4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BBFD5-B0EB-C1CB-F957-67148FF7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C26EF7-9C33-7269-C591-D2A9DCC4D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917AF1-0C34-C14E-DDB8-305BF9E8F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C59517-DCB2-4496-D9E9-F61FD40CF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34E041-BA40-ACD6-E2A4-1F188A8E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8D8109-8B20-5614-0B39-316BF5B7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6F9699-F100-19ED-F192-F6E25CA1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873AC-3602-CD83-B287-4715CE47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09CE4B-ADA6-220A-BA00-A0E41AD0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C1F3AF-3A01-BAB9-9BFE-870CD68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BBDBD4-C112-453A-83B0-4E848A98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6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E50EE2-5DB9-EADF-BCC8-F49CA0D3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B7DCF2-8AAF-A518-843E-BECAD490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FDCD89-B611-9577-17BB-73AB7A16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C3A7C-896B-A7D0-1088-EF34441A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D8BB1-294F-4BAB-E84A-CDBF75E7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288D2E-600C-4B9D-29C5-204217423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D42D0-677A-94D5-2A98-350C09A1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69CA7-4A3A-D5C3-100E-467976D3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598F38-4A09-B7A9-2FED-B2114465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98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D8F1C-106E-57C3-13DE-39BB8AB6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CDF20F-ADE9-AE01-6694-1D2FE1324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4C31A3-0F8F-FA62-17A9-8210CEA85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AF388-279A-84E3-5DA4-EC95669C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274570-67A0-11EA-3D73-B6DD7ABE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14518-0547-FF12-4E35-3D1DD571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4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19DEF5-A3CC-22D2-D857-1506C6AA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41F18-8D8E-929E-CB26-148F7AE14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F8B4A-4F3C-1116-127B-982E414D9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3113-9E69-4D39-B6AA-427C4D40D4A6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A8617-006B-796A-A266-662193F85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9CD87-79D0-8EF5-7768-11DD6E04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D7D4D1-880C-7B1E-BAEB-06935D8C73D2}"/>
              </a:ext>
            </a:extLst>
          </p:cNvPr>
          <p:cNvSpPr/>
          <p:nvPr/>
        </p:nvSpPr>
        <p:spPr>
          <a:xfrm>
            <a:off x="1381387" y="1544973"/>
            <a:ext cx="1484852" cy="36072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FFN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FDEF71-86ED-6FB4-E208-D93F7BBD5CC2}"/>
              </a:ext>
            </a:extLst>
          </p:cNvPr>
          <p:cNvSpPr/>
          <p:nvPr/>
        </p:nvSpPr>
        <p:spPr>
          <a:xfrm>
            <a:off x="1381387" y="2175545"/>
            <a:ext cx="1484852" cy="36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DA280F-208D-F466-4B5F-1608CD8BF9E2}"/>
              </a:ext>
            </a:extLst>
          </p:cNvPr>
          <p:cNvSpPr/>
          <p:nvPr/>
        </p:nvSpPr>
        <p:spPr>
          <a:xfrm>
            <a:off x="1384184" y="3593285"/>
            <a:ext cx="1484852" cy="360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B17A58-EA49-2A49-4769-C152BD1EF70F}"/>
              </a:ext>
            </a:extLst>
          </p:cNvPr>
          <p:cNvSpPr/>
          <p:nvPr/>
        </p:nvSpPr>
        <p:spPr>
          <a:xfrm>
            <a:off x="1384184" y="4282581"/>
            <a:ext cx="1484852" cy="36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85E66A-F63E-2D7A-D733-9FB03E09087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26610" y="4643308"/>
            <a:ext cx="0" cy="5998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08451BA-F970-5BF5-7CE5-A766315D15E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123813" y="2536272"/>
            <a:ext cx="2797" cy="105701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EE2C80-4649-08E3-6DD6-2A50A8CFFB9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126610" y="3952616"/>
            <a:ext cx="0" cy="3299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2400872-7FA3-F213-2E71-70E47A73FE7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121017" y="1875639"/>
            <a:ext cx="2796" cy="2999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3F4F5F7-143D-3CA6-65BB-3CA2660227FA}"/>
              </a:ext>
            </a:extLst>
          </p:cNvPr>
          <p:cNvCxnSpPr/>
          <p:nvPr/>
        </p:nvCxnSpPr>
        <p:spPr>
          <a:xfrm flipH="1">
            <a:off x="1224793" y="4943213"/>
            <a:ext cx="89902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EDD1E9D-F4E8-7F24-5A41-5463BBD06825}"/>
              </a:ext>
            </a:extLst>
          </p:cNvPr>
          <p:cNvCxnSpPr>
            <a:cxnSpLocks/>
          </p:cNvCxnSpPr>
          <p:nvPr/>
        </p:nvCxnSpPr>
        <p:spPr>
          <a:xfrm flipV="1">
            <a:off x="1224793" y="3248637"/>
            <a:ext cx="0" cy="16945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09B47979-4225-9E03-5BE7-9DAA45EEBE18}"/>
              </a:ext>
            </a:extLst>
          </p:cNvPr>
          <p:cNvSpPr/>
          <p:nvPr/>
        </p:nvSpPr>
        <p:spPr>
          <a:xfrm>
            <a:off x="1947644" y="3079460"/>
            <a:ext cx="346746" cy="333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96F9DB0-F0B5-3CA1-56EF-19E92C5B3988}"/>
              </a:ext>
            </a:extLst>
          </p:cNvPr>
          <p:cNvCxnSpPr>
            <a:cxnSpLocks/>
            <a:stCxn id="33" idx="6"/>
          </p:cNvCxnSpPr>
          <p:nvPr/>
        </p:nvCxnSpPr>
        <p:spPr>
          <a:xfrm flipH="1">
            <a:off x="1947644" y="3246191"/>
            <a:ext cx="346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B89787-451E-9F49-856E-5EF85EB1065D}"/>
              </a:ext>
            </a:extLst>
          </p:cNvPr>
          <p:cNvCxnSpPr>
            <a:cxnSpLocks/>
            <a:stCxn id="33" idx="4"/>
            <a:endCxn id="33" idx="0"/>
          </p:cNvCxnSpPr>
          <p:nvPr/>
        </p:nvCxnSpPr>
        <p:spPr>
          <a:xfrm flipV="1">
            <a:off x="2121017" y="3079460"/>
            <a:ext cx="0" cy="333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840DC91-E146-F8E1-3F23-6F692898D345}"/>
              </a:ext>
            </a:extLst>
          </p:cNvPr>
          <p:cNvCxnSpPr>
            <a:cxnSpLocks/>
          </p:cNvCxnSpPr>
          <p:nvPr/>
        </p:nvCxnSpPr>
        <p:spPr>
          <a:xfrm flipH="1">
            <a:off x="1224793" y="2897698"/>
            <a:ext cx="8990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620A528-20AC-A081-FD62-FFD20612D03A}"/>
              </a:ext>
            </a:extLst>
          </p:cNvPr>
          <p:cNvCxnSpPr>
            <a:cxnSpLocks/>
            <a:endCxn id="47" idx="4"/>
          </p:cNvCxnSpPr>
          <p:nvPr/>
        </p:nvCxnSpPr>
        <p:spPr>
          <a:xfrm flipV="1">
            <a:off x="2121017" y="1249086"/>
            <a:ext cx="0" cy="2899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33E3842-CD18-3456-42B2-2D3B5EE0C977}"/>
              </a:ext>
            </a:extLst>
          </p:cNvPr>
          <p:cNvCxnSpPr>
            <a:cxnSpLocks/>
          </p:cNvCxnSpPr>
          <p:nvPr/>
        </p:nvCxnSpPr>
        <p:spPr>
          <a:xfrm flipV="1">
            <a:off x="1227589" y="1082355"/>
            <a:ext cx="0" cy="18153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3371C256-355A-0667-8025-28BAB97AE180}"/>
              </a:ext>
            </a:extLst>
          </p:cNvPr>
          <p:cNvSpPr/>
          <p:nvPr/>
        </p:nvSpPr>
        <p:spPr>
          <a:xfrm>
            <a:off x="1947644" y="915624"/>
            <a:ext cx="346746" cy="333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24360F-46F6-04C9-318C-78AEA20A1380}"/>
              </a:ext>
            </a:extLst>
          </p:cNvPr>
          <p:cNvCxnSpPr>
            <a:cxnSpLocks/>
            <a:stCxn id="47" idx="6"/>
          </p:cNvCxnSpPr>
          <p:nvPr/>
        </p:nvCxnSpPr>
        <p:spPr>
          <a:xfrm flipH="1">
            <a:off x="1947644" y="1082355"/>
            <a:ext cx="346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2FCD09C-436E-BBF8-47EF-36FEC8D9756F}"/>
              </a:ext>
            </a:extLst>
          </p:cNvPr>
          <p:cNvCxnSpPr>
            <a:cxnSpLocks/>
            <a:stCxn id="47" idx="4"/>
            <a:endCxn id="47" idx="0"/>
          </p:cNvCxnSpPr>
          <p:nvPr/>
        </p:nvCxnSpPr>
        <p:spPr>
          <a:xfrm flipV="1">
            <a:off x="2121017" y="915624"/>
            <a:ext cx="0" cy="333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87B3949-4EBB-79F1-5FA0-A15D39C5D878}"/>
              </a:ext>
            </a:extLst>
          </p:cNvPr>
          <p:cNvCxnSpPr>
            <a:cxnSpLocks/>
          </p:cNvCxnSpPr>
          <p:nvPr/>
        </p:nvCxnSpPr>
        <p:spPr>
          <a:xfrm flipV="1">
            <a:off x="2112628" y="625678"/>
            <a:ext cx="0" cy="2899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A7BCB17-4EBF-7509-0E7C-C265DA52F22C}"/>
              </a:ext>
            </a:extLst>
          </p:cNvPr>
          <p:cNvCxnSpPr>
            <a:cxnSpLocks/>
          </p:cNvCxnSpPr>
          <p:nvPr/>
        </p:nvCxnSpPr>
        <p:spPr>
          <a:xfrm>
            <a:off x="1224793" y="1082355"/>
            <a:ext cx="7228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2CBAA22-210F-A5DC-9C59-F1268871E154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1224793" y="3246191"/>
            <a:ext cx="7228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FC16BAC-7EB7-CBE2-5587-E9476CDD5C65}"/>
              </a:ext>
            </a:extLst>
          </p:cNvPr>
          <p:cNvSpPr/>
          <p:nvPr/>
        </p:nvSpPr>
        <p:spPr>
          <a:xfrm>
            <a:off x="3709321" y="899154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 × 1</a:t>
            </a:r>
            <a:endParaRPr lang="zh-CN" altLang="en-US" sz="14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F723CD1-F2CE-6EC3-E1D1-F36803E4A784}"/>
              </a:ext>
            </a:extLst>
          </p:cNvPr>
          <p:cNvSpPr/>
          <p:nvPr/>
        </p:nvSpPr>
        <p:spPr>
          <a:xfrm>
            <a:off x="3709320" y="1377588"/>
            <a:ext cx="1124117" cy="289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GELU</a:t>
            </a:r>
            <a:endParaRPr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F8C4597-F29C-DA44-3E5B-5CEC0A8CE238}"/>
              </a:ext>
            </a:extLst>
          </p:cNvPr>
          <p:cNvSpPr/>
          <p:nvPr/>
        </p:nvSpPr>
        <p:spPr>
          <a:xfrm>
            <a:off x="3709319" y="1864148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d, 3×3</a:t>
            </a:r>
            <a:endParaRPr lang="zh-CN" altLang="en-US" sz="14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6CEDFF-224A-CB57-B2D4-459A39C6FBD4}"/>
              </a:ext>
            </a:extLst>
          </p:cNvPr>
          <p:cNvSpPr/>
          <p:nvPr/>
        </p:nvSpPr>
        <p:spPr>
          <a:xfrm>
            <a:off x="3709318" y="2342582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 × 1</a:t>
            </a:r>
            <a:endParaRPr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7F655F9-23D2-A633-AC0B-76F337525377}"/>
              </a:ext>
            </a:extLst>
          </p:cNvPr>
          <p:cNvSpPr/>
          <p:nvPr/>
        </p:nvSpPr>
        <p:spPr>
          <a:xfrm>
            <a:off x="1065402" y="770651"/>
            <a:ext cx="1996579" cy="454237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84DAFA8-4083-785B-7C3F-984811D32016}"/>
              </a:ext>
            </a:extLst>
          </p:cNvPr>
          <p:cNvSpPr/>
          <p:nvPr/>
        </p:nvSpPr>
        <p:spPr>
          <a:xfrm>
            <a:off x="3524763" y="774717"/>
            <a:ext cx="1493241" cy="1987928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8B6D493-A700-1E97-9E06-90EDD8216C41}"/>
              </a:ext>
            </a:extLst>
          </p:cNvPr>
          <p:cNvSpPr/>
          <p:nvPr/>
        </p:nvSpPr>
        <p:spPr>
          <a:xfrm>
            <a:off x="3699545" y="3386792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 × 1</a:t>
            </a:r>
            <a:endParaRPr lang="zh-CN" altLang="en-US" sz="1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F8A97BC-5BF6-3DFD-8C63-5065F7401522}"/>
              </a:ext>
            </a:extLst>
          </p:cNvPr>
          <p:cNvSpPr/>
          <p:nvPr/>
        </p:nvSpPr>
        <p:spPr>
          <a:xfrm>
            <a:off x="3709318" y="4355851"/>
            <a:ext cx="1124117" cy="289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GELU</a:t>
            </a:r>
            <a:endParaRPr lang="zh-CN" altLang="en-US" sz="14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1798541-5E95-512E-ABD8-1C755E2E8EC2}"/>
              </a:ext>
            </a:extLst>
          </p:cNvPr>
          <p:cNvSpPr/>
          <p:nvPr/>
        </p:nvSpPr>
        <p:spPr>
          <a:xfrm>
            <a:off x="3709318" y="4803067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 × 1</a:t>
            </a:r>
            <a:endParaRPr lang="zh-CN" altLang="en-US" sz="16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EDD9B9F-1BFC-A1A9-B4A6-D03647985BD9}"/>
              </a:ext>
            </a:extLst>
          </p:cNvPr>
          <p:cNvSpPr/>
          <p:nvPr/>
        </p:nvSpPr>
        <p:spPr>
          <a:xfrm>
            <a:off x="3514987" y="3262355"/>
            <a:ext cx="1493241" cy="1987928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B930CEF-26C1-E403-C07A-3BDF9553BFC0}"/>
              </a:ext>
            </a:extLst>
          </p:cNvPr>
          <p:cNvCxnSpPr>
            <a:cxnSpLocks/>
          </p:cNvCxnSpPr>
          <p:nvPr/>
        </p:nvCxnSpPr>
        <p:spPr>
          <a:xfrm flipV="1">
            <a:off x="2866239" y="788477"/>
            <a:ext cx="658514" cy="75055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0FEC5E-0962-D936-673A-CB2E41781F79}"/>
              </a:ext>
            </a:extLst>
          </p:cNvPr>
          <p:cNvCxnSpPr>
            <a:cxnSpLocks/>
          </p:cNvCxnSpPr>
          <p:nvPr/>
        </p:nvCxnSpPr>
        <p:spPr>
          <a:xfrm flipV="1">
            <a:off x="2852258" y="3259998"/>
            <a:ext cx="662717" cy="35286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37883E2-ABE0-CF30-57D7-F9231F994936}"/>
              </a:ext>
            </a:extLst>
          </p:cNvPr>
          <p:cNvCxnSpPr>
            <a:cxnSpLocks/>
          </p:cNvCxnSpPr>
          <p:nvPr/>
        </p:nvCxnSpPr>
        <p:spPr>
          <a:xfrm>
            <a:off x="2876027" y="1912034"/>
            <a:ext cx="638948" cy="85061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76DBA73-ACEF-A587-A5B0-F6EABD463F50}"/>
              </a:ext>
            </a:extLst>
          </p:cNvPr>
          <p:cNvCxnSpPr>
            <a:cxnSpLocks/>
          </p:cNvCxnSpPr>
          <p:nvPr/>
        </p:nvCxnSpPr>
        <p:spPr>
          <a:xfrm>
            <a:off x="2880918" y="3958557"/>
            <a:ext cx="634057" cy="1291726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D1D649DC-6113-898D-BCBF-054908E9F8A9}"/>
              </a:ext>
            </a:extLst>
          </p:cNvPr>
          <p:cNvSpPr/>
          <p:nvPr/>
        </p:nvSpPr>
        <p:spPr>
          <a:xfrm>
            <a:off x="3699542" y="3861161"/>
            <a:ext cx="1124117" cy="2899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LKA</a:t>
            </a:r>
            <a:endParaRPr lang="zh-CN" altLang="en-US" sz="14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B172A2B-5285-DC37-8FDF-7178AA3B05EB}"/>
              </a:ext>
            </a:extLst>
          </p:cNvPr>
          <p:cNvCxnSpPr>
            <a:cxnSpLocks/>
            <a:stCxn id="70" idx="0"/>
            <a:endCxn id="68" idx="2"/>
          </p:cNvCxnSpPr>
          <p:nvPr/>
        </p:nvCxnSpPr>
        <p:spPr>
          <a:xfrm flipV="1">
            <a:off x="4271377" y="4645797"/>
            <a:ext cx="0" cy="1572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EEFD64F-E386-CBD0-D241-73F8D09C233F}"/>
              </a:ext>
            </a:extLst>
          </p:cNvPr>
          <p:cNvCxnSpPr>
            <a:cxnSpLocks/>
            <a:stCxn id="68" idx="0"/>
            <a:endCxn id="83" idx="2"/>
          </p:cNvCxnSpPr>
          <p:nvPr/>
        </p:nvCxnSpPr>
        <p:spPr>
          <a:xfrm flipH="1" flipV="1">
            <a:off x="4261601" y="4151107"/>
            <a:ext cx="9776" cy="2047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80E2509-4DAC-5F55-78B6-78A776389C8E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256712" y="3666097"/>
            <a:ext cx="4889" cy="1950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503CA7A-6454-8BF0-CDE0-1805F5491DD7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4271377" y="2154094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09A5A7D-ADEE-7D2D-5862-407A2F2A1A1F}"/>
              </a:ext>
            </a:extLst>
          </p:cNvPr>
          <p:cNvCxnSpPr>
            <a:cxnSpLocks/>
          </p:cNvCxnSpPr>
          <p:nvPr/>
        </p:nvCxnSpPr>
        <p:spPr>
          <a:xfrm flipV="1">
            <a:off x="4256711" y="1659404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3CD9860-DA2B-4D4A-E375-F05152FC74F5}"/>
              </a:ext>
            </a:extLst>
          </p:cNvPr>
          <p:cNvCxnSpPr>
            <a:cxnSpLocks/>
          </p:cNvCxnSpPr>
          <p:nvPr/>
        </p:nvCxnSpPr>
        <p:spPr>
          <a:xfrm flipV="1">
            <a:off x="4251089" y="1180972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2" name="图片 121">
            <a:extLst>
              <a:ext uri="{FF2B5EF4-FFF2-40B4-BE49-F238E27FC236}">
                <a16:creationId xmlns:a16="http://schemas.microsoft.com/office/drawing/2014/main" id="{FB1F64C3-3BD7-797C-CE41-6BED4F247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583123" y="625678"/>
            <a:ext cx="3201301" cy="4176624"/>
          </a:xfrm>
          <a:prstGeom prst="rect">
            <a:avLst/>
          </a:prstGeom>
        </p:spPr>
      </p:pic>
      <p:sp>
        <p:nvSpPr>
          <p:cNvPr id="123" name="文本框 122">
            <a:extLst>
              <a:ext uri="{FF2B5EF4-FFF2-40B4-BE49-F238E27FC236}">
                <a16:creationId xmlns:a16="http://schemas.microsoft.com/office/drawing/2014/main" id="{1DC6CC40-0D65-BDD0-C49B-402FFA17011D}"/>
              </a:ext>
            </a:extLst>
          </p:cNvPr>
          <p:cNvSpPr txBox="1"/>
          <p:nvPr/>
        </p:nvSpPr>
        <p:spPr>
          <a:xfrm>
            <a:off x="6118495" y="1537835"/>
            <a:ext cx="43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Y4</a:t>
            </a:r>
            <a:endParaRPr lang="zh-CN" altLang="en-US" sz="14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49961D6-4747-4F85-D329-2A807FD829D1}"/>
              </a:ext>
            </a:extLst>
          </p:cNvPr>
          <p:cNvSpPr txBox="1"/>
          <p:nvPr/>
        </p:nvSpPr>
        <p:spPr>
          <a:xfrm>
            <a:off x="6777854" y="1544973"/>
            <a:ext cx="43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Y3</a:t>
            </a:r>
            <a:endParaRPr lang="zh-CN" altLang="en-US" sz="14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AAE2DB3-C571-21F2-767C-55CC967BE3A8}"/>
              </a:ext>
            </a:extLst>
          </p:cNvPr>
          <p:cNvSpPr txBox="1"/>
          <p:nvPr/>
        </p:nvSpPr>
        <p:spPr>
          <a:xfrm>
            <a:off x="7437213" y="1544972"/>
            <a:ext cx="43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Y2</a:t>
            </a:r>
            <a:endParaRPr lang="zh-CN" altLang="en-US" sz="14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E8E2848-7DA1-69D9-25E4-8C4B7BC0A73A}"/>
              </a:ext>
            </a:extLst>
          </p:cNvPr>
          <p:cNvSpPr txBox="1"/>
          <p:nvPr/>
        </p:nvSpPr>
        <p:spPr>
          <a:xfrm>
            <a:off x="8052023" y="1549998"/>
            <a:ext cx="43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Y1</a:t>
            </a:r>
            <a:endParaRPr lang="zh-CN" altLang="en-US" sz="14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4B51C7F-F262-4A85-9CE3-CA4C85A2C42D}"/>
              </a:ext>
            </a:extLst>
          </p:cNvPr>
          <p:cNvSpPr txBox="1"/>
          <p:nvPr/>
        </p:nvSpPr>
        <p:spPr>
          <a:xfrm>
            <a:off x="6172041" y="3619759"/>
            <a:ext cx="43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Y4</a:t>
            </a:r>
            <a:endParaRPr lang="zh-CN" altLang="en-US" sz="14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5DB5BFC-F1E3-7F32-5878-B0C161FF8B59}"/>
              </a:ext>
            </a:extLst>
          </p:cNvPr>
          <p:cNvSpPr txBox="1"/>
          <p:nvPr/>
        </p:nvSpPr>
        <p:spPr>
          <a:xfrm>
            <a:off x="6783743" y="3619759"/>
            <a:ext cx="43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X3</a:t>
            </a:r>
            <a:endParaRPr lang="zh-CN" altLang="en-US" sz="14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75C2AD8-7B03-0EFD-0AFA-0ABF2508B537}"/>
              </a:ext>
            </a:extLst>
          </p:cNvPr>
          <p:cNvSpPr txBox="1"/>
          <p:nvPr/>
        </p:nvSpPr>
        <p:spPr>
          <a:xfrm>
            <a:off x="7441043" y="3609740"/>
            <a:ext cx="43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X2</a:t>
            </a:r>
            <a:endParaRPr lang="zh-CN" altLang="en-US" sz="14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92B04B3-0B06-D2D1-1CE9-5C573BF62AC6}"/>
              </a:ext>
            </a:extLst>
          </p:cNvPr>
          <p:cNvSpPr txBox="1"/>
          <p:nvPr/>
        </p:nvSpPr>
        <p:spPr>
          <a:xfrm>
            <a:off x="8051443" y="3613387"/>
            <a:ext cx="43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X1</a:t>
            </a:r>
            <a:endParaRPr lang="zh-CN" altLang="en-US" sz="14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9AB30BE-CD1A-F0A6-95D7-F89A04C6811A}"/>
              </a:ext>
            </a:extLst>
          </p:cNvPr>
          <p:cNvSpPr txBox="1"/>
          <p:nvPr/>
        </p:nvSpPr>
        <p:spPr>
          <a:xfrm>
            <a:off x="7076376" y="4081378"/>
            <a:ext cx="49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1×1</a:t>
            </a:r>
            <a:endParaRPr lang="zh-CN" altLang="en-US" sz="14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CE9315-2021-9421-A848-F35587C04328}"/>
              </a:ext>
            </a:extLst>
          </p:cNvPr>
          <p:cNvSpPr txBox="1"/>
          <p:nvPr/>
        </p:nvSpPr>
        <p:spPr>
          <a:xfrm>
            <a:off x="7042599" y="1035211"/>
            <a:ext cx="49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1×1</a:t>
            </a:r>
            <a:endParaRPr lang="zh-CN" altLang="en-US" sz="14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CC6F7CC-2083-22A1-68C3-8A7BCF232D5C}"/>
              </a:ext>
            </a:extLst>
          </p:cNvPr>
          <p:cNvSpPr txBox="1"/>
          <p:nvPr/>
        </p:nvSpPr>
        <p:spPr>
          <a:xfrm>
            <a:off x="7377141" y="3092302"/>
            <a:ext cx="49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3×3</a:t>
            </a:r>
            <a:endParaRPr lang="zh-CN" altLang="en-US" sz="14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E167B51-452C-26C9-71B3-A9E568246A4E}"/>
              </a:ext>
            </a:extLst>
          </p:cNvPr>
          <p:cNvSpPr txBox="1"/>
          <p:nvPr/>
        </p:nvSpPr>
        <p:spPr>
          <a:xfrm>
            <a:off x="6747817" y="2589921"/>
            <a:ext cx="49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3×3</a:t>
            </a:r>
            <a:endParaRPr lang="zh-CN" altLang="en-US" sz="14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C7CA491-57D0-94E7-9F3F-53FBCD26D8AB}"/>
              </a:ext>
            </a:extLst>
          </p:cNvPr>
          <p:cNvSpPr txBox="1"/>
          <p:nvPr/>
        </p:nvSpPr>
        <p:spPr>
          <a:xfrm>
            <a:off x="6088458" y="2129106"/>
            <a:ext cx="49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3×3</a:t>
            </a:r>
            <a:endParaRPr lang="zh-CN" altLang="en-US" sz="1400" dirty="0"/>
          </a:p>
        </p:txBody>
      </p:sp>
      <p:sp>
        <p:nvSpPr>
          <p:cNvPr id="138" name="箭头: 右 137">
            <a:extLst>
              <a:ext uri="{FF2B5EF4-FFF2-40B4-BE49-F238E27FC236}">
                <a16:creationId xmlns:a16="http://schemas.microsoft.com/office/drawing/2014/main" id="{26AB19BA-1881-22A5-A363-FDEFE1F1F7E8}"/>
              </a:ext>
            </a:extLst>
          </p:cNvPr>
          <p:cNvSpPr/>
          <p:nvPr/>
        </p:nvSpPr>
        <p:spPr>
          <a:xfrm>
            <a:off x="4883169" y="1926930"/>
            <a:ext cx="840260" cy="1643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5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D7D4D1-880C-7B1E-BAEB-06935D8C73D2}"/>
              </a:ext>
            </a:extLst>
          </p:cNvPr>
          <p:cNvSpPr/>
          <p:nvPr/>
        </p:nvSpPr>
        <p:spPr>
          <a:xfrm>
            <a:off x="1381387" y="1544973"/>
            <a:ext cx="1484852" cy="36072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FFN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FDEF71-86ED-6FB4-E208-D93F7BBD5CC2}"/>
              </a:ext>
            </a:extLst>
          </p:cNvPr>
          <p:cNvSpPr/>
          <p:nvPr/>
        </p:nvSpPr>
        <p:spPr>
          <a:xfrm>
            <a:off x="1381387" y="2175545"/>
            <a:ext cx="1484852" cy="36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DA280F-208D-F466-4B5F-1608CD8BF9E2}"/>
              </a:ext>
            </a:extLst>
          </p:cNvPr>
          <p:cNvSpPr/>
          <p:nvPr/>
        </p:nvSpPr>
        <p:spPr>
          <a:xfrm>
            <a:off x="1384184" y="3593285"/>
            <a:ext cx="1484852" cy="360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B17A58-EA49-2A49-4769-C152BD1EF70F}"/>
              </a:ext>
            </a:extLst>
          </p:cNvPr>
          <p:cNvSpPr/>
          <p:nvPr/>
        </p:nvSpPr>
        <p:spPr>
          <a:xfrm>
            <a:off x="1384184" y="4282581"/>
            <a:ext cx="1484852" cy="36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85E66A-F63E-2D7A-D733-9FB03E09087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26610" y="4643308"/>
            <a:ext cx="0" cy="5998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08451BA-F970-5BF5-7CE5-A766315D15E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123813" y="2536272"/>
            <a:ext cx="2797" cy="105701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EE2C80-4649-08E3-6DD6-2A50A8CFFB9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126610" y="3952616"/>
            <a:ext cx="0" cy="3299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2400872-7FA3-F213-2E71-70E47A73FE7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121017" y="1875639"/>
            <a:ext cx="2796" cy="2999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3F4F5F7-143D-3CA6-65BB-3CA2660227FA}"/>
              </a:ext>
            </a:extLst>
          </p:cNvPr>
          <p:cNvCxnSpPr/>
          <p:nvPr/>
        </p:nvCxnSpPr>
        <p:spPr>
          <a:xfrm flipH="1">
            <a:off x="1224793" y="4943213"/>
            <a:ext cx="89902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EDD1E9D-F4E8-7F24-5A41-5463BBD06825}"/>
              </a:ext>
            </a:extLst>
          </p:cNvPr>
          <p:cNvCxnSpPr>
            <a:cxnSpLocks/>
          </p:cNvCxnSpPr>
          <p:nvPr/>
        </p:nvCxnSpPr>
        <p:spPr>
          <a:xfrm flipV="1">
            <a:off x="1224793" y="3248637"/>
            <a:ext cx="0" cy="16945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09B47979-4225-9E03-5BE7-9DAA45EEBE18}"/>
              </a:ext>
            </a:extLst>
          </p:cNvPr>
          <p:cNvSpPr/>
          <p:nvPr/>
        </p:nvSpPr>
        <p:spPr>
          <a:xfrm>
            <a:off x="1947644" y="3079460"/>
            <a:ext cx="346746" cy="333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96F9DB0-F0B5-3CA1-56EF-19E92C5B3988}"/>
              </a:ext>
            </a:extLst>
          </p:cNvPr>
          <p:cNvCxnSpPr>
            <a:cxnSpLocks/>
            <a:stCxn id="33" idx="6"/>
          </p:cNvCxnSpPr>
          <p:nvPr/>
        </p:nvCxnSpPr>
        <p:spPr>
          <a:xfrm flipH="1">
            <a:off x="1947644" y="3246191"/>
            <a:ext cx="346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B89787-451E-9F49-856E-5EF85EB1065D}"/>
              </a:ext>
            </a:extLst>
          </p:cNvPr>
          <p:cNvCxnSpPr>
            <a:cxnSpLocks/>
            <a:stCxn id="33" idx="4"/>
            <a:endCxn id="33" idx="0"/>
          </p:cNvCxnSpPr>
          <p:nvPr/>
        </p:nvCxnSpPr>
        <p:spPr>
          <a:xfrm flipV="1">
            <a:off x="2121017" y="3079460"/>
            <a:ext cx="0" cy="333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840DC91-E146-F8E1-3F23-6F692898D345}"/>
              </a:ext>
            </a:extLst>
          </p:cNvPr>
          <p:cNvCxnSpPr>
            <a:cxnSpLocks/>
          </p:cNvCxnSpPr>
          <p:nvPr/>
        </p:nvCxnSpPr>
        <p:spPr>
          <a:xfrm flipH="1">
            <a:off x="1224793" y="2897698"/>
            <a:ext cx="8990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620A528-20AC-A081-FD62-FFD20612D03A}"/>
              </a:ext>
            </a:extLst>
          </p:cNvPr>
          <p:cNvCxnSpPr>
            <a:cxnSpLocks/>
            <a:endCxn id="47" idx="4"/>
          </p:cNvCxnSpPr>
          <p:nvPr/>
        </p:nvCxnSpPr>
        <p:spPr>
          <a:xfrm flipV="1">
            <a:off x="2121017" y="1249086"/>
            <a:ext cx="0" cy="2899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33E3842-CD18-3456-42B2-2D3B5EE0C977}"/>
              </a:ext>
            </a:extLst>
          </p:cNvPr>
          <p:cNvCxnSpPr>
            <a:cxnSpLocks/>
          </p:cNvCxnSpPr>
          <p:nvPr/>
        </p:nvCxnSpPr>
        <p:spPr>
          <a:xfrm flipV="1">
            <a:off x="1227589" y="1082355"/>
            <a:ext cx="0" cy="18153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3371C256-355A-0667-8025-28BAB97AE180}"/>
              </a:ext>
            </a:extLst>
          </p:cNvPr>
          <p:cNvSpPr/>
          <p:nvPr/>
        </p:nvSpPr>
        <p:spPr>
          <a:xfrm>
            <a:off x="1947644" y="915624"/>
            <a:ext cx="346746" cy="333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24360F-46F6-04C9-318C-78AEA20A1380}"/>
              </a:ext>
            </a:extLst>
          </p:cNvPr>
          <p:cNvCxnSpPr>
            <a:cxnSpLocks/>
            <a:stCxn id="47" idx="6"/>
          </p:cNvCxnSpPr>
          <p:nvPr/>
        </p:nvCxnSpPr>
        <p:spPr>
          <a:xfrm flipH="1">
            <a:off x="1947644" y="1082355"/>
            <a:ext cx="346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2FCD09C-436E-BBF8-47EF-36FEC8D9756F}"/>
              </a:ext>
            </a:extLst>
          </p:cNvPr>
          <p:cNvCxnSpPr>
            <a:cxnSpLocks/>
            <a:stCxn id="47" idx="4"/>
            <a:endCxn id="47" idx="0"/>
          </p:cNvCxnSpPr>
          <p:nvPr/>
        </p:nvCxnSpPr>
        <p:spPr>
          <a:xfrm flipV="1">
            <a:off x="2121017" y="915624"/>
            <a:ext cx="0" cy="333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87B3949-4EBB-79F1-5FA0-A15D39C5D878}"/>
              </a:ext>
            </a:extLst>
          </p:cNvPr>
          <p:cNvCxnSpPr>
            <a:cxnSpLocks/>
          </p:cNvCxnSpPr>
          <p:nvPr/>
        </p:nvCxnSpPr>
        <p:spPr>
          <a:xfrm flipV="1">
            <a:off x="2112628" y="625678"/>
            <a:ext cx="0" cy="2899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A7BCB17-4EBF-7509-0E7C-C265DA52F22C}"/>
              </a:ext>
            </a:extLst>
          </p:cNvPr>
          <p:cNvCxnSpPr>
            <a:cxnSpLocks/>
          </p:cNvCxnSpPr>
          <p:nvPr/>
        </p:nvCxnSpPr>
        <p:spPr>
          <a:xfrm>
            <a:off x="1224793" y="1082355"/>
            <a:ext cx="7228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2CBAA22-210F-A5DC-9C59-F1268871E154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1224793" y="3246191"/>
            <a:ext cx="7228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FC16BAC-7EB7-CBE2-5587-E9476CDD5C65}"/>
              </a:ext>
            </a:extLst>
          </p:cNvPr>
          <p:cNvSpPr/>
          <p:nvPr/>
        </p:nvSpPr>
        <p:spPr>
          <a:xfrm>
            <a:off x="3709321" y="899154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 × 1</a:t>
            </a:r>
            <a:endParaRPr lang="zh-CN" altLang="en-US" sz="14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F723CD1-F2CE-6EC3-E1D1-F36803E4A784}"/>
              </a:ext>
            </a:extLst>
          </p:cNvPr>
          <p:cNvSpPr/>
          <p:nvPr/>
        </p:nvSpPr>
        <p:spPr>
          <a:xfrm>
            <a:off x="3709320" y="1377588"/>
            <a:ext cx="1124117" cy="289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GELU</a:t>
            </a:r>
            <a:endParaRPr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F8C4597-F29C-DA44-3E5B-5CEC0A8CE238}"/>
              </a:ext>
            </a:extLst>
          </p:cNvPr>
          <p:cNvSpPr/>
          <p:nvPr/>
        </p:nvSpPr>
        <p:spPr>
          <a:xfrm>
            <a:off x="3709319" y="1864148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d, 3×3</a:t>
            </a:r>
            <a:endParaRPr lang="zh-CN" altLang="en-US" sz="14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6CEDFF-224A-CB57-B2D4-459A39C6FBD4}"/>
              </a:ext>
            </a:extLst>
          </p:cNvPr>
          <p:cNvSpPr/>
          <p:nvPr/>
        </p:nvSpPr>
        <p:spPr>
          <a:xfrm>
            <a:off x="3709318" y="2342582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 × 1</a:t>
            </a:r>
            <a:endParaRPr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7F655F9-23D2-A633-AC0B-76F337525377}"/>
              </a:ext>
            </a:extLst>
          </p:cNvPr>
          <p:cNvSpPr/>
          <p:nvPr/>
        </p:nvSpPr>
        <p:spPr>
          <a:xfrm>
            <a:off x="1065402" y="770651"/>
            <a:ext cx="1996579" cy="454237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84DAFA8-4083-785B-7C3F-984811D32016}"/>
              </a:ext>
            </a:extLst>
          </p:cNvPr>
          <p:cNvSpPr/>
          <p:nvPr/>
        </p:nvSpPr>
        <p:spPr>
          <a:xfrm>
            <a:off x="3524763" y="774717"/>
            <a:ext cx="1493241" cy="1987928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8B6D493-A700-1E97-9E06-90EDD8216C41}"/>
              </a:ext>
            </a:extLst>
          </p:cNvPr>
          <p:cNvSpPr/>
          <p:nvPr/>
        </p:nvSpPr>
        <p:spPr>
          <a:xfrm>
            <a:off x="3699545" y="3386792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 × 1</a:t>
            </a:r>
            <a:endParaRPr lang="zh-CN" altLang="en-US" sz="1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F8A97BC-5BF6-3DFD-8C63-5065F7401522}"/>
              </a:ext>
            </a:extLst>
          </p:cNvPr>
          <p:cNvSpPr/>
          <p:nvPr/>
        </p:nvSpPr>
        <p:spPr>
          <a:xfrm>
            <a:off x="3709318" y="4355851"/>
            <a:ext cx="1124117" cy="289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GELU</a:t>
            </a:r>
            <a:endParaRPr lang="zh-CN" altLang="en-US" sz="14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1798541-5E95-512E-ABD8-1C755E2E8EC2}"/>
              </a:ext>
            </a:extLst>
          </p:cNvPr>
          <p:cNvSpPr/>
          <p:nvPr/>
        </p:nvSpPr>
        <p:spPr>
          <a:xfrm>
            <a:off x="3709318" y="4803067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 × 1</a:t>
            </a:r>
            <a:endParaRPr lang="zh-CN" altLang="en-US" sz="16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EDD9B9F-1BFC-A1A9-B4A6-D03647985BD9}"/>
              </a:ext>
            </a:extLst>
          </p:cNvPr>
          <p:cNvSpPr/>
          <p:nvPr/>
        </p:nvSpPr>
        <p:spPr>
          <a:xfrm>
            <a:off x="3514987" y="3262355"/>
            <a:ext cx="1493241" cy="1987928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B930CEF-26C1-E403-C07A-3BDF9553BFC0}"/>
              </a:ext>
            </a:extLst>
          </p:cNvPr>
          <p:cNvCxnSpPr>
            <a:cxnSpLocks/>
          </p:cNvCxnSpPr>
          <p:nvPr/>
        </p:nvCxnSpPr>
        <p:spPr>
          <a:xfrm flipV="1">
            <a:off x="2866239" y="788477"/>
            <a:ext cx="658514" cy="75055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0FEC5E-0962-D936-673A-CB2E41781F79}"/>
              </a:ext>
            </a:extLst>
          </p:cNvPr>
          <p:cNvCxnSpPr>
            <a:cxnSpLocks/>
          </p:cNvCxnSpPr>
          <p:nvPr/>
        </p:nvCxnSpPr>
        <p:spPr>
          <a:xfrm flipV="1">
            <a:off x="2852258" y="3259998"/>
            <a:ext cx="662717" cy="35286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37883E2-ABE0-CF30-57D7-F9231F994936}"/>
              </a:ext>
            </a:extLst>
          </p:cNvPr>
          <p:cNvCxnSpPr>
            <a:cxnSpLocks/>
          </p:cNvCxnSpPr>
          <p:nvPr/>
        </p:nvCxnSpPr>
        <p:spPr>
          <a:xfrm>
            <a:off x="2876027" y="1912034"/>
            <a:ext cx="638948" cy="85061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76DBA73-ACEF-A587-A5B0-F6EABD463F50}"/>
              </a:ext>
            </a:extLst>
          </p:cNvPr>
          <p:cNvCxnSpPr>
            <a:cxnSpLocks/>
          </p:cNvCxnSpPr>
          <p:nvPr/>
        </p:nvCxnSpPr>
        <p:spPr>
          <a:xfrm>
            <a:off x="2880918" y="3958557"/>
            <a:ext cx="634057" cy="1291726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D1D649DC-6113-898D-BCBF-054908E9F8A9}"/>
              </a:ext>
            </a:extLst>
          </p:cNvPr>
          <p:cNvSpPr/>
          <p:nvPr/>
        </p:nvSpPr>
        <p:spPr>
          <a:xfrm>
            <a:off x="3699542" y="3861161"/>
            <a:ext cx="1124117" cy="2899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RepLKBlock</a:t>
            </a:r>
            <a:endParaRPr lang="zh-CN" altLang="en-US" sz="14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B172A2B-5285-DC37-8FDF-7178AA3B05EB}"/>
              </a:ext>
            </a:extLst>
          </p:cNvPr>
          <p:cNvCxnSpPr>
            <a:cxnSpLocks/>
            <a:stCxn id="70" idx="0"/>
            <a:endCxn id="68" idx="2"/>
          </p:cNvCxnSpPr>
          <p:nvPr/>
        </p:nvCxnSpPr>
        <p:spPr>
          <a:xfrm flipV="1">
            <a:off x="4271377" y="4645797"/>
            <a:ext cx="0" cy="1572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EEFD64F-E386-CBD0-D241-73F8D09C233F}"/>
              </a:ext>
            </a:extLst>
          </p:cNvPr>
          <p:cNvCxnSpPr>
            <a:cxnSpLocks/>
            <a:stCxn id="68" idx="0"/>
            <a:endCxn id="83" idx="2"/>
          </p:cNvCxnSpPr>
          <p:nvPr/>
        </p:nvCxnSpPr>
        <p:spPr>
          <a:xfrm flipH="1" flipV="1">
            <a:off x="4261601" y="4151107"/>
            <a:ext cx="9776" cy="2047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80E2509-4DAC-5F55-78B6-78A776389C8E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256712" y="3666097"/>
            <a:ext cx="4889" cy="1950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503CA7A-6454-8BF0-CDE0-1805F5491DD7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4271377" y="2154094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09A5A7D-ADEE-7D2D-5862-407A2F2A1A1F}"/>
              </a:ext>
            </a:extLst>
          </p:cNvPr>
          <p:cNvCxnSpPr>
            <a:cxnSpLocks/>
          </p:cNvCxnSpPr>
          <p:nvPr/>
        </p:nvCxnSpPr>
        <p:spPr>
          <a:xfrm flipV="1">
            <a:off x="4256711" y="1659404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3CD9860-DA2B-4D4A-E375-F05152FC74F5}"/>
              </a:ext>
            </a:extLst>
          </p:cNvPr>
          <p:cNvCxnSpPr>
            <a:cxnSpLocks/>
          </p:cNvCxnSpPr>
          <p:nvPr/>
        </p:nvCxnSpPr>
        <p:spPr>
          <a:xfrm flipV="1">
            <a:off x="4251089" y="1180972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03AC6D9-3F40-2916-CCC9-A379DEB83025}"/>
              </a:ext>
            </a:extLst>
          </p:cNvPr>
          <p:cNvSpPr/>
          <p:nvPr/>
        </p:nvSpPr>
        <p:spPr>
          <a:xfrm>
            <a:off x="6308521" y="4643308"/>
            <a:ext cx="1409351" cy="2999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BN</a:t>
            </a:r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72DBC-5EC6-1810-B6D5-28A617D2343B}"/>
              </a:ext>
            </a:extLst>
          </p:cNvPr>
          <p:cNvSpPr/>
          <p:nvPr/>
        </p:nvSpPr>
        <p:spPr>
          <a:xfrm>
            <a:off x="6308520" y="4103526"/>
            <a:ext cx="1409351" cy="2999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 × 1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D18B7F-DF2E-122B-06DD-42756B10FFF3}"/>
              </a:ext>
            </a:extLst>
          </p:cNvPr>
          <p:cNvSpPr/>
          <p:nvPr/>
        </p:nvSpPr>
        <p:spPr>
          <a:xfrm>
            <a:off x="6308520" y="3561256"/>
            <a:ext cx="1409351" cy="2999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 × K, DW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F616C2-67FF-1FAD-B76A-F02A40DBDB04}"/>
              </a:ext>
            </a:extLst>
          </p:cNvPr>
          <p:cNvSpPr/>
          <p:nvPr/>
        </p:nvSpPr>
        <p:spPr>
          <a:xfrm>
            <a:off x="6308519" y="3041839"/>
            <a:ext cx="1409351" cy="2999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 × 1</a:t>
            </a:r>
            <a:endParaRPr lang="zh-CN" altLang="en-US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929AB0E-2706-52E7-70FA-8737674DA1C6}"/>
              </a:ext>
            </a:extLst>
          </p:cNvPr>
          <p:cNvCxnSpPr>
            <a:cxnSpLocks/>
          </p:cNvCxnSpPr>
          <p:nvPr/>
        </p:nvCxnSpPr>
        <p:spPr>
          <a:xfrm flipV="1">
            <a:off x="5894665" y="2632528"/>
            <a:ext cx="0" cy="26105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81EC662-C416-78AA-84A2-4E578A60CD7A}"/>
              </a:ext>
            </a:extLst>
          </p:cNvPr>
          <p:cNvCxnSpPr>
            <a:cxnSpLocks/>
          </p:cNvCxnSpPr>
          <p:nvPr/>
        </p:nvCxnSpPr>
        <p:spPr>
          <a:xfrm flipH="1">
            <a:off x="5894665" y="5102972"/>
            <a:ext cx="111852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19DF104-878F-8F7B-5BC9-8FD236838BDF}"/>
              </a:ext>
            </a:extLst>
          </p:cNvPr>
          <p:cNvCxnSpPr>
            <a:cxnSpLocks/>
          </p:cNvCxnSpPr>
          <p:nvPr/>
        </p:nvCxnSpPr>
        <p:spPr>
          <a:xfrm flipV="1">
            <a:off x="7004797" y="2882080"/>
            <a:ext cx="0" cy="1701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8938E04-7DA8-4A81-A03B-5C71AEE1B47F}"/>
              </a:ext>
            </a:extLst>
          </p:cNvPr>
          <p:cNvCxnSpPr>
            <a:cxnSpLocks/>
          </p:cNvCxnSpPr>
          <p:nvPr/>
        </p:nvCxnSpPr>
        <p:spPr>
          <a:xfrm flipV="1">
            <a:off x="7013194" y="4935743"/>
            <a:ext cx="0" cy="1572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B03A645-4249-12C7-F30F-D48398A35BDE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7013194" y="4403431"/>
            <a:ext cx="3" cy="2398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D37A886-D23E-280C-A747-EE68CC46D094}"/>
              </a:ext>
            </a:extLst>
          </p:cNvPr>
          <p:cNvCxnSpPr>
            <a:cxnSpLocks/>
          </p:cNvCxnSpPr>
          <p:nvPr/>
        </p:nvCxnSpPr>
        <p:spPr>
          <a:xfrm flipH="1" flipV="1">
            <a:off x="7013191" y="3871119"/>
            <a:ext cx="3" cy="2398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9A4DD1B-7984-B018-1740-0F462BF9237F}"/>
              </a:ext>
            </a:extLst>
          </p:cNvPr>
          <p:cNvCxnSpPr>
            <a:cxnSpLocks/>
          </p:cNvCxnSpPr>
          <p:nvPr/>
        </p:nvCxnSpPr>
        <p:spPr>
          <a:xfrm flipH="1" flipV="1">
            <a:off x="7013188" y="3313953"/>
            <a:ext cx="3" cy="2398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FAD30F7-79AC-1AEB-FFDA-7DA5F3927C38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6051266" y="2891141"/>
            <a:ext cx="953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47E4B92-BF5A-7DCC-22DD-AF4577FD6DCD}"/>
              </a:ext>
            </a:extLst>
          </p:cNvPr>
          <p:cNvSpPr/>
          <p:nvPr/>
        </p:nvSpPr>
        <p:spPr>
          <a:xfrm>
            <a:off x="5738061" y="2750432"/>
            <a:ext cx="313205" cy="2814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02BD5D1-81F3-A364-ECE4-0FF88C4AD340}"/>
              </a:ext>
            </a:extLst>
          </p:cNvPr>
          <p:cNvCxnSpPr>
            <a:cxnSpLocks/>
            <a:stCxn id="39" idx="6"/>
            <a:endCxn id="39" idx="2"/>
          </p:cNvCxnSpPr>
          <p:nvPr/>
        </p:nvCxnSpPr>
        <p:spPr>
          <a:xfrm flipH="1">
            <a:off x="5738061" y="2891141"/>
            <a:ext cx="3132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29C970-636B-E679-1F2E-A8EAE31063E6}"/>
              </a:ext>
            </a:extLst>
          </p:cNvPr>
          <p:cNvCxnSpPr>
            <a:cxnSpLocks/>
            <a:stCxn id="39" idx="4"/>
            <a:endCxn id="39" idx="0"/>
          </p:cNvCxnSpPr>
          <p:nvPr/>
        </p:nvCxnSpPr>
        <p:spPr>
          <a:xfrm flipV="1">
            <a:off x="5894664" y="2750432"/>
            <a:ext cx="0" cy="2814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箭头: 右 49">
            <a:extLst>
              <a:ext uri="{FF2B5EF4-FFF2-40B4-BE49-F238E27FC236}">
                <a16:creationId xmlns:a16="http://schemas.microsoft.com/office/drawing/2014/main" id="{69AAE79D-26F6-E784-C2F1-404CBC5DD241}"/>
              </a:ext>
            </a:extLst>
          </p:cNvPr>
          <p:cNvSpPr/>
          <p:nvPr/>
        </p:nvSpPr>
        <p:spPr>
          <a:xfrm>
            <a:off x="4932727" y="3952615"/>
            <a:ext cx="805332" cy="1583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0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51E47642-5379-1127-B98A-8F0F94FB6F52}"/>
              </a:ext>
            </a:extLst>
          </p:cNvPr>
          <p:cNvSpPr/>
          <p:nvPr/>
        </p:nvSpPr>
        <p:spPr>
          <a:xfrm>
            <a:off x="763399" y="1300294"/>
            <a:ext cx="2759978" cy="553673"/>
          </a:xfrm>
          <a:prstGeom prst="cube">
            <a:avLst>
              <a:gd name="adj" fmla="val 863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C912F2D3-81B2-E314-ECC0-07963C0181E2}"/>
              </a:ext>
            </a:extLst>
          </p:cNvPr>
          <p:cNvSpPr/>
          <p:nvPr/>
        </p:nvSpPr>
        <p:spPr>
          <a:xfrm>
            <a:off x="763399" y="2744599"/>
            <a:ext cx="2759978" cy="553673"/>
          </a:xfrm>
          <a:prstGeom prst="cube">
            <a:avLst>
              <a:gd name="adj" fmla="val 863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BF2611FA-AF36-2520-9DDE-E39128441831}"/>
              </a:ext>
            </a:extLst>
          </p:cNvPr>
          <p:cNvSpPr/>
          <p:nvPr/>
        </p:nvSpPr>
        <p:spPr>
          <a:xfrm>
            <a:off x="4271395" y="1300294"/>
            <a:ext cx="2759978" cy="553673"/>
          </a:xfrm>
          <a:prstGeom prst="cube">
            <a:avLst>
              <a:gd name="adj" fmla="val 8638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0769587B-17CF-9A0E-1521-02BFDBC0D860}"/>
              </a:ext>
            </a:extLst>
          </p:cNvPr>
          <p:cNvSpPr/>
          <p:nvPr/>
        </p:nvSpPr>
        <p:spPr>
          <a:xfrm>
            <a:off x="4271395" y="2744599"/>
            <a:ext cx="2759978" cy="553673"/>
          </a:xfrm>
          <a:prstGeom prst="cube">
            <a:avLst>
              <a:gd name="adj" fmla="val 8638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9684AC30-55E2-67F8-9517-34F22889DC96}"/>
              </a:ext>
            </a:extLst>
          </p:cNvPr>
          <p:cNvSpPr/>
          <p:nvPr/>
        </p:nvSpPr>
        <p:spPr>
          <a:xfrm>
            <a:off x="7779391" y="1300293"/>
            <a:ext cx="2759978" cy="553673"/>
          </a:xfrm>
          <a:prstGeom prst="cube">
            <a:avLst>
              <a:gd name="adj" fmla="val 8638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23FC3680-7AFF-3D9E-A2CC-298B19E7B6DD}"/>
              </a:ext>
            </a:extLst>
          </p:cNvPr>
          <p:cNvSpPr/>
          <p:nvPr/>
        </p:nvSpPr>
        <p:spPr>
          <a:xfrm>
            <a:off x="7791973" y="2773262"/>
            <a:ext cx="2759978" cy="553673"/>
          </a:xfrm>
          <a:prstGeom prst="cube">
            <a:avLst>
              <a:gd name="adj" fmla="val 8638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1152D65-94D2-1D6F-E5EB-F5CC311DA8AE}"/>
              </a:ext>
            </a:extLst>
          </p:cNvPr>
          <p:cNvSpPr/>
          <p:nvPr/>
        </p:nvSpPr>
        <p:spPr>
          <a:xfrm>
            <a:off x="1367406" y="2089558"/>
            <a:ext cx="1551964" cy="4194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LKA, 5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DB50EAF-1E32-1A70-328F-730C35195653}"/>
              </a:ext>
            </a:extLst>
          </p:cNvPr>
          <p:cNvSpPr/>
          <p:nvPr/>
        </p:nvSpPr>
        <p:spPr>
          <a:xfrm>
            <a:off x="4875402" y="2107735"/>
            <a:ext cx="1551964" cy="4194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LKA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EC1C878-6345-3540-CC1D-4A378ADF4203}"/>
              </a:ext>
            </a:extLst>
          </p:cNvPr>
          <p:cNvSpPr/>
          <p:nvPr/>
        </p:nvSpPr>
        <p:spPr>
          <a:xfrm>
            <a:off x="8383398" y="2107734"/>
            <a:ext cx="1551964" cy="4194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LKA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F7305532-1FD2-86D8-B108-EBB3A0E88A99}"/>
              </a:ext>
            </a:extLst>
          </p:cNvPr>
          <p:cNvSpPr/>
          <p:nvPr/>
        </p:nvSpPr>
        <p:spPr>
          <a:xfrm>
            <a:off x="2055303" y="1853966"/>
            <a:ext cx="201335" cy="2537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6ED72A7-827D-47EA-8C56-6B4660403829}"/>
              </a:ext>
            </a:extLst>
          </p:cNvPr>
          <p:cNvSpPr/>
          <p:nvPr/>
        </p:nvSpPr>
        <p:spPr>
          <a:xfrm>
            <a:off x="2042720" y="2527183"/>
            <a:ext cx="213918" cy="4711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E9F13DD-5C68-AA01-5D36-CE8A1460D7E7}"/>
              </a:ext>
            </a:extLst>
          </p:cNvPr>
          <p:cNvSpPr/>
          <p:nvPr/>
        </p:nvSpPr>
        <p:spPr>
          <a:xfrm>
            <a:off x="4875402" y="2107734"/>
            <a:ext cx="1551964" cy="4194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LKA, 7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40DB83-C558-DEDC-FEC2-51D407C634A6}"/>
              </a:ext>
            </a:extLst>
          </p:cNvPr>
          <p:cNvSpPr/>
          <p:nvPr/>
        </p:nvSpPr>
        <p:spPr>
          <a:xfrm>
            <a:off x="5563299" y="1872142"/>
            <a:ext cx="201335" cy="25376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DC9C330-9234-E6D8-DFA8-8223F69D679C}"/>
              </a:ext>
            </a:extLst>
          </p:cNvPr>
          <p:cNvSpPr/>
          <p:nvPr/>
        </p:nvSpPr>
        <p:spPr>
          <a:xfrm>
            <a:off x="5550716" y="2545359"/>
            <a:ext cx="213918" cy="47118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8E3599B-5022-3853-2F39-12D168C54A63}"/>
              </a:ext>
            </a:extLst>
          </p:cNvPr>
          <p:cNvSpPr/>
          <p:nvPr/>
        </p:nvSpPr>
        <p:spPr>
          <a:xfrm>
            <a:off x="8383398" y="2107734"/>
            <a:ext cx="1551964" cy="4194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LKA, 9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1714B5AF-5F66-49FD-668F-6375E954559F}"/>
              </a:ext>
            </a:extLst>
          </p:cNvPr>
          <p:cNvSpPr/>
          <p:nvPr/>
        </p:nvSpPr>
        <p:spPr>
          <a:xfrm>
            <a:off x="9071295" y="1872142"/>
            <a:ext cx="201335" cy="2537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683E3873-4796-6780-975A-85EDE428EE4D}"/>
              </a:ext>
            </a:extLst>
          </p:cNvPr>
          <p:cNvSpPr/>
          <p:nvPr/>
        </p:nvSpPr>
        <p:spPr>
          <a:xfrm>
            <a:off x="9058712" y="2545359"/>
            <a:ext cx="213918" cy="4711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28A867DD-40E3-BF79-0CA7-CBC46D1D5C0F}"/>
              </a:ext>
            </a:extLst>
          </p:cNvPr>
          <p:cNvSpPr/>
          <p:nvPr/>
        </p:nvSpPr>
        <p:spPr>
          <a:xfrm>
            <a:off x="4271395" y="4901967"/>
            <a:ext cx="2759978" cy="553673"/>
          </a:xfrm>
          <a:prstGeom prst="cube">
            <a:avLst>
              <a:gd name="adj" fmla="val 8638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4C77099-1730-D285-36A9-C87C107DA7B3}"/>
              </a:ext>
            </a:extLst>
          </p:cNvPr>
          <p:cNvSpPr/>
          <p:nvPr/>
        </p:nvSpPr>
        <p:spPr>
          <a:xfrm>
            <a:off x="4283977" y="4625130"/>
            <a:ext cx="2759978" cy="553673"/>
          </a:xfrm>
          <a:prstGeom prst="cube">
            <a:avLst>
              <a:gd name="adj" fmla="val 8638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4F31388C-A2CE-AB8F-CA59-A1E7C04010CE}"/>
              </a:ext>
            </a:extLst>
          </p:cNvPr>
          <p:cNvSpPr/>
          <p:nvPr/>
        </p:nvSpPr>
        <p:spPr>
          <a:xfrm>
            <a:off x="4296561" y="4343400"/>
            <a:ext cx="2759978" cy="553673"/>
          </a:xfrm>
          <a:prstGeom prst="cube">
            <a:avLst>
              <a:gd name="adj" fmla="val 863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圆角右 26">
            <a:extLst>
              <a:ext uri="{FF2B5EF4-FFF2-40B4-BE49-F238E27FC236}">
                <a16:creationId xmlns:a16="http://schemas.microsoft.com/office/drawing/2014/main" id="{164A718C-2AFE-F706-884E-A1C805BDD357}"/>
              </a:ext>
            </a:extLst>
          </p:cNvPr>
          <p:cNvSpPr/>
          <p:nvPr/>
        </p:nvSpPr>
        <p:spPr>
          <a:xfrm flipV="1">
            <a:off x="2042720" y="3559729"/>
            <a:ext cx="1979802" cy="1196828"/>
          </a:xfrm>
          <a:prstGeom prst="bentArrow">
            <a:avLst>
              <a:gd name="adj1" fmla="val 10981"/>
              <a:gd name="adj2" fmla="val 12994"/>
              <a:gd name="adj3" fmla="val 25000"/>
              <a:gd name="adj4" fmla="val 444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圆角右 27">
            <a:extLst>
              <a:ext uri="{FF2B5EF4-FFF2-40B4-BE49-F238E27FC236}">
                <a16:creationId xmlns:a16="http://schemas.microsoft.com/office/drawing/2014/main" id="{F9840FCA-89C4-DE86-B5BB-D65BE4CD6FC0}"/>
              </a:ext>
            </a:extLst>
          </p:cNvPr>
          <p:cNvSpPr/>
          <p:nvPr/>
        </p:nvSpPr>
        <p:spPr>
          <a:xfrm flipH="1" flipV="1">
            <a:off x="7330578" y="3573014"/>
            <a:ext cx="1942052" cy="1183543"/>
          </a:xfrm>
          <a:prstGeom prst="bentArrow">
            <a:avLst>
              <a:gd name="adj1" fmla="val 10981"/>
              <a:gd name="adj2" fmla="val 12994"/>
              <a:gd name="adj3" fmla="val 25000"/>
              <a:gd name="adj4" fmla="val 444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6174EED5-0CF2-47E0-DD6C-91480268ED59}"/>
              </a:ext>
            </a:extLst>
          </p:cNvPr>
          <p:cNvSpPr/>
          <p:nvPr/>
        </p:nvSpPr>
        <p:spPr>
          <a:xfrm>
            <a:off x="5531140" y="3466050"/>
            <a:ext cx="233494" cy="78716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B6AC70F-E44C-4463-2302-AFE4CAFFC558}"/>
              </a:ext>
            </a:extLst>
          </p:cNvPr>
          <p:cNvSpPr/>
          <p:nvPr/>
        </p:nvSpPr>
        <p:spPr>
          <a:xfrm>
            <a:off x="4922239" y="3748482"/>
            <a:ext cx="1451296" cy="3558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1"/>
              <a:t>MultiBranch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44303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D7D4D1-880C-7B1E-BAEB-06935D8C73D2}"/>
              </a:ext>
            </a:extLst>
          </p:cNvPr>
          <p:cNvSpPr/>
          <p:nvPr/>
        </p:nvSpPr>
        <p:spPr>
          <a:xfrm>
            <a:off x="1381387" y="1544973"/>
            <a:ext cx="1484852" cy="36072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FFN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FDEF71-86ED-6FB4-E208-D93F7BBD5CC2}"/>
              </a:ext>
            </a:extLst>
          </p:cNvPr>
          <p:cNvSpPr/>
          <p:nvPr/>
        </p:nvSpPr>
        <p:spPr>
          <a:xfrm>
            <a:off x="1381387" y="2175545"/>
            <a:ext cx="1484852" cy="36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DA280F-208D-F466-4B5F-1608CD8BF9E2}"/>
              </a:ext>
            </a:extLst>
          </p:cNvPr>
          <p:cNvSpPr/>
          <p:nvPr/>
        </p:nvSpPr>
        <p:spPr>
          <a:xfrm>
            <a:off x="1384184" y="3593285"/>
            <a:ext cx="1484852" cy="360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B17A58-EA49-2A49-4769-C152BD1EF70F}"/>
              </a:ext>
            </a:extLst>
          </p:cNvPr>
          <p:cNvSpPr/>
          <p:nvPr/>
        </p:nvSpPr>
        <p:spPr>
          <a:xfrm>
            <a:off x="1384184" y="4282581"/>
            <a:ext cx="1484852" cy="36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85E66A-F63E-2D7A-D733-9FB03E09087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26610" y="4643308"/>
            <a:ext cx="0" cy="5998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08451BA-F970-5BF5-7CE5-A766315D15E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123813" y="2536272"/>
            <a:ext cx="2797" cy="105701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EE2C80-4649-08E3-6DD6-2A50A8CFFB9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126610" y="3952616"/>
            <a:ext cx="0" cy="3299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2400872-7FA3-F213-2E71-70E47A73FE7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121017" y="1875639"/>
            <a:ext cx="2796" cy="2999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3F4F5F7-143D-3CA6-65BB-3CA2660227FA}"/>
              </a:ext>
            </a:extLst>
          </p:cNvPr>
          <p:cNvCxnSpPr/>
          <p:nvPr/>
        </p:nvCxnSpPr>
        <p:spPr>
          <a:xfrm flipH="1">
            <a:off x="1224793" y="4943213"/>
            <a:ext cx="89902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EDD1E9D-F4E8-7F24-5A41-5463BBD06825}"/>
              </a:ext>
            </a:extLst>
          </p:cNvPr>
          <p:cNvCxnSpPr>
            <a:cxnSpLocks/>
          </p:cNvCxnSpPr>
          <p:nvPr/>
        </p:nvCxnSpPr>
        <p:spPr>
          <a:xfrm flipV="1">
            <a:off x="1224793" y="3248637"/>
            <a:ext cx="0" cy="16945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09B47979-4225-9E03-5BE7-9DAA45EEBE18}"/>
              </a:ext>
            </a:extLst>
          </p:cNvPr>
          <p:cNvSpPr/>
          <p:nvPr/>
        </p:nvSpPr>
        <p:spPr>
          <a:xfrm>
            <a:off x="1947644" y="3079460"/>
            <a:ext cx="346746" cy="333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96F9DB0-F0B5-3CA1-56EF-19E92C5B3988}"/>
              </a:ext>
            </a:extLst>
          </p:cNvPr>
          <p:cNvCxnSpPr>
            <a:cxnSpLocks/>
            <a:stCxn id="33" idx="6"/>
          </p:cNvCxnSpPr>
          <p:nvPr/>
        </p:nvCxnSpPr>
        <p:spPr>
          <a:xfrm flipH="1">
            <a:off x="1947644" y="3246191"/>
            <a:ext cx="346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B89787-451E-9F49-856E-5EF85EB1065D}"/>
              </a:ext>
            </a:extLst>
          </p:cNvPr>
          <p:cNvCxnSpPr>
            <a:cxnSpLocks/>
            <a:stCxn id="33" idx="4"/>
            <a:endCxn id="33" idx="0"/>
          </p:cNvCxnSpPr>
          <p:nvPr/>
        </p:nvCxnSpPr>
        <p:spPr>
          <a:xfrm flipV="1">
            <a:off x="2121017" y="3079460"/>
            <a:ext cx="0" cy="333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840DC91-E146-F8E1-3F23-6F692898D345}"/>
              </a:ext>
            </a:extLst>
          </p:cNvPr>
          <p:cNvCxnSpPr>
            <a:cxnSpLocks/>
          </p:cNvCxnSpPr>
          <p:nvPr/>
        </p:nvCxnSpPr>
        <p:spPr>
          <a:xfrm flipH="1">
            <a:off x="1224793" y="2897698"/>
            <a:ext cx="8990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620A528-20AC-A081-FD62-FFD20612D03A}"/>
              </a:ext>
            </a:extLst>
          </p:cNvPr>
          <p:cNvCxnSpPr>
            <a:cxnSpLocks/>
            <a:endCxn id="47" idx="4"/>
          </p:cNvCxnSpPr>
          <p:nvPr/>
        </p:nvCxnSpPr>
        <p:spPr>
          <a:xfrm flipV="1">
            <a:off x="2121017" y="1249086"/>
            <a:ext cx="0" cy="2899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33E3842-CD18-3456-42B2-2D3B5EE0C977}"/>
              </a:ext>
            </a:extLst>
          </p:cNvPr>
          <p:cNvCxnSpPr>
            <a:cxnSpLocks/>
          </p:cNvCxnSpPr>
          <p:nvPr/>
        </p:nvCxnSpPr>
        <p:spPr>
          <a:xfrm flipV="1">
            <a:off x="1227589" y="1082355"/>
            <a:ext cx="0" cy="18153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3371C256-355A-0667-8025-28BAB97AE180}"/>
              </a:ext>
            </a:extLst>
          </p:cNvPr>
          <p:cNvSpPr/>
          <p:nvPr/>
        </p:nvSpPr>
        <p:spPr>
          <a:xfrm>
            <a:off x="1947644" y="915624"/>
            <a:ext cx="346746" cy="333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24360F-46F6-04C9-318C-78AEA20A1380}"/>
              </a:ext>
            </a:extLst>
          </p:cNvPr>
          <p:cNvCxnSpPr>
            <a:cxnSpLocks/>
            <a:stCxn id="47" idx="6"/>
          </p:cNvCxnSpPr>
          <p:nvPr/>
        </p:nvCxnSpPr>
        <p:spPr>
          <a:xfrm flipH="1">
            <a:off x="1947644" y="1082355"/>
            <a:ext cx="346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2FCD09C-436E-BBF8-47EF-36FEC8D9756F}"/>
              </a:ext>
            </a:extLst>
          </p:cNvPr>
          <p:cNvCxnSpPr>
            <a:cxnSpLocks/>
            <a:stCxn id="47" idx="4"/>
            <a:endCxn id="47" idx="0"/>
          </p:cNvCxnSpPr>
          <p:nvPr/>
        </p:nvCxnSpPr>
        <p:spPr>
          <a:xfrm flipV="1">
            <a:off x="2121017" y="915624"/>
            <a:ext cx="0" cy="333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87B3949-4EBB-79F1-5FA0-A15D39C5D878}"/>
              </a:ext>
            </a:extLst>
          </p:cNvPr>
          <p:cNvCxnSpPr>
            <a:cxnSpLocks/>
          </p:cNvCxnSpPr>
          <p:nvPr/>
        </p:nvCxnSpPr>
        <p:spPr>
          <a:xfrm flipV="1">
            <a:off x="2112628" y="625678"/>
            <a:ext cx="0" cy="2899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A7BCB17-4EBF-7509-0E7C-C265DA52F22C}"/>
              </a:ext>
            </a:extLst>
          </p:cNvPr>
          <p:cNvCxnSpPr>
            <a:cxnSpLocks/>
          </p:cNvCxnSpPr>
          <p:nvPr/>
        </p:nvCxnSpPr>
        <p:spPr>
          <a:xfrm>
            <a:off x="1224793" y="1082355"/>
            <a:ext cx="7228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2CBAA22-210F-A5DC-9C59-F1268871E154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1224793" y="3246191"/>
            <a:ext cx="7228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FC16BAC-7EB7-CBE2-5587-E9476CDD5C65}"/>
              </a:ext>
            </a:extLst>
          </p:cNvPr>
          <p:cNvSpPr/>
          <p:nvPr/>
        </p:nvSpPr>
        <p:spPr>
          <a:xfrm>
            <a:off x="3709321" y="899154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 × 1</a:t>
            </a:r>
            <a:endParaRPr lang="zh-CN" altLang="en-US" sz="14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F723CD1-F2CE-6EC3-E1D1-F36803E4A784}"/>
              </a:ext>
            </a:extLst>
          </p:cNvPr>
          <p:cNvSpPr/>
          <p:nvPr/>
        </p:nvSpPr>
        <p:spPr>
          <a:xfrm>
            <a:off x="3709320" y="1377588"/>
            <a:ext cx="1124117" cy="289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GELU</a:t>
            </a:r>
            <a:endParaRPr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F8C4597-F29C-DA44-3E5B-5CEC0A8CE238}"/>
              </a:ext>
            </a:extLst>
          </p:cNvPr>
          <p:cNvSpPr/>
          <p:nvPr/>
        </p:nvSpPr>
        <p:spPr>
          <a:xfrm>
            <a:off x="3709319" y="1864148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d, 3×3</a:t>
            </a:r>
            <a:endParaRPr lang="zh-CN" altLang="en-US" sz="14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6CEDFF-224A-CB57-B2D4-459A39C6FBD4}"/>
              </a:ext>
            </a:extLst>
          </p:cNvPr>
          <p:cNvSpPr/>
          <p:nvPr/>
        </p:nvSpPr>
        <p:spPr>
          <a:xfrm>
            <a:off x="3709318" y="2342582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 × 1</a:t>
            </a:r>
            <a:endParaRPr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7F655F9-23D2-A633-AC0B-76F337525377}"/>
              </a:ext>
            </a:extLst>
          </p:cNvPr>
          <p:cNvSpPr/>
          <p:nvPr/>
        </p:nvSpPr>
        <p:spPr>
          <a:xfrm>
            <a:off x="1065402" y="770651"/>
            <a:ext cx="1996579" cy="454237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84DAFA8-4083-785B-7C3F-984811D32016}"/>
              </a:ext>
            </a:extLst>
          </p:cNvPr>
          <p:cNvSpPr/>
          <p:nvPr/>
        </p:nvSpPr>
        <p:spPr>
          <a:xfrm>
            <a:off x="3524763" y="774717"/>
            <a:ext cx="1493241" cy="1987928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8B6D493-A700-1E97-9E06-90EDD8216C41}"/>
              </a:ext>
            </a:extLst>
          </p:cNvPr>
          <p:cNvSpPr/>
          <p:nvPr/>
        </p:nvSpPr>
        <p:spPr>
          <a:xfrm>
            <a:off x="3699545" y="3386792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 × 1</a:t>
            </a:r>
            <a:endParaRPr lang="zh-CN" altLang="en-US" sz="1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F8A97BC-5BF6-3DFD-8C63-5065F7401522}"/>
              </a:ext>
            </a:extLst>
          </p:cNvPr>
          <p:cNvSpPr/>
          <p:nvPr/>
        </p:nvSpPr>
        <p:spPr>
          <a:xfrm>
            <a:off x="3709318" y="4355851"/>
            <a:ext cx="1124117" cy="289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GELU</a:t>
            </a:r>
            <a:endParaRPr lang="zh-CN" altLang="en-US" sz="14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1798541-5E95-512E-ABD8-1C755E2E8EC2}"/>
              </a:ext>
            </a:extLst>
          </p:cNvPr>
          <p:cNvSpPr/>
          <p:nvPr/>
        </p:nvSpPr>
        <p:spPr>
          <a:xfrm>
            <a:off x="3709318" y="4803067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 × 1</a:t>
            </a:r>
            <a:endParaRPr lang="zh-CN" altLang="en-US" sz="16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EDD9B9F-1BFC-A1A9-B4A6-D03647985BD9}"/>
              </a:ext>
            </a:extLst>
          </p:cNvPr>
          <p:cNvSpPr/>
          <p:nvPr/>
        </p:nvSpPr>
        <p:spPr>
          <a:xfrm>
            <a:off x="3514987" y="3262355"/>
            <a:ext cx="1493241" cy="1987928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B930CEF-26C1-E403-C07A-3BDF9553BFC0}"/>
              </a:ext>
            </a:extLst>
          </p:cNvPr>
          <p:cNvCxnSpPr>
            <a:cxnSpLocks/>
          </p:cNvCxnSpPr>
          <p:nvPr/>
        </p:nvCxnSpPr>
        <p:spPr>
          <a:xfrm flipV="1">
            <a:off x="2866239" y="788477"/>
            <a:ext cx="658514" cy="75055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0FEC5E-0962-D936-673A-CB2E41781F79}"/>
              </a:ext>
            </a:extLst>
          </p:cNvPr>
          <p:cNvCxnSpPr>
            <a:cxnSpLocks/>
          </p:cNvCxnSpPr>
          <p:nvPr/>
        </p:nvCxnSpPr>
        <p:spPr>
          <a:xfrm flipV="1">
            <a:off x="2852258" y="3259998"/>
            <a:ext cx="662717" cy="35286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37883E2-ABE0-CF30-57D7-F9231F994936}"/>
              </a:ext>
            </a:extLst>
          </p:cNvPr>
          <p:cNvCxnSpPr>
            <a:cxnSpLocks/>
          </p:cNvCxnSpPr>
          <p:nvPr/>
        </p:nvCxnSpPr>
        <p:spPr>
          <a:xfrm>
            <a:off x="2876027" y="1912034"/>
            <a:ext cx="638948" cy="85061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76DBA73-ACEF-A587-A5B0-F6EABD463F50}"/>
              </a:ext>
            </a:extLst>
          </p:cNvPr>
          <p:cNvCxnSpPr>
            <a:cxnSpLocks/>
          </p:cNvCxnSpPr>
          <p:nvPr/>
        </p:nvCxnSpPr>
        <p:spPr>
          <a:xfrm>
            <a:off x="2880918" y="3958557"/>
            <a:ext cx="634057" cy="1291726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D1D649DC-6113-898D-BCBF-054908E9F8A9}"/>
              </a:ext>
            </a:extLst>
          </p:cNvPr>
          <p:cNvSpPr/>
          <p:nvPr/>
        </p:nvSpPr>
        <p:spPr>
          <a:xfrm>
            <a:off x="3699542" y="3861161"/>
            <a:ext cx="1124117" cy="2899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LKA</a:t>
            </a:r>
            <a:endParaRPr lang="zh-CN" altLang="en-US" sz="14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B172A2B-5285-DC37-8FDF-7178AA3B05EB}"/>
              </a:ext>
            </a:extLst>
          </p:cNvPr>
          <p:cNvCxnSpPr>
            <a:cxnSpLocks/>
            <a:stCxn id="70" idx="0"/>
            <a:endCxn id="68" idx="2"/>
          </p:cNvCxnSpPr>
          <p:nvPr/>
        </p:nvCxnSpPr>
        <p:spPr>
          <a:xfrm flipV="1">
            <a:off x="4271377" y="4645797"/>
            <a:ext cx="0" cy="1572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EEFD64F-E386-CBD0-D241-73F8D09C233F}"/>
              </a:ext>
            </a:extLst>
          </p:cNvPr>
          <p:cNvCxnSpPr>
            <a:cxnSpLocks/>
            <a:stCxn id="68" idx="0"/>
            <a:endCxn id="83" idx="2"/>
          </p:cNvCxnSpPr>
          <p:nvPr/>
        </p:nvCxnSpPr>
        <p:spPr>
          <a:xfrm flipH="1" flipV="1">
            <a:off x="4261601" y="4151107"/>
            <a:ext cx="9776" cy="2047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80E2509-4DAC-5F55-78B6-78A776389C8E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256712" y="3666097"/>
            <a:ext cx="4889" cy="1950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503CA7A-6454-8BF0-CDE0-1805F5491DD7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4271377" y="2154094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09A5A7D-ADEE-7D2D-5862-407A2F2A1A1F}"/>
              </a:ext>
            </a:extLst>
          </p:cNvPr>
          <p:cNvCxnSpPr>
            <a:cxnSpLocks/>
          </p:cNvCxnSpPr>
          <p:nvPr/>
        </p:nvCxnSpPr>
        <p:spPr>
          <a:xfrm flipV="1">
            <a:off x="4256711" y="1659404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3CD9860-DA2B-4D4A-E375-F05152FC74F5}"/>
              </a:ext>
            </a:extLst>
          </p:cNvPr>
          <p:cNvCxnSpPr>
            <a:cxnSpLocks/>
          </p:cNvCxnSpPr>
          <p:nvPr/>
        </p:nvCxnSpPr>
        <p:spPr>
          <a:xfrm flipV="1">
            <a:off x="4251089" y="1180972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箭头: 右 1">
            <a:extLst>
              <a:ext uri="{FF2B5EF4-FFF2-40B4-BE49-F238E27FC236}">
                <a16:creationId xmlns:a16="http://schemas.microsoft.com/office/drawing/2014/main" id="{A2CAAADB-5FF5-A628-8AC6-3723EE47D579}"/>
              </a:ext>
            </a:extLst>
          </p:cNvPr>
          <p:cNvSpPr/>
          <p:nvPr/>
        </p:nvSpPr>
        <p:spPr>
          <a:xfrm>
            <a:off x="5202560" y="1659404"/>
            <a:ext cx="995494" cy="246296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6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103</Words>
  <Application>Microsoft Office PowerPoint</Application>
  <PresentationFormat>宽屏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晨风 秦</dc:creator>
  <cp:lastModifiedBy>秦 晨风</cp:lastModifiedBy>
  <cp:revision>5</cp:revision>
  <dcterms:created xsi:type="dcterms:W3CDTF">2023-06-23T10:29:15Z</dcterms:created>
  <dcterms:modified xsi:type="dcterms:W3CDTF">2023-06-24T09:43:24Z</dcterms:modified>
</cp:coreProperties>
</file>