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1" r:id="rId15"/>
    <p:sldId id="270" r:id="rId16"/>
    <p:sldId id="272" r:id="rId17"/>
    <p:sldId id="273" r:id="rId1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6483FA-9305-490F-BE18-E57356259282}" type="datetimeFigureOut">
              <a:rPr lang="ru-RU" smtClean="0"/>
              <a:t>24.04.2018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C57C17-7749-40A6-908F-D25BA76A1FDC}" type="slidenum">
              <a:rPr lang="ru-RU" smtClean="0"/>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Равнобедренный треугольник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540544" y="776288"/>
            <a:ext cx="8062912" cy="1470025"/>
          </a:xfrm>
        </p:spPr>
        <p:txBody>
          <a:bodyPr anchor="b">
            <a:normAutofit/>
          </a:bodyPr>
          <a:lstStyle>
            <a:lvl1pPr algn="r">
              <a:defRPr sz="4400"/>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1371600" y="6012656"/>
            <a:ext cx="5791200" cy="365125"/>
          </a:xfrm>
        </p:spPr>
        <p:txBody>
          <a:bodyPr tIns="0" bIns="0" anchor="t"/>
          <a:lstStyle>
            <a:lvl1pPr algn="r">
              <a:defRPr sz="1000"/>
            </a:lvl1pPr>
          </a:lstStyle>
          <a:p>
            <a:fld id="{5B106E36-FD25-4E2D-B0AA-010F637433A0}" type="datetimeFigureOut">
              <a:rPr lang="ru-RU" smtClean="0"/>
              <a:pPr/>
              <a:t>24.04.2018</a:t>
            </a:fld>
            <a:endParaRPr lang="ru-RU"/>
          </a:p>
        </p:txBody>
      </p:sp>
      <p:sp>
        <p:nvSpPr>
          <p:cNvPr id="17" name="Нижний колонтитул 16"/>
          <p:cNvSpPr>
            <a:spLocks noGrp="1"/>
          </p:cNvSpPr>
          <p:nvPr>
            <p:ph type="ftr" sz="quarter" idx="11"/>
          </p:nvPr>
        </p:nvSpPr>
        <p:spPr>
          <a:xfrm>
            <a:off x="1371600" y="5650704"/>
            <a:ext cx="5791200" cy="365125"/>
          </a:xfrm>
        </p:spPr>
        <p:txBody>
          <a:bodyPr tIns="0" bIns="0" anchor="b"/>
          <a:lstStyle>
            <a:lvl1pPr algn="r">
              <a:defRPr sz="1100"/>
            </a:lvl1pPr>
          </a:lstStyle>
          <a:p>
            <a:endParaRPr lang="ru-RU"/>
          </a:p>
        </p:txBody>
      </p:sp>
      <p:sp>
        <p:nvSpPr>
          <p:cNvPr id="29" name="Номер слайда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24.04.2018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381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381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24.04.2018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7494"/>
            <a:ext cx="8229600" cy="1399032"/>
          </a:xfrm>
        </p:spPr>
        <p:txBody>
          <a:bodyPr/>
          <a:lstStyle/>
          <a:p>
            <a:r>
              <a:rPr kumimoji="0" lang="ru-RU" smtClean="0"/>
              <a:t>Образец заголовка</a:t>
            </a:r>
            <a:endParaRPr kumimoji="0" lang="en-US"/>
          </a:p>
        </p:txBody>
      </p:sp>
      <p:sp>
        <p:nvSpPr>
          <p:cNvPr id="3" name="Содержимое 2"/>
          <p:cNvSpPr>
            <a:spLocks noGrp="1"/>
          </p:cNvSpPr>
          <p:nvPr>
            <p:ph idx="1"/>
          </p:nvPr>
        </p:nvSpPr>
        <p:spPr>
          <a:xfrm>
            <a:off x="457200" y="1882808"/>
            <a:ext cx="8229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4791456" y="6480048"/>
            <a:ext cx="2133600" cy="301752"/>
          </a:xfrm>
        </p:spPr>
        <p:txBody>
          <a:bodyPr/>
          <a:lstStyle/>
          <a:p>
            <a:fld id="{5B106E36-FD25-4E2D-B0AA-010F637433A0}" type="datetimeFigureOut">
              <a:rPr lang="ru-RU" smtClean="0"/>
              <a:pPr/>
              <a:t>24.04.2018</a:t>
            </a:fld>
            <a:endParaRPr lang="ru-RU"/>
          </a:p>
        </p:txBody>
      </p:sp>
      <p:sp>
        <p:nvSpPr>
          <p:cNvPr id="5" name="Нижний колонтитул 4"/>
          <p:cNvSpPr>
            <a:spLocks noGrp="1"/>
          </p:cNvSpPr>
          <p:nvPr>
            <p:ph type="ftr" sz="quarter" idx="11"/>
          </p:nvPr>
        </p:nvSpPr>
        <p:spPr>
          <a:xfrm>
            <a:off x="457200" y="6480969"/>
            <a:ext cx="4260056" cy="300831"/>
          </a:xfrm>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9" name="Прямоугольный треугольник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Равнобедренный треугольник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Дата 3"/>
          <p:cNvSpPr>
            <a:spLocks noGrp="1"/>
          </p:cNvSpPr>
          <p:nvPr>
            <p:ph type="dt" sz="half" idx="10"/>
          </p:nvPr>
        </p:nvSpPr>
        <p:spPr>
          <a:xfrm>
            <a:off x="6955632" y="6477000"/>
            <a:ext cx="2133600" cy="304800"/>
          </a:xfrm>
        </p:spPr>
        <p:txBody>
          <a:bodyPr/>
          <a:lstStyle/>
          <a:p>
            <a:fld id="{5B106E36-FD25-4E2D-B0AA-010F637433A0}" type="datetimeFigureOut">
              <a:rPr lang="ru-RU" smtClean="0"/>
              <a:pPr/>
              <a:t>24.04.2018</a:t>
            </a:fld>
            <a:endParaRPr lang="ru-RU"/>
          </a:p>
        </p:txBody>
      </p:sp>
      <p:sp>
        <p:nvSpPr>
          <p:cNvPr id="5" name="Нижний колонтитул 4"/>
          <p:cNvSpPr>
            <a:spLocks noGrp="1"/>
          </p:cNvSpPr>
          <p:nvPr>
            <p:ph type="ftr" sz="quarter" idx="11"/>
          </p:nvPr>
        </p:nvSpPr>
        <p:spPr>
          <a:xfrm>
            <a:off x="2619376" y="6480969"/>
            <a:ext cx="4260056" cy="300831"/>
          </a:xfrm>
        </p:spPr>
        <p:txBody>
          <a:bodyPr/>
          <a:lstStyle/>
          <a:p>
            <a:endParaRPr lang="ru-RU"/>
          </a:p>
        </p:txBody>
      </p:sp>
      <p:sp>
        <p:nvSpPr>
          <p:cNvPr id="6" name="Номер слайда 5"/>
          <p:cNvSpPr>
            <a:spLocks noGrp="1"/>
          </p:cNvSpPr>
          <p:nvPr>
            <p:ph type="sldNum" sz="quarter" idx="12"/>
          </p:nvPr>
        </p:nvSpPr>
        <p:spPr>
          <a:xfrm>
            <a:off x="8451056" y="809624"/>
            <a:ext cx="502920" cy="300831"/>
          </a:xfrm>
        </p:spPr>
        <p:txBody>
          <a:bodyPr/>
          <a:lstStyle/>
          <a:p>
            <a:fld id="{725C68B6-61C2-468F-89AB-4B9F7531AA68}" type="slidenum">
              <a:rPr lang="ru-RU" smtClean="0"/>
              <a:pPr/>
              <a:t>‹#›</a:t>
            </a:fld>
            <a:endParaRPr lang="ru-RU"/>
          </a:p>
        </p:txBody>
      </p:sp>
      <p:cxnSp>
        <p:nvCxnSpPr>
          <p:cNvPr id="11" name="Прямая соединительная линия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Прямая соединительная линия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Заголовок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marL="0" algn="l">
              <a:defRPr/>
            </a:lvl1p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4791456" y="6480969"/>
            <a:ext cx="2133600" cy="301752"/>
          </a:xfrm>
        </p:spPr>
        <p:txBody>
          <a:bodyPr/>
          <a:lstStyle/>
          <a:p>
            <a:fld id="{5B106E36-FD25-4E2D-B0AA-010F637433A0}" type="datetimeFigureOut">
              <a:rPr lang="ru-RU" smtClean="0"/>
              <a:pPr/>
              <a:t>24.04.2018</a:t>
            </a:fld>
            <a:endParaRPr lang="ru-RU"/>
          </a:p>
        </p:txBody>
      </p:sp>
      <p:sp>
        <p:nvSpPr>
          <p:cNvPr id="6" name="Нижний колонтитул 5"/>
          <p:cNvSpPr>
            <a:spLocks noGrp="1"/>
          </p:cNvSpPr>
          <p:nvPr>
            <p:ph type="ftr" sz="quarter" idx="11"/>
          </p:nvPr>
        </p:nvSpPr>
        <p:spPr>
          <a:xfrm>
            <a:off x="457200" y="6480969"/>
            <a:ext cx="4260056" cy="301752"/>
          </a:xfrm>
        </p:spPr>
        <p:txBody>
          <a:bodyPr/>
          <a:lstStyle/>
          <a:p>
            <a:endParaRPr lang="ru-RU"/>
          </a:p>
        </p:txBody>
      </p:sp>
      <p:sp>
        <p:nvSpPr>
          <p:cNvPr id="7" name="Номер слайда 6"/>
          <p:cNvSpPr>
            <a:spLocks noGrp="1"/>
          </p:cNvSpPr>
          <p:nvPr>
            <p:ph type="sldNum" sz="quarter" idx="12"/>
          </p:nvPr>
        </p:nvSpPr>
        <p:spPr>
          <a:xfrm>
            <a:off x="7589520" y="6480969"/>
            <a:ext cx="502920" cy="301752"/>
          </a:xfrm>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a:xfrm>
            <a:off x="4791456" y="6480969"/>
            <a:ext cx="2130552" cy="301752"/>
          </a:xfrm>
        </p:spPr>
        <p:txBody>
          <a:bodyPr/>
          <a:lstStyle/>
          <a:p>
            <a:fld id="{5B106E36-FD25-4E2D-B0AA-010F637433A0}" type="datetimeFigureOut">
              <a:rPr lang="ru-RU" smtClean="0"/>
              <a:pPr/>
              <a:t>24.04.2018</a:t>
            </a:fld>
            <a:endParaRPr lang="ru-RU"/>
          </a:p>
        </p:txBody>
      </p:sp>
      <p:sp>
        <p:nvSpPr>
          <p:cNvPr id="8" name="Нижний колонтитул 7"/>
          <p:cNvSpPr>
            <a:spLocks noGrp="1"/>
          </p:cNvSpPr>
          <p:nvPr>
            <p:ph type="ftr" sz="quarter" idx="11"/>
          </p:nvPr>
        </p:nvSpPr>
        <p:spPr>
          <a:xfrm>
            <a:off x="457200" y="6480969"/>
            <a:ext cx="4261104" cy="301752"/>
          </a:xfrm>
        </p:spPr>
        <p:txBody>
          <a:bodyPr/>
          <a:lstStyle/>
          <a:p>
            <a:endParaRPr lang="ru-RU"/>
          </a:p>
        </p:txBody>
      </p:sp>
      <p:sp>
        <p:nvSpPr>
          <p:cNvPr id="9" name="Номер слайда 8"/>
          <p:cNvSpPr>
            <a:spLocks noGrp="1"/>
          </p:cNvSpPr>
          <p:nvPr>
            <p:ph type="sldNum" sz="quarter" idx="12"/>
          </p:nvPr>
        </p:nvSpPr>
        <p:spPr>
          <a:xfrm>
            <a:off x="7589520" y="6483096"/>
            <a:ext cx="502920" cy="301752"/>
          </a:xfrm>
        </p:spPr>
        <p:txBody>
          <a:bodyPr/>
          <a:lstStyle>
            <a:lvl1pPr algn="ctr">
              <a:defRPr/>
            </a:lvl1pPr>
          </a:lstStyle>
          <a:p>
            <a:fld id="{725C68B6-61C2-468F-89AB-4B9F7531AA68}"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b="0"/>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24.04.2018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a:xfrm>
            <a:off x="4791456" y="6480969"/>
            <a:ext cx="2133600" cy="301752"/>
          </a:xfrm>
        </p:spPr>
        <p:txBody>
          <a:bodyPr/>
          <a:lstStyle/>
          <a:p>
            <a:fld id="{5B106E36-FD25-4E2D-B0AA-010F637433A0}" type="datetimeFigureOut">
              <a:rPr lang="ru-RU" smtClean="0"/>
              <a:pPr/>
              <a:t>24.04.2018</a:t>
            </a:fld>
            <a:endParaRPr lang="ru-RU"/>
          </a:p>
        </p:txBody>
      </p:sp>
      <p:sp>
        <p:nvSpPr>
          <p:cNvPr id="3" name="Нижний колонтитул 2"/>
          <p:cNvSpPr>
            <a:spLocks noGrp="1"/>
          </p:cNvSpPr>
          <p:nvPr>
            <p:ph type="ftr" sz="quarter" idx="11"/>
          </p:nvPr>
        </p:nvSpPr>
        <p:spPr>
          <a:xfrm>
            <a:off x="457200" y="6481890"/>
            <a:ext cx="4260056" cy="300831"/>
          </a:xfrm>
        </p:spPr>
        <p:txBody>
          <a:bodyPr/>
          <a:lstStyle/>
          <a:p>
            <a:endParaRPr lang="ru-RU"/>
          </a:p>
        </p:txBody>
      </p:sp>
      <p:sp>
        <p:nvSpPr>
          <p:cNvPr id="4" name="Номер слайда 3"/>
          <p:cNvSpPr>
            <a:spLocks noGrp="1"/>
          </p:cNvSpPr>
          <p:nvPr>
            <p:ph type="sldNum" sz="quarter" idx="12"/>
          </p:nvPr>
        </p:nvSpPr>
        <p:spPr>
          <a:xfrm>
            <a:off x="7589520" y="6480969"/>
            <a:ext cx="502920" cy="301752"/>
          </a:xfrm>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278976" y="6556248"/>
            <a:ext cx="2133600" cy="301752"/>
          </a:xfrm>
        </p:spPr>
        <p:txBody>
          <a:bodyPr/>
          <a:lstStyle>
            <a:lvl1pPr>
              <a:defRPr sz="900"/>
            </a:lvl1pPr>
          </a:lstStyle>
          <a:p>
            <a:fld id="{5B106E36-FD25-4E2D-B0AA-010F637433A0}" type="datetimeFigureOut">
              <a:rPr lang="ru-RU" smtClean="0"/>
              <a:pPr/>
              <a:t>24.04.2018</a:t>
            </a:fld>
            <a:endParaRPr lang="ru-RU"/>
          </a:p>
        </p:txBody>
      </p:sp>
      <p:sp>
        <p:nvSpPr>
          <p:cNvPr id="6" name="Нижний колонтитул 5"/>
          <p:cNvSpPr>
            <a:spLocks noGrp="1"/>
          </p:cNvSpPr>
          <p:nvPr>
            <p:ph type="ftr" sz="quarter" idx="11"/>
          </p:nvPr>
        </p:nvSpPr>
        <p:spPr>
          <a:xfrm>
            <a:off x="1135856" y="6556248"/>
            <a:ext cx="5143120" cy="301752"/>
          </a:xfrm>
        </p:spPr>
        <p:txBody>
          <a:bodyPr/>
          <a:lstStyle>
            <a:lvl1pPr>
              <a:defRPr sz="900"/>
            </a:lvl1pPr>
          </a:lstStyle>
          <a:p>
            <a:endParaRPr lang="ru-RU"/>
          </a:p>
        </p:txBody>
      </p:sp>
      <p:sp>
        <p:nvSpPr>
          <p:cNvPr id="7" name="Номер слайда 6"/>
          <p:cNvSpPr>
            <a:spLocks noGrp="1"/>
          </p:cNvSpPr>
          <p:nvPr>
            <p:ph type="sldNum" sz="quarter" idx="12"/>
          </p:nvPr>
        </p:nvSpPr>
        <p:spPr>
          <a:xfrm>
            <a:off x="8410576" y="6556248"/>
            <a:ext cx="502920" cy="301752"/>
          </a:xfrm>
        </p:spPr>
        <p:txBody>
          <a:bodyPr/>
          <a:lstStyle>
            <a:lvl1pPr>
              <a:defRPr sz="900"/>
            </a:lvl1pPr>
          </a:lstStyle>
          <a:p>
            <a:fld id="{725C68B6-61C2-468F-89AB-4B9F7531AA68}"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6108192" y="6556248"/>
            <a:ext cx="2103120" cy="301752"/>
          </a:xfrm>
        </p:spPr>
        <p:txBody>
          <a:bodyPr/>
          <a:lstStyle>
            <a:lvl1pPr>
              <a:defRPr sz="900"/>
            </a:lvl1pPr>
          </a:lstStyle>
          <a:p>
            <a:fld id="{5B106E36-FD25-4E2D-B0AA-010F637433A0}" type="datetimeFigureOut">
              <a:rPr lang="ru-RU" smtClean="0"/>
              <a:pPr/>
              <a:t>24.04.2018</a:t>
            </a:fld>
            <a:endParaRPr lang="ru-RU"/>
          </a:p>
        </p:txBody>
      </p:sp>
      <p:sp>
        <p:nvSpPr>
          <p:cNvPr id="6" name="Нижний колонтитул 5"/>
          <p:cNvSpPr>
            <a:spLocks noGrp="1"/>
          </p:cNvSpPr>
          <p:nvPr>
            <p:ph type="ftr" sz="quarter" idx="11"/>
          </p:nvPr>
        </p:nvSpPr>
        <p:spPr>
          <a:xfrm>
            <a:off x="1170432" y="6557169"/>
            <a:ext cx="4948072" cy="301752"/>
          </a:xfrm>
        </p:spPr>
        <p:txBody>
          <a:bodyPr/>
          <a:lstStyle>
            <a:lvl1pPr>
              <a:defRPr sz="900"/>
            </a:lvl1pPr>
          </a:lstStyle>
          <a:p>
            <a:endParaRPr lang="ru-RU"/>
          </a:p>
        </p:txBody>
      </p:sp>
      <p:sp>
        <p:nvSpPr>
          <p:cNvPr id="7" name="Номер слайда 6"/>
          <p:cNvSpPr>
            <a:spLocks noGrp="1"/>
          </p:cNvSpPr>
          <p:nvPr>
            <p:ph type="sldNum" sz="quarter" idx="12"/>
          </p:nvPr>
        </p:nvSpPr>
        <p:spPr>
          <a:xfrm>
            <a:off x="8217192" y="6556248"/>
            <a:ext cx="365760" cy="301752"/>
          </a:xfrm>
        </p:spPr>
        <p:txBody>
          <a:bodyPr/>
          <a:lstStyle>
            <a:lvl1pPr algn="ctr">
              <a:defRPr sz="900"/>
            </a:lvl1pPr>
          </a:lstStyle>
          <a:p>
            <a:fld id="{725C68B6-61C2-468F-89AB-4B9F7531AA68}"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Прямоугольный треугольник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Прямая соединительная линия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Прямая соединительная линия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Заголовок 21"/>
          <p:cNvSpPr>
            <a:spLocks noGrp="1"/>
          </p:cNvSpPr>
          <p:nvPr>
            <p:ph type="title"/>
          </p:nvPr>
        </p:nvSpPr>
        <p:spPr>
          <a:xfrm>
            <a:off x="457200" y="267494"/>
            <a:ext cx="8229600" cy="1399032"/>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B106E36-FD25-4E2D-B0AA-010F637433A0}" type="datetimeFigureOut">
              <a:rPr lang="ru-RU" smtClean="0"/>
              <a:pPr/>
              <a:t>24.04.2018</a:t>
            </a:fld>
            <a:endParaRPr lang="ru-RU"/>
          </a:p>
        </p:txBody>
      </p:sp>
      <p:sp>
        <p:nvSpPr>
          <p:cNvPr id="3" name="Нижний колонтитул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ru-RU"/>
          </a:p>
        </p:txBody>
      </p:sp>
      <p:sp>
        <p:nvSpPr>
          <p:cNvPr id="23" name="Номер слайда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725C68B6-61C2-468F-89AB-4B9F7531AA68}"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yrzabekDarkha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Cinema Booking System</a:t>
            </a:r>
            <a:endParaRPr lang="ru-RU" dirty="0"/>
          </a:p>
        </p:txBody>
      </p:sp>
      <p:sp>
        <p:nvSpPr>
          <p:cNvPr id="3" name="Подзаголовок 2"/>
          <p:cNvSpPr>
            <a:spLocks noGrp="1"/>
          </p:cNvSpPr>
          <p:nvPr>
            <p:ph type="subTitle" idx="1"/>
          </p:nvPr>
        </p:nvSpPr>
        <p:spPr/>
        <p:txBody>
          <a:bodyPr/>
          <a:lstStyle/>
          <a:p>
            <a:r>
              <a:rPr lang="en-US" dirty="0" err="1" smtClean="0"/>
              <a:t>Myrzabek</a:t>
            </a:r>
            <a:r>
              <a:rPr lang="en-US" dirty="0" smtClean="0"/>
              <a:t> </a:t>
            </a:r>
            <a:r>
              <a:rPr lang="en-US" dirty="0" err="1" smtClean="0"/>
              <a:t>Darkhan</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Darkhan\Desktop\need\Screenshot_18.png"/>
          <p:cNvPicPr>
            <a:picLocks noChangeAspect="1" noChangeArrowheads="1"/>
          </p:cNvPicPr>
          <p:nvPr/>
        </p:nvPicPr>
        <p:blipFill>
          <a:blip r:embed="rId2"/>
          <a:srcRect/>
          <a:stretch>
            <a:fillRect/>
          </a:stretch>
        </p:blipFill>
        <p:spPr bwMode="auto">
          <a:xfrm>
            <a:off x="1714480" y="1857364"/>
            <a:ext cx="5849938" cy="4191000"/>
          </a:xfrm>
          <a:prstGeom prst="rect">
            <a:avLst/>
          </a:prstGeom>
          <a:noFill/>
        </p:spPr>
      </p:pic>
      <p:sp>
        <p:nvSpPr>
          <p:cNvPr id="3" name="TextBox 2"/>
          <p:cNvSpPr txBox="1"/>
          <p:nvPr/>
        </p:nvSpPr>
        <p:spPr>
          <a:xfrm>
            <a:off x="1500166" y="571480"/>
            <a:ext cx="6000792" cy="369332"/>
          </a:xfrm>
          <a:prstGeom prst="rect">
            <a:avLst/>
          </a:prstGeom>
          <a:noFill/>
        </p:spPr>
        <p:txBody>
          <a:bodyPr wrap="square" rtlCol="0">
            <a:spAutoFit/>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Here you will see information about this cinema.</a:t>
            </a:r>
            <a:endParaRPr lang="ru-RU"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Darkhan\Desktop\need\Screenshot_20.png"/>
          <p:cNvPicPr>
            <a:picLocks noChangeAspect="1" noChangeArrowheads="1"/>
          </p:cNvPicPr>
          <p:nvPr/>
        </p:nvPicPr>
        <p:blipFill>
          <a:blip r:embed="rId2"/>
          <a:srcRect/>
          <a:stretch>
            <a:fillRect/>
          </a:stretch>
        </p:blipFill>
        <p:spPr bwMode="auto">
          <a:xfrm>
            <a:off x="86672" y="142852"/>
            <a:ext cx="4413890" cy="3168275"/>
          </a:xfrm>
          <a:prstGeom prst="rect">
            <a:avLst/>
          </a:prstGeom>
          <a:noFill/>
        </p:spPr>
      </p:pic>
      <p:pic>
        <p:nvPicPr>
          <p:cNvPr id="8195" name="Picture 3" descr="C:\Users\Darkhan\Desktop\need\Screenshot_19.png"/>
          <p:cNvPicPr>
            <a:picLocks noChangeAspect="1" noChangeArrowheads="1"/>
          </p:cNvPicPr>
          <p:nvPr/>
        </p:nvPicPr>
        <p:blipFill>
          <a:blip r:embed="rId3"/>
          <a:srcRect/>
          <a:stretch>
            <a:fillRect/>
          </a:stretch>
        </p:blipFill>
        <p:spPr bwMode="auto">
          <a:xfrm>
            <a:off x="4714876" y="127446"/>
            <a:ext cx="4429124" cy="3158678"/>
          </a:xfrm>
          <a:prstGeom prst="rect">
            <a:avLst/>
          </a:prstGeom>
          <a:noFill/>
        </p:spPr>
      </p:pic>
      <p:pic>
        <p:nvPicPr>
          <p:cNvPr id="8196" name="Picture 4" descr="C:\Users\Darkhan\Desktop\need\Screenshot_21.png"/>
          <p:cNvPicPr>
            <a:picLocks noChangeAspect="1" noChangeArrowheads="1"/>
          </p:cNvPicPr>
          <p:nvPr/>
        </p:nvPicPr>
        <p:blipFill>
          <a:blip r:embed="rId4"/>
          <a:srcRect/>
          <a:stretch>
            <a:fillRect/>
          </a:stretch>
        </p:blipFill>
        <p:spPr bwMode="auto">
          <a:xfrm>
            <a:off x="4143372" y="3429000"/>
            <a:ext cx="4769382" cy="3429000"/>
          </a:xfrm>
          <a:prstGeom prst="rect">
            <a:avLst/>
          </a:prstGeom>
          <a:noFill/>
        </p:spPr>
      </p:pic>
      <p:sp>
        <p:nvSpPr>
          <p:cNvPr id="6" name="TextBox 5"/>
          <p:cNvSpPr txBox="1"/>
          <p:nvPr/>
        </p:nvSpPr>
        <p:spPr>
          <a:xfrm>
            <a:off x="357158" y="4071942"/>
            <a:ext cx="3643338" cy="646331"/>
          </a:xfrm>
          <a:prstGeom prst="rect">
            <a:avLst/>
          </a:prstGeom>
          <a:noFill/>
        </p:spPr>
        <p:txBody>
          <a:bodyPr wrap="square" rtlCol="0">
            <a:spAutoFit/>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Latest news</a:t>
            </a:r>
          </a:p>
          <a:p>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Darkhan\Desktop\Screenshot_1.png"/>
          <p:cNvPicPr>
            <a:picLocks noChangeAspect="1" noChangeArrowheads="1"/>
          </p:cNvPicPr>
          <p:nvPr/>
        </p:nvPicPr>
        <p:blipFill>
          <a:blip r:embed="rId2"/>
          <a:srcRect/>
          <a:stretch>
            <a:fillRect/>
          </a:stretch>
        </p:blipFill>
        <p:spPr bwMode="auto">
          <a:xfrm>
            <a:off x="1000100" y="1785926"/>
            <a:ext cx="3943350" cy="4695825"/>
          </a:xfrm>
          <a:prstGeom prst="rect">
            <a:avLst/>
          </a:prstGeom>
          <a:noFill/>
        </p:spPr>
      </p:pic>
      <p:sp>
        <p:nvSpPr>
          <p:cNvPr id="3" name="TextBox 2"/>
          <p:cNvSpPr txBox="1"/>
          <p:nvPr/>
        </p:nvSpPr>
        <p:spPr>
          <a:xfrm>
            <a:off x="571472" y="428604"/>
            <a:ext cx="5643602" cy="646331"/>
          </a:xfrm>
          <a:prstGeom prst="rect">
            <a:avLst/>
          </a:prstGeom>
          <a:noFill/>
        </p:spPr>
        <p:txBody>
          <a:bodyPr wrap="square" rtlCol="0">
            <a:spAutoFit/>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Admin entrance page</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Darkhan\Desktop\Screenshot_2.png"/>
          <p:cNvPicPr>
            <a:picLocks noChangeAspect="1" noChangeArrowheads="1"/>
          </p:cNvPicPr>
          <p:nvPr/>
        </p:nvPicPr>
        <p:blipFill>
          <a:blip r:embed="rId2"/>
          <a:srcRect/>
          <a:stretch>
            <a:fillRect/>
          </a:stretch>
        </p:blipFill>
        <p:spPr bwMode="auto">
          <a:xfrm>
            <a:off x="857224" y="1285860"/>
            <a:ext cx="7316788" cy="5133975"/>
          </a:xfrm>
          <a:prstGeom prst="rect">
            <a:avLst/>
          </a:prstGeom>
          <a:noFill/>
        </p:spPr>
      </p:pic>
      <p:sp>
        <p:nvSpPr>
          <p:cNvPr id="4" name="TextBox 3"/>
          <p:cNvSpPr txBox="1"/>
          <p:nvPr/>
        </p:nvSpPr>
        <p:spPr>
          <a:xfrm>
            <a:off x="1214414" y="285728"/>
            <a:ext cx="6215106" cy="646331"/>
          </a:xfrm>
          <a:prstGeom prst="rect">
            <a:avLst/>
          </a:prstGeom>
          <a:noFill/>
        </p:spPr>
        <p:txBody>
          <a:bodyPr wrap="square" rtlCol="0">
            <a:spAutoFit/>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Admin dash board to add movies, see all the reservation and you can see all about admin.</a:t>
            </a:r>
            <a:endParaRPr lang="ru-RU"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Darkhan\Desktop\need\Screenshot_13.png"/>
          <p:cNvPicPr>
            <a:picLocks noChangeAspect="1" noChangeArrowheads="1"/>
          </p:cNvPicPr>
          <p:nvPr/>
        </p:nvPicPr>
        <p:blipFill>
          <a:blip r:embed="rId2"/>
          <a:srcRect/>
          <a:stretch>
            <a:fillRect/>
          </a:stretch>
        </p:blipFill>
        <p:spPr bwMode="auto">
          <a:xfrm>
            <a:off x="714348" y="1500174"/>
            <a:ext cx="7807983" cy="4908751"/>
          </a:xfrm>
          <a:prstGeom prst="rect">
            <a:avLst/>
          </a:prstGeom>
          <a:noFill/>
        </p:spPr>
      </p:pic>
      <p:sp>
        <p:nvSpPr>
          <p:cNvPr id="3" name="TextBox 2"/>
          <p:cNvSpPr txBox="1"/>
          <p:nvPr/>
        </p:nvSpPr>
        <p:spPr>
          <a:xfrm>
            <a:off x="1071538" y="428604"/>
            <a:ext cx="6929486" cy="646331"/>
          </a:xfrm>
          <a:prstGeom prst="rect">
            <a:avLst/>
          </a:prstGeom>
          <a:noFill/>
        </p:spPr>
        <p:txBody>
          <a:bodyPr wrap="square" rtlCol="0">
            <a:spAutoFit/>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Here you can add films, delete or load all films from database.</a:t>
            </a:r>
            <a:endParaRPr lang="ru-RU"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Darkhan\Desktop\Screenshot_3.png"/>
          <p:cNvPicPr>
            <a:picLocks noChangeAspect="1" noChangeArrowheads="1"/>
          </p:cNvPicPr>
          <p:nvPr/>
        </p:nvPicPr>
        <p:blipFill>
          <a:blip r:embed="rId2"/>
          <a:srcRect/>
          <a:stretch>
            <a:fillRect/>
          </a:stretch>
        </p:blipFill>
        <p:spPr bwMode="auto">
          <a:xfrm>
            <a:off x="357158" y="1214422"/>
            <a:ext cx="8448704" cy="5330334"/>
          </a:xfrm>
          <a:prstGeom prst="rect">
            <a:avLst/>
          </a:prstGeom>
          <a:noFill/>
        </p:spPr>
      </p:pic>
      <p:sp>
        <p:nvSpPr>
          <p:cNvPr id="3" name="TextBox 2"/>
          <p:cNvSpPr txBox="1"/>
          <p:nvPr/>
        </p:nvSpPr>
        <p:spPr>
          <a:xfrm>
            <a:off x="357158" y="500042"/>
            <a:ext cx="7572428" cy="369332"/>
          </a:xfrm>
          <a:prstGeom prst="rect">
            <a:avLst/>
          </a:prstGeom>
          <a:noFill/>
        </p:spPr>
        <p:txBody>
          <a:bodyPr wrap="square" rtlCol="0">
            <a:spAutoFit/>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History of reservation , all booked films can be seen here</a:t>
            </a:r>
            <a:endParaRPr lang="ru-RU"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 name="TextBox 3"/>
          <p:cNvSpPr txBox="1"/>
          <p:nvPr/>
        </p:nvSpPr>
        <p:spPr>
          <a:xfrm>
            <a:off x="7286644" y="785794"/>
            <a:ext cx="184731" cy="369332"/>
          </a:xfrm>
          <a:prstGeom prst="rect">
            <a:avLst/>
          </a:prstGeom>
          <a:noFill/>
        </p:spPr>
        <p:txBody>
          <a:bodyPr wrap="none" rtlCol="0">
            <a:spAutoFit/>
          </a:bodyPr>
          <a:lstStyle/>
          <a:p>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Darkhan\Desktop\need\Screenshot_3.png"/>
          <p:cNvPicPr>
            <a:picLocks noChangeAspect="1" noChangeArrowheads="1"/>
          </p:cNvPicPr>
          <p:nvPr/>
        </p:nvPicPr>
        <p:blipFill>
          <a:blip r:embed="rId2"/>
          <a:srcRect/>
          <a:stretch>
            <a:fillRect/>
          </a:stretch>
        </p:blipFill>
        <p:spPr bwMode="auto">
          <a:xfrm>
            <a:off x="1000100" y="1214422"/>
            <a:ext cx="7532712" cy="5391278"/>
          </a:xfrm>
          <a:prstGeom prst="rect">
            <a:avLst/>
          </a:prstGeom>
          <a:noFill/>
        </p:spPr>
      </p:pic>
      <p:sp>
        <p:nvSpPr>
          <p:cNvPr id="3" name="TextBox 2"/>
          <p:cNvSpPr txBox="1"/>
          <p:nvPr/>
        </p:nvSpPr>
        <p:spPr>
          <a:xfrm>
            <a:off x="1714480" y="500042"/>
            <a:ext cx="6286544" cy="369332"/>
          </a:xfrm>
          <a:prstGeom prst="rect">
            <a:avLst/>
          </a:prstGeom>
          <a:noFill/>
        </p:spPr>
        <p:txBody>
          <a:bodyPr wrap="square" rtlCol="0">
            <a:spAutoFit/>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All about me!)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500042"/>
            <a:ext cx="9143999" cy="206210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Conclusion</a:t>
            </a:r>
          </a:p>
          <a:p>
            <a:pPr algn="ct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 do my best and I think you will appreciate it.</a:t>
            </a:r>
          </a:p>
          <a:p>
            <a:pPr algn="ct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Here is the link to the </a:t>
            </a:r>
            <a:r>
              <a:rPr lang="en-US" sz="2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github</a:t>
            </a: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below</a:t>
            </a:r>
          </a:p>
          <a:p>
            <a:pPr algn="ct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2"/>
              </a:rPr>
              <a:t>https://github.com/MyrzabekDarkhan</a:t>
            </a: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2"/>
              </a:rPr>
              <a:t>/</a:t>
            </a:r>
            <a:endPar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en-US" sz="2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CinemaBookingSystem</a:t>
            </a:r>
            <a:endParaRPr lang="ru-RU"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912408" y="1305341"/>
            <a:ext cx="7479483" cy="4247317"/>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Index:</a:t>
            </a:r>
          </a:p>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1.Introduction.</a:t>
            </a:r>
          </a:p>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a:t>
            </a: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.Purpose of the project.</a:t>
            </a:r>
            <a:endPar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3.How it works.</a:t>
            </a:r>
          </a:p>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4.Conclusion.</a:t>
            </a:r>
            <a:endParaRPr lang="ru-RU"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81588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endPar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endPar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endPar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Прямоугольник 6"/>
          <p:cNvSpPr/>
          <p:nvPr/>
        </p:nvSpPr>
        <p:spPr>
          <a:xfrm>
            <a:off x="0" y="0"/>
            <a:ext cx="9144000" cy="224676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Introduction</a:t>
            </a:r>
          </a:p>
          <a:p>
            <a:pPr algn="ctr"/>
            <a:r>
              <a:rPr 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The following report will outline the development of an automated Ticket Reservation </a:t>
            </a:r>
            <a:r>
              <a:rPr 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System. This </a:t>
            </a:r>
            <a:r>
              <a:rPr 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application has been designed for customers to reserve theatre tickets for various </a:t>
            </a:r>
            <a:r>
              <a:rPr 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films.</a:t>
            </a:r>
            <a:endParaRPr lang="ru-RU"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0800000" flipH="1" flipV="1">
            <a:off x="0" y="75465"/>
            <a:ext cx="9144000" cy="341632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This project is aimed at developing a Cinema Booking System for particular Cinema Halls. The Cinema Booking System is an booking application based on </a:t>
            </a:r>
            <a:r>
              <a:rPr lang="en-US"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javaFX</a:t>
            </a: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.This application will automate the reservation of tickets and enquiries about availability of the tickets and seats for particular cinema’s halls. This is one of the important features of our system. First customer buy reserve seats by this application and go to the cinema where he or she booked film. Then stuff in the cinema can easily check the reservation by this application. customer has to visit cinema hall for further process. So , the customer can pay from the cinema hall. Hence both the customer and the cinema can sort out further matter .For every cinema there will be one application.</a:t>
            </a:r>
            <a:endParaRPr lang="ru-RU"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endParaRPr lang="ru-RU"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endParaRPr lang="ru-RU"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arkhan\Desktop\need\Screenshot_27.png"/>
          <p:cNvPicPr>
            <a:picLocks noChangeAspect="1" noChangeArrowheads="1"/>
          </p:cNvPicPr>
          <p:nvPr/>
        </p:nvPicPr>
        <p:blipFill>
          <a:blip r:embed="rId2"/>
          <a:srcRect/>
          <a:stretch>
            <a:fillRect/>
          </a:stretch>
        </p:blipFill>
        <p:spPr bwMode="auto">
          <a:xfrm>
            <a:off x="1142976" y="1500174"/>
            <a:ext cx="7143800" cy="5093866"/>
          </a:xfrm>
          <a:prstGeom prst="rect">
            <a:avLst/>
          </a:prstGeom>
          <a:noFill/>
        </p:spPr>
      </p:pic>
      <p:sp>
        <p:nvSpPr>
          <p:cNvPr id="3" name="TextBox 2"/>
          <p:cNvSpPr txBox="1"/>
          <p:nvPr/>
        </p:nvSpPr>
        <p:spPr>
          <a:xfrm>
            <a:off x="928662" y="357166"/>
            <a:ext cx="7715304" cy="923330"/>
          </a:xfrm>
          <a:prstGeom prst="rect">
            <a:avLst/>
          </a:prstGeom>
          <a:noFill/>
        </p:spPr>
        <p:txBody>
          <a:bodyPr wrap="square" rtlCol="0">
            <a:spAutoFit/>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Here we have 3 directions. First direction where you entrance to the cinema and book films. Second sign in as an admin and look their reservation, third exit from the program.</a:t>
            </a:r>
            <a:endParaRPr lang="ru-RU"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arkhan\Desktop\need\Screenshot_17.png"/>
          <p:cNvPicPr>
            <a:picLocks noChangeAspect="1" noChangeArrowheads="1"/>
          </p:cNvPicPr>
          <p:nvPr/>
        </p:nvPicPr>
        <p:blipFill>
          <a:blip r:embed="rId2"/>
          <a:srcRect/>
          <a:stretch>
            <a:fillRect/>
          </a:stretch>
        </p:blipFill>
        <p:spPr bwMode="auto">
          <a:xfrm>
            <a:off x="1071538" y="1142984"/>
            <a:ext cx="7288212" cy="5381625"/>
          </a:xfrm>
          <a:prstGeom prst="rect">
            <a:avLst/>
          </a:prstGeom>
          <a:noFill/>
        </p:spPr>
      </p:pic>
      <p:sp>
        <p:nvSpPr>
          <p:cNvPr id="4" name="TextBox 3"/>
          <p:cNvSpPr txBox="1"/>
          <p:nvPr/>
        </p:nvSpPr>
        <p:spPr>
          <a:xfrm>
            <a:off x="1071538" y="285728"/>
            <a:ext cx="7143800" cy="646331"/>
          </a:xfrm>
          <a:prstGeom prst="rect">
            <a:avLst/>
          </a:prstGeom>
          <a:noFill/>
        </p:spPr>
        <p:txBody>
          <a:bodyPr wrap="square" rtlCol="0">
            <a:spAutoFit/>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Member Dash board, where you can book , see latest news and look information about this cinema</a:t>
            </a:r>
            <a:endParaRPr lang="ru-RU"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arkhan\Desktop\need\Screenshot_22.png"/>
          <p:cNvPicPr>
            <a:picLocks noChangeAspect="1" noChangeArrowheads="1"/>
          </p:cNvPicPr>
          <p:nvPr/>
        </p:nvPicPr>
        <p:blipFill>
          <a:blip r:embed="rId2"/>
          <a:srcRect/>
          <a:stretch>
            <a:fillRect/>
          </a:stretch>
        </p:blipFill>
        <p:spPr bwMode="auto">
          <a:xfrm>
            <a:off x="642910" y="1357298"/>
            <a:ext cx="8143900" cy="5138031"/>
          </a:xfrm>
          <a:prstGeom prst="rect">
            <a:avLst/>
          </a:prstGeom>
          <a:noFill/>
        </p:spPr>
      </p:pic>
      <p:sp>
        <p:nvSpPr>
          <p:cNvPr id="4" name="TextBox 3"/>
          <p:cNvSpPr txBox="1"/>
          <p:nvPr/>
        </p:nvSpPr>
        <p:spPr>
          <a:xfrm>
            <a:off x="1500166" y="428604"/>
            <a:ext cx="6858048" cy="646331"/>
          </a:xfrm>
          <a:prstGeom prst="rect">
            <a:avLst/>
          </a:prstGeom>
          <a:noFill/>
        </p:spPr>
        <p:txBody>
          <a:bodyPr wrap="square" rtlCol="0">
            <a:spAutoFit/>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You will see 5 main halls , you can go in particular hall that you prefer.</a:t>
            </a:r>
            <a:endParaRPr lang="ru-RU"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Darkhan\Desktop\need\Screenshot_29.png"/>
          <p:cNvPicPr>
            <a:picLocks noChangeAspect="1" noChangeArrowheads="1"/>
          </p:cNvPicPr>
          <p:nvPr/>
        </p:nvPicPr>
        <p:blipFill>
          <a:blip r:embed="rId2"/>
          <a:srcRect/>
          <a:stretch>
            <a:fillRect/>
          </a:stretch>
        </p:blipFill>
        <p:spPr bwMode="auto">
          <a:xfrm>
            <a:off x="0" y="1142984"/>
            <a:ext cx="4286248" cy="3152882"/>
          </a:xfrm>
          <a:prstGeom prst="rect">
            <a:avLst/>
          </a:prstGeom>
          <a:noFill/>
        </p:spPr>
      </p:pic>
      <p:sp>
        <p:nvSpPr>
          <p:cNvPr id="3" name="TextBox 2"/>
          <p:cNvSpPr txBox="1"/>
          <p:nvPr/>
        </p:nvSpPr>
        <p:spPr>
          <a:xfrm>
            <a:off x="785786" y="214290"/>
            <a:ext cx="7500990" cy="646331"/>
          </a:xfrm>
          <a:prstGeom prst="rect">
            <a:avLst/>
          </a:prstGeom>
          <a:noFill/>
        </p:spPr>
        <p:txBody>
          <a:bodyPr wrap="square" rtlCol="0">
            <a:spAutoFit/>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As an example you choose film </a:t>
            </a:r>
            <a:r>
              <a:rPr lang="en-US"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Naruto</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and here you should fill all the field and select your seat.</a:t>
            </a:r>
            <a:endParaRPr lang="ru-RU"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4" name="Picture 2" descr="C:\Users\Darkhan\Desktop\need\Screenshot_30.png"/>
          <p:cNvPicPr>
            <a:picLocks noChangeAspect="1" noChangeArrowheads="1"/>
          </p:cNvPicPr>
          <p:nvPr/>
        </p:nvPicPr>
        <p:blipFill>
          <a:blip r:embed="rId3"/>
          <a:srcRect/>
          <a:stretch>
            <a:fillRect/>
          </a:stretch>
        </p:blipFill>
        <p:spPr bwMode="auto">
          <a:xfrm>
            <a:off x="4487956" y="3214686"/>
            <a:ext cx="4656044" cy="3429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Darkhan\Desktop\need\Screenshot_31.png"/>
          <p:cNvPicPr>
            <a:picLocks noChangeAspect="1" noChangeArrowheads="1"/>
          </p:cNvPicPr>
          <p:nvPr/>
        </p:nvPicPr>
        <p:blipFill>
          <a:blip r:embed="rId2"/>
          <a:srcRect/>
          <a:stretch>
            <a:fillRect/>
          </a:stretch>
        </p:blipFill>
        <p:spPr bwMode="auto">
          <a:xfrm>
            <a:off x="2000232" y="1928802"/>
            <a:ext cx="5735638" cy="4257675"/>
          </a:xfrm>
          <a:prstGeom prst="rect">
            <a:avLst/>
          </a:prstGeom>
          <a:noFill/>
        </p:spPr>
      </p:pic>
      <p:sp>
        <p:nvSpPr>
          <p:cNvPr id="4" name="TextBox 3"/>
          <p:cNvSpPr txBox="1"/>
          <p:nvPr/>
        </p:nvSpPr>
        <p:spPr>
          <a:xfrm>
            <a:off x="214282" y="500042"/>
            <a:ext cx="7858180" cy="646331"/>
          </a:xfrm>
          <a:prstGeom prst="rect">
            <a:avLst/>
          </a:prstGeom>
          <a:noFill/>
        </p:spPr>
        <p:txBody>
          <a:bodyPr wrap="square" rtlCol="0">
            <a:spAutoFit/>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And when you successfully booked your film, you will see that your seat will be busy.</a:t>
            </a:r>
            <a:endParaRPr lang="ru-RU"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Яркая">
  <a:themeElements>
    <a:clrScheme name="Яркая">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Ярк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Яркая">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51</TotalTime>
  <Words>266</Words>
  <PresentationFormat>Экран (4:3)</PresentationFormat>
  <Paragraphs>30</Paragraphs>
  <Slides>17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Яркая</vt:lpstr>
      <vt:lpstr>Cinema Booking System</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Cinema Booking System</dc:title>
  <dc:creator>Darkhan</dc:creator>
  <cp:lastModifiedBy>Darkhan</cp:lastModifiedBy>
  <cp:revision>12</cp:revision>
  <dcterms:created xsi:type="dcterms:W3CDTF">2018-04-24T14:44:47Z</dcterms:created>
  <dcterms:modified xsi:type="dcterms:W3CDTF">2018-04-24T15:45:03Z</dcterms:modified>
</cp:coreProperties>
</file>