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6858000" cx="12192000"/>
  <p:notesSz cx="6858000" cy="9144000"/>
  <p:embeddedFontLst>
    <p:embeddedFont>
      <p:font typeface="Comfortaa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992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416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hIldY2yjk2zoOPuObE79u/XvG7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7E29E6-5A41-47A2-9922-1D275547BD7E}">
  <a:tblStyle styleId="{D37E29E6-5A41-47A2-9922-1D275547BD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992" orient="horz"/>
        <p:guide pos="3840"/>
        <p:guide pos="141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regular.fntdata"/><Relationship Id="rId11" Type="http://schemas.openxmlformats.org/officeDocument/2006/relationships/slide" Target="slides/slide4.xml"/><Relationship Id="rId22" Type="http://customschemas.google.com/relationships/presentationmetadata" Target="metadata"/><Relationship Id="rId10" Type="http://schemas.openxmlformats.org/officeDocument/2006/relationships/slide" Target="slides/slide3.xml"/><Relationship Id="rId21" Type="http://schemas.openxmlformats.org/officeDocument/2006/relationships/font" Target="fonts/Comfortaa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973a391e0_2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973a391e0_2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3973a391e0_2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973a3918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973a3918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3973a3918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973a391e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973a391e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3973a391e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973a3918e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973a3918e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3973a3918e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973a391e0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973a391e0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3973a391e0_1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8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Google Shape;16;p18"/>
          <p:cNvSpPr txBox="1"/>
          <p:nvPr>
            <p:ph idx="1" type="body"/>
          </p:nvPr>
        </p:nvSpPr>
        <p:spPr>
          <a:xfrm>
            <a:off x="3512343" y="5922140"/>
            <a:ext cx="5167313" cy="518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3" type="body"/>
          </p:nvPr>
        </p:nvSpPr>
        <p:spPr>
          <a:xfrm>
            <a:off x="4038600" y="3608511"/>
            <a:ext cx="4114800" cy="518795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type="title"/>
          </p:nvPr>
        </p:nvSpPr>
        <p:spPr>
          <a:xfrm>
            <a:off x="350836" y="2445633"/>
            <a:ext cx="11490325" cy="823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 Column">
  <p:cSld name="Content 3 Colum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 txBox="1"/>
          <p:nvPr>
            <p:ph type="title"/>
          </p:nvPr>
        </p:nvSpPr>
        <p:spPr>
          <a:xfrm>
            <a:off x="594519" y="1"/>
            <a:ext cx="11002962" cy="1623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" type="body"/>
          </p:nvPr>
        </p:nvSpPr>
        <p:spPr>
          <a:xfrm>
            <a:off x="960121" y="3669506"/>
            <a:ext cx="3108326" cy="256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/>
            </a:lvl1pPr>
            <a:lvl2pPr indent="-3175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/>
            </a:lvl2pPr>
            <a:lvl3pPr indent="-3175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/>
            </a:lvl3pPr>
            <a:lvl4pPr indent="-3048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/>
            </a:lvl4pPr>
            <a:lvl5pPr indent="-3048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7"/>
          <p:cNvSpPr/>
          <p:nvPr>
            <p:ph idx="2" type="pic"/>
          </p:nvPr>
        </p:nvSpPr>
        <p:spPr>
          <a:xfrm>
            <a:off x="960438" y="1624013"/>
            <a:ext cx="3108325" cy="18923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27"/>
          <p:cNvSpPr/>
          <p:nvPr>
            <p:ph idx="3" type="pic"/>
          </p:nvPr>
        </p:nvSpPr>
        <p:spPr>
          <a:xfrm>
            <a:off x="4542155" y="1623219"/>
            <a:ext cx="3108325" cy="18923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7"/>
          <p:cNvSpPr/>
          <p:nvPr>
            <p:ph idx="4" type="pic"/>
          </p:nvPr>
        </p:nvSpPr>
        <p:spPr>
          <a:xfrm>
            <a:off x="8122920" y="1623219"/>
            <a:ext cx="3108325" cy="18923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27"/>
          <p:cNvSpPr txBox="1"/>
          <p:nvPr>
            <p:ph idx="5" type="body"/>
          </p:nvPr>
        </p:nvSpPr>
        <p:spPr>
          <a:xfrm>
            <a:off x="4541837" y="3681412"/>
            <a:ext cx="3108326" cy="256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/>
            </a:lvl1pPr>
            <a:lvl2pPr indent="-3175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/>
            </a:lvl2pPr>
            <a:lvl3pPr indent="-3175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/>
            </a:lvl3pPr>
            <a:lvl4pPr indent="-3048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/>
            </a:lvl4pPr>
            <a:lvl5pPr indent="-3048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7"/>
          <p:cNvSpPr txBox="1"/>
          <p:nvPr>
            <p:ph idx="6" type="body"/>
          </p:nvPr>
        </p:nvSpPr>
        <p:spPr>
          <a:xfrm>
            <a:off x="8122919" y="3681412"/>
            <a:ext cx="3108326" cy="256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/>
            </a:lvl1pPr>
            <a:lvl2pPr indent="-3175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/>
            </a:lvl2pPr>
            <a:lvl3pPr indent="-3175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/>
            </a:lvl3pPr>
            <a:lvl4pPr indent="-3048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/>
            </a:lvl4pPr>
            <a:lvl5pPr indent="-3048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12" type="sldNum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8"/>
          <p:cNvSpPr/>
          <p:nvPr>
            <p:ph idx="2" type="pic"/>
          </p:nvPr>
        </p:nvSpPr>
        <p:spPr>
          <a:xfrm>
            <a:off x="0" y="0"/>
            <a:ext cx="541655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28"/>
          <p:cNvSpPr txBox="1"/>
          <p:nvPr>
            <p:ph idx="12" type="sldNum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28"/>
          <p:cNvSpPr txBox="1"/>
          <p:nvPr>
            <p:ph idx="1" type="body"/>
          </p:nvPr>
        </p:nvSpPr>
        <p:spPr>
          <a:xfrm>
            <a:off x="6096000" y="1661160"/>
            <a:ext cx="4646246" cy="2218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8"/>
          <p:cNvSpPr txBox="1"/>
          <p:nvPr/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8"/>
          <p:cNvSpPr txBox="1"/>
          <p:nvPr>
            <p:ph type="title"/>
          </p:nvPr>
        </p:nvSpPr>
        <p:spPr>
          <a:xfrm>
            <a:off x="6095999" y="612037"/>
            <a:ext cx="5897218" cy="884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8"/>
          <p:cNvSpPr/>
          <p:nvPr/>
        </p:nvSpPr>
        <p:spPr>
          <a:xfrm>
            <a:off x="6107044" y="6303963"/>
            <a:ext cx="3014980" cy="554037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512343" y="5922140"/>
            <a:ext cx="5167313" cy="518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3" type="body"/>
          </p:nvPr>
        </p:nvSpPr>
        <p:spPr>
          <a:xfrm>
            <a:off x="4038600" y="3608511"/>
            <a:ext cx="4114800" cy="518795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350836" y="2445633"/>
            <a:ext cx="11490325" cy="823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3"/>
          <p:cNvSpPr txBox="1"/>
          <p:nvPr>
            <p:ph type="title"/>
          </p:nvPr>
        </p:nvSpPr>
        <p:spPr>
          <a:xfrm>
            <a:off x="4038600" y="4607137"/>
            <a:ext cx="4114800" cy="421480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" type="body"/>
          </p:nvPr>
        </p:nvSpPr>
        <p:spPr>
          <a:xfrm>
            <a:off x="1478756" y="1569719"/>
            <a:ext cx="9234488" cy="2651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9"/>
          <p:cNvSpPr txBox="1"/>
          <p:nvPr>
            <p:ph type="title"/>
          </p:nvPr>
        </p:nvSpPr>
        <p:spPr>
          <a:xfrm>
            <a:off x="702365" y="1660810"/>
            <a:ext cx="10787270" cy="830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9"/>
          <p:cNvSpPr txBox="1"/>
          <p:nvPr>
            <p:ph idx="1" type="body"/>
          </p:nvPr>
        </p:nvSpPr>
        <p:spPr>
          <a:xfrm>
            <a:off x="3512343" y="5137992"/>
            <a:ext cx="5167313" cy="518795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9"/>
          <p:cNvSpPr txBox="1"/>
          <p:nvPr>
            <p:ph idx="3" type="body"/>
          </p:nvPr>
        </p:nvSpPr>
        <p:spPr>
          <a:xfrm>
            <a:off x="588194" y="3903126"/>
            <a:ext cx="3064668" cy="518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9"/>
          <p:cNvSpPr txBox="1"/>
          <p:nvPr>
            <p:ph idx="4" type="body"/>
          </p:nvPr>
        </p:nvSpPr>
        <p:spPr>
          <a:xfrm>
            <a:off x="4563664" y="3893330"/>
            <a:ext cx="3064668" cy="518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9"/>
          <p:cNvSpPr txBox="1"/>
          <p:nvPr>
            <p:ph idx="5" type="body"/>
          </p:nvPr>
        </p:nvSpPr>
        <p:spPr>
          <a:xfrm>
            <a:off x="8539138" y="3903126"/>
            <a:ext cx="3064668" cy="518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9"/>
          <p:cNvSpPr/>
          <p:nvPr>
            <p:ph idx="6" type="clipArt"/>
          </p:nvPr>
        </p:nvSpPr>
        <p:spPr>
          <a:xfrm>
            <a:off x="1754768" y="3098985"/>
            <a:ext cx="731520" cy="73152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9"/>
          <p:cNvSpPr/>
          <p:nvPr>
            <p:ph idx="7" type="clipArt"/>
          </p:nvPr>
        </p:nvSpPr>
        <p:spPr>
          <a:xfrm>
            <a:off x="5730240" y="3098985"/>
            <a:ext cx="731520" cy="73152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29"/>
          <p:cNvSpPr/>
          <p:nvPr>
            <p:ph idx="8" type="clipArt"/>
          </p:nvPr>
        </p:nvSpPr>
        <p:spPr>
          <a:xfrm>
            <a:off x="9705712" y="3098985"/>
            <a:ext cx="731520" cy="73152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24"/>
          <p:cNvSpPr txBox="1"/>
          <p:nvPr>
            <p:ph type="title"/>
          </p:nvPr>
        </p:nvSpPr>
        <p:spPr>
          <a:xfrm>
            <a:off x="4038600" y="4607137"/>
            <a:ext cx="4114800" cy="421480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" type="body"/>
          </p:nvPr>
        </p:nvSpPr>
        <p:spPr>
          <a:xfrm>
            <a:off x="1478756" y="1569719"/>
            <a:ext cx="9234488" cy="2651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0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30"/>
          <p:cNvSpPr txBox="1"/>
          <p:nvPr>
            <p:ph type="title"/>
          </p:nvPr>
        </p:nvSpPr>
        <p:spPr>
          <a:xfrm>
            <a:off x="702365" y="1660810"/>
            <a:ext cx="10787270" cy="830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" type="body"/>
          </p:nvPr>
        </p:nvSpPr>
        <p:spPr>
          <a:xfrm>
            <a:off x="3512343" y="5137992"/>
            <a:ext cx="5167313" cy="518795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3" type="body"/>
          </p:nvPr>
        </p:nvSpPr>
        <p:spPr>
          <a:xfrm>
            <a:off x="588194" y="3903126"/>
            <a:ext cx="3064668" cy="518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4" type="body"/>
          </p:nvPr>
        </p:nvSpPr>
        <p:spPr>
          <a:xfrm>
            <a:off x="4563664" y="3893330"/>
            <a:ext cx="3064668" cy="518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5" type="body"/>
          </p:nvPr>
        </p:nvSpPr>
        <p:spPr>
          <a:xfrm>
            <a:off x="8539138" y="3903126"/>
            <a:ext cx="3064668" cy="518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0"/>
          <p:cNvSpPr/>
          <p:nvPr>
            <p:ph idx="6" type="clipArt"/>
          </p:nvPr>
        </p:nvSpPr>
        <p:spPr>
          <a:xfrm>
            <a:off x="1754768" y="3098985"/>
            <a:ext cx="731520" cy="73152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30"/>
          <p:cNvSpPr/>
          <p:nvPr>
            <p:ph idx="7" type="clipArt"/>
          </p:nvPr>
        </p:nvSpPr>
        <p:spPr>
          <a:xfrm>
            <a:off x="5730240" y="3098985"/>
            <a:ext cx="731520" cy="73152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30"/>
          <p:cNvSpPr/>
          <p:nvPr>
            <p:ph idx="8" type="clipArt"/>
          </p:nvPr>
        </p:nvSpPr>
        <p:spPr>
          <a:xfrm>
            <a:off x="9705712" y="3098985"/>
            <a:ext cx="731520" cy="73152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/>
          <p:nvPr>
            <p:ph idx="2" type="pic"/>
          </p:nvPr>
        </p:nvSpPr>
        <p:spPr>
          <a:xfrm>
            <a:off x="0" y="0"/>
            <a:ext cx="6096000" cy="68580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40" name="Google Shape;40;p19"/>
          <p:cNvSpPr txBox="1"/>
          <p:nvPr>
            <p:ph type="title"/>
          </p:nvPr>
        </p:nvSpPr>
        <p:spPr>
          <a:xfrm>
            <a:off x="7068819" y="642927"/>
            <a:ext cx="4846320" cy="1435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2" type="sldNum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9"/>
          <p:cNvSpPr txBox="1"/>
          <p:nvPr>
            <p:ph idx="1" type="body"/>
          </p:nvPr>
        </p:nvSpPr>
        <p:spPr>
          <a:xfrm>
            <a:off x="7068820" y="2078875"/>
            <a:ext cx="4114800" cy="3798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/>
          <p:nvPr/>
        </p:nvSpPr>
        <p:spPr>
          <a:xfrm>
            <a:off x="7068820" y="6303963"/>
            <a:ext cx="3014980" cy="554037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6225539" y="1546138"/>
            <a:ext cx="4023360" cy="464871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0"/>
          <p:cNvSpPr/>
          <p:nvPr>
            <p:ph idx="2" type="pic"/>
          </p:nvPr>
        </p:nvSpPr>
        <p:spPr>
          <a:xfrm>
            <a:off x="0" y="0"/>
            <a:ext cx="5416550" cy="6846932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20"/>
          <p:cNvSpPr txBox="1"/>
          <p:nvPr>
            <p:ph idx="3" type="body"/>
          </p:nvPr>
        </p:nvSpPr>
        <p:spPr>
          <a:xfrm>
            <a:off x="6096000" y="2799617"/>
            <a:ext cx="4646246" cy="2218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0"/>
          <p:cNvSpPr txBox="1"/>
          <p:nvPr/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0"/>
          <p:cNvSpPr txBox="1"/>
          <p:nvPr>
            <p:ph type="title"/>
          </p:nvPr>
        </p:nvSpPr>
        <p:spPr>
          <a:xfrm>
            <a:off x="6095999" y="612037"/>
            <a:ext cx="5897218" cy="884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/>
          <p:nvPr>
            <p:ph idx="2" type="pic"/>
          </p:nvPr>
        </p:nvSpPr>
        <p:spPr>
          <a:xfrm>
            <a:off x="0" y="0"/>
            <a:ext cx="6096000" cy="6867922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21"/>
          <p:cNvSpPr txBox="1"/>
          <p:nvPr>
            <p:ph type="title"/>
          </p:nvPr>
        </p:nvSpPr>
        <p:spPr>
          <a:xfrm>
            <a:off x="6096000" y="2262871"/>
            <a:ext cx="5251450" cy="16612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" type="body"/>
          </p:nvPr>
        </p:nvSpPr>
        <p:spPr>
          <a:xfrm>
            <a:off x="6096000" y="4378134"/>
            <a:ext cx="5251450" cy="365125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and Table">
  <p:cSld name="Chart and Tab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594519" y="767791"/>
            <a:ext cx="11002962" cy="823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2" type="sldNum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"/>
          <p:cNvSpPr txBox="1"/>
          <p:nvPr>
            <p:ph type="title"/>
          </p:nvPr>
        </p:nvSpPr>
        <p:spPr>
          <a:xfrm>
            <a:off x="7792279" y="365125"/>
            <a:ext cx="4018722" cy="5739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7792279" y="1263841"/>
            <a:ext cx="4018722" cy="4636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12" type="sldNum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25"/>
          <p:cNvSpPr/>
          <p:nvPr>
            <p:ph idx="2" type="pic"/>
          </p:nvPr>
        </p:nvSpPr>
        <p:spPr>
          <a:xfrm>
            <a:off x="736600" y="365125"/>
            <a:ext cx="2997200" cy="1781979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25"/>
          <p:cNvSpPr/>
          <p:nvPr>
            <p:ph idx="3" type="pic"/>
          </p:nvPr>
        </p:nvSpPr>
        <p:spPr>
          <a:xfrm>
            <a:off x="4051300" y="365125"/>
            <a:ext cx="2997200" cy="1781979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5"/>
          <p:cNvSpPr/>
          <p:nvPr>
            <p:ph idx="4" type="pic"/>
          </p:nvPr>
        </p:nvSpPr>
        <p:spPr>
          <a:xfrm>
            <a:off x="736600" y="2422525"/>
            <a:ext cx="2997200" cy="1781979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5"/>
          <p:cNvSpPr/>
          <p:nvPr>
            <p:ph idx="5" type="pic"/>
          </p:nvPr>
        </p:nvSpPr>
        <p:spPr>
          <a:xfrm>
            <a:off x="4051300" y="2422525"/>
            <a:ext cx="2997200" cy="1781979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5"/>
          <p:cNvSpPr/>
          <p:nvPr>
            <p:ph idx="6" type="pic"/>
          </p:nvPr>
        </p:nvSpPr>
        <p:spPr>
          <a:xfrm>
            <a:off x="736600" y="4479925"/>
            <a:ext cx="2997200" cy="1781979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5"/>
          <p:cNvSpPr/>
          <p:nvPr>
            <p:ph idx="7" type="pic"/>
          </p:nvPr>
        </p:nvSpPr>
        <p:spPr>
          <a:xfrm>
            <a:off x="4051300" y="4479925"/>
            <a:ext cx="2997200" cy="178197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5"/>
          <p:cNvSpPr/>
          <p:nvPr/>
        </p:nvSpPr>
        <p:spPr>
          <a:xfrm>
            <a:off x="7781678" y="6303963"/>
            <a:ext cx="3014980" cy="554037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 Column">
  <p:cSld name="Content 2 Colum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 txBox="1"/>
          <p:nvPr>
            <p:ph type="title"/>
          </p:nvPr>
        </p:nvSpPr>
        <p:spPr>
          <a:xfrm>
            <a:off x="594519" y="1"/>
            <a:ext cx="11002962" cy="1623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/>
          <p:nvPr>
            <p:ph idx="2" type="pic"/>
          </p:nvPr>
        </p:nvSpPr>
        <p:spPr>
          <a:xfrm>
            <a:off x="6578601" y="1638300"/>
            <a:ext cx="5156200" cy="18923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6"/>
          <p:cNvSpPr/>
          <p:nvPr>
            <p:ph idx="3" type="pic"/>
          </p:nvPr>
        </p:nvSpPr>
        <p:spPr>
          <a:xfrm>
            <a:off x="469900" y="1638300"/>
            <a:ext cx="5156200" cy="18923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26"/>
          <p:cNvSpPr txBox="1"/>
          <p:nvPr>
            <p:ph idx="1" type="body"/>
          </p:nvPr>
        </p:nvSpPr>
        <p:spPr>
          <a:xfrm>
            <a:off x="469107" y="3864355"/>
            <a:ext cx="5157787" cy="494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4" type="body"/>
          </p:nvPr>
        </p:nvSpPr>
        <p:spPr>
          <a:xfrm>
            <a:off x="469107" y="4531139"/>
            <a:ext cx="5157787" cy="2039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5" type="body"/>
          </p:nvPr>
        </p:nvSpPr>
        <p:spPr>
          <a:xfrm>
            <a:off x="6565107" y="3864355"/>
            <a:ext cx="5183188" cy="494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6" type="body"/>
          </p:nvPr>
        </p:nvSpPr>
        <p:spPr>
          <a:xfrm>
            <a:off x="6565107" y="4531139"/>
            <a:ext cx="5183188" cy="2039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2" type="sldNum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2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2" type="sldNum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5"/>
          <p:cNvSpPr txBox="1"/>
          <p:nvPr>
            <p:ph idx="12" type="sldNum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" id="121" name="Google Shape;121;p1"/>
          <p:cNvPicPr preferRelativeResize="0"/>
          <p:nvPr>
            <p:ph idx="2" type="pic"/>
          </p:nvPr>
        </p:nvPicPr>
        <p:blipFill rotWithShape="1">
          <a:blip r:embed="rId3">
            <a:alphaModFix amt="52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"/>
          <p:cNvSpPr txBox="1"/>
          <p:nvPr>
            <p:ph type="title"/>
          </p:nvPr>
        </p:nvSpPr>
        <p:spPr>
          <a:xfrm>
            <a:off x="350836" y="2445633"/>
            <a:ext cx="114903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/>
              <a:t>KJC Students Portal</a:t>
            </a:r>
            <a:endParaRPr/>
          </a:p>
        </p:txBody>
      </p:sp>
      <p:sp>
        <p:nvSpPr>
          <p:cNvPr id="123" name="Google Shape;123;p1"/>
          <p:cNvSpPr txBox="1"/>
          <p:nvPr>
            <p:ph idx="1" type="body"/>
          </p:nvPr>
        </p:nvSpPr>
        <p:spPr>
          <a:xfrm>
            <a:off x="3512343" y="5922140"/>
            <a:ext cx="5167313" cy="518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Version: 0.9.6</a:t>
            </a:r>
            <a:endParaRPr/>
          </a:p>
        </p:txBody>
      </p:sp>
      <p:sp>
        <p:nvSpPr>
          <p:cNvPr id="124" name="Google Shape;124;p1"/>
          <p:cNvSpPr txBox="1"/>
          <p:nvPr>
            <p:ph idx="3" type="body"/>
          </p:nvPr>
        </p:nvSpPr>
        <p:spPr>
          <a:xfrm>
            <a:off x="4038600" y="4771536"/>
            <a:ext cx="4114800" cy="369300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OVERVIEW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 txBox="1"/>
          <p:nvPr>
            <p:ph type="title"/>
          </p:nvPr>
        </p:nvSpPr>
        <p:spPr>
          <a:xfrm>
            <a:off x="6619700" y="598522"/>
            <a:ext cx="52515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WHAT’S NEXT</a:t>
            </a:r>
            <a:endParaRPr/>
          </a:p>
        </p:txBody>
      </p:sp>
      <p:pic>
        <p:nvPicPr>
          <p:cNvPr descr="close up of computer on top of table against a brick wall" id="206" name="Google Shape;206;p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0370" r="20369" t="0"/>
          <a:stretch/>
        </p:blipFill>
        <p:spPr>
          <a:xfrm>
            <a:off x="0" y="0"/>
            <a:ext cx="6096000" cy="6867922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9"/>
          <p:cNvSpPr txBox="1"/>
          <p:nvPr>
            <p:ph idx="1" type="body"/>
          </p:nvPr>
        </p:nvSpPr>
        <p:spPr>
          <a:xfrm>
            <a:off x="8056725" y="2065347"/>
            <a:ext cx="2377500" cy="365100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LOOKING AHEAD</a:t>
            </a:r>
            <a:endParaRPr/>
          </a:p>
        </p:txBody>
      </p:sp>
      <p:sp>
        <p:nvSpPr>
          <p:cNvPr id="208" name="Google Shape;208;p9"/>
          <p:cNvSpPr txBox="1"/>
          <p:nvPr>
            <p:ph idx="12" type="sldNum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9"/>
          <p:cNvSpPr txBox="1"/>
          <p:nvPr/>
        </p:nvSpPr>
        <p:spPr>
          <a:xfrm>
            <a:off x="6619700" y="3129750"/>
            <a:ext cx="5064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omfortaa"/>
                <a:ea typeface="Comfortaa"/>
                <a:cs typeface="Comfortaa"/>
                <a:sym typeface="Comfortaa"/>
              </a:rPr>
              <a:t>This project is still in active development and we have plans to add a lot more features as mentioned in the synopsis of this project.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"/>
          <p:cNvSpPr txBox="1"/>
          <p:nvPr>
            <p:ph type="title"/>
          </p:nvPr>
        </p:nvSpPr>
        <p:spPr>
          <a:xfrm>
            <a:off x="6095999" y="612037"/>
            <a:ext cx="5897218" cy="884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pic>
        <p:nvPicPr>
          <p:cNvPr descr="person staring at blueprints on a brick wall" id="216" name="Google Shape;216;p1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26" l="23552" r="23879" t="1"/>
          <a:stretch/>
        </p:blipFill>
        <p:spPr>
          <a:xfrm>
            <a:off x="0" y="0"/>
            <a:ext cx="54165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3"/>
          <p:cNvSpPr txBox="1"/>
          <p:nvPr>
            <p:ph idx="1" type="body"/>
          </p:nvPr>
        </p:nvSpPr>
        <p:spPr>
          <a:xfrm>
            <a:off x="6096000" y="1660945"/>
            <a:ext cx="5669280" cy="4208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</a:t>
            </a:r>
            <a:r>
              <a:rPr lang="en-US" sz="2000"/>
              <a:t> PORTAL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GOOD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/>
              <a:t>IF ITS USED COLLEGE WIDE IT WILL BE PROFITABLE TO COLLEGE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WE’RE GETTING OUR WORK DONE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finished the consolidation project at time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WE’RE DELIVERING FOR OUR</a:t>
            </a:r>
            <a:r>
              <a:rPr lang="en-US" sz="2000"/>
              <a:t> JAYANTIYANS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/>
              <a:t>jayantiyan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satisfaction  </a:t>
            </a:r>
            <a:r>
              <a:rPr lang="en-US"/>
              <a:t>our formost</a:t>
            </a:r>
            <a:endParaRPr/>
          </a:p>
          <a:p>
            <a:pPr indent="-13462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/>
          </a:p>
        </p:txBody>
      </p:sp>
      <p:sp>
        <p:nvSpPr>
          <p:cNvPr id="218" name="Google Shape;218;p13"/>
          <p:cNvSpPr txBox="1"/>
          <p:nvPr>
            <p:ph idx="12" type="sldNum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" id="223" name="Google Shape;223;p14"/>
          <p:cNvPicPr preferRelativeResize="0"/>
          <p:nvPr/>
        </p:nvPicPr>
        <p:blipFill rotWithShape="1">
          <a:blip r:embed="rId3">
            <a:alphaModFix amt="52000"/>
          </a:blip>
          <a:srcRect b="0" l="22717" r="45641" t="0"/>
          <a:stretch/>
        </p:blipFill>
        <p:spPr>
          <a:xfrm rot="-5400000">
            <a:off x="2667002" y="-2666999"/>
            <a:ext cx="6857999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4"/>
          <p:cNvSpPr txBox="1"/>
          <p:nvPr>
            <p:ph idx="4294967295" type="title"/>
          </p:nvPr>
        </p:nvSpPr>
        <p:spPr>
          <a:xfrm>
            <a:off x="702365" y="1660810"/>
            <a:ext cx="10787270" cy="830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/>
              <a:t>THANK YOU</a:t>
            </a:r>
            <a:endParaRPr/>
          </a:p>
        </p:txBody>
      </p:sp>
      <p:pic>
        <p:nvPicPr>
          <p:cNvPr descr="User" id="225" name="Google Shape;225;p14"/>
          <p:cNvPicPr preferRelativeResize="0"/>
          <p:nvPr>
            <p:ph idx="6" type="clipArt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8393" y="2553510"/>
            <a:ext cx="73152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velope" id="226" name="Google Shape;226;p14"/>
          <p:cNvPicPr preferRelativeResize="0"/>
          <p:nvPr>
            <p:ph idx="8" type="clipArt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7287" y="2553510"/>
            <a:ext cx="731520" cy="73152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4"/>
          <p:cNvSpPr txBox="1"/>
          <p:nvPr>
            <p:ph idx="3" type="body"/>
          </p:nvPr>
        </p:nvSpPr>
        <p:spPr>
          <a:xfrm>
            <a:off x="1951750" y="3830498"/>
            <a:ext cx="3064800" cy="14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SHAKIR ALI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SHOUVIK 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UTTAM KESARWANI</a:t>
            </a:r>
            <a:endParaRPr/>
          </a:p>
        </p:txBody>
      </p:sp>
      <p:sp>
        <p:nvSpPr>
          <p:cNvPr id="228" name="Google Shape;228;p14"/>
          <p:cNvSpPr txBox="1"/>
          <p:nvPr>
            <p:ph idx="5" type="body"/>
          </p:nvPr>
        </p:nvSpPr>
        <p:spPr>
          <a:xfrm>
            <a:off x="6910638" y="3565598"/>
            <a:ext cx="3064800" cy="16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21bcae35@kristujayanti.com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21bcae48@kristujayanti.com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21bcae55@kristujayanti.com</a:t>
            </a:r>
            <a:endParaRPr/>
          </a:p>
        </p:txBody>
      </p:sp>
      <p:sp>
        <p:nvSpPr>
          <p:cNvPr id="229" name="Google Shape;229;p14"/>
          <p:cNvSpPr txBox="1"/>
          <p:nvPr>
            <p:ph idx="1" type="body"/>
          </p:nvPr>
        </p:nvSpPr>
        <p:spPr>
          <a:xfrm>
            <a:off x="3512343" y="5680792"/>
            <a:ext cx="5167200" cy="518700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KJC Students Portal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 txBox="1"/>
          <p:nvPr>
            <p:ph type="title"/>
          </p:nvPr>
        </p:nvSpPr>
        <p:spPr>
          <a:xfrm>
            <a:off x="7068819" y="642927"/>
            <a:ext cx="4846320" cy="1435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pic>
        <p:nvPicPr>
          <p:cNvPr id="130" name="Google Shape;130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0369" r="20363" t="0"/>
          <a:stretch/>
        </p:blipFill>
        <p:spPr>
          <a:xfrm>
            <a:off x="0" y="0"/>
            <a:ext cx="6096000" cy="68580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pic>
      <p:sp>
        <p:nvSpPr>
          <p:cNvPr id="131" name="Google Shape;131;p2"/>
          <p:cNvSpPr txBox="1"/>
          <p:nvPr>
            <p:ph idx="1" type="body"/>
          </p:nvPr>
        </p:nvSpPr>
        <p:spPr>
          <a:xfrm>
            <a:off x="7068820" y="2247900"/>
            <a:ext cx="4114800" cy="3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INTRODUCTION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TEAM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TECHNICAL DETAILS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FEATURES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CONCLUSION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32" name="Google Shape;132;p2"/>
          <p:cNvSpPr txBox="1"/>
          <p:nvPr>
            <p:ph idx="12" type="sldNum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/>
          <p:nvPr>
            <p:ph type="title"/>
          </p:nvPr>
        </p:nvSpPr>
        <p:spPr>
          <a:xfrm>
            <a:off x="6095999" y="612037"/>
            <a:ext cx="5897218" cy="884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pic>
        <p:nvPicPr>
          <p:cNvPr descr="table with various people working on their laptops" id="139" name="Google Shape;139;p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3617" r="23616" t="0"/>
          <a:stretch/>
        </p:blipFill>
        <p:spPr>
          <a:xfrm>
            <a:off x="0" y="0"/>
            <a:ext cx="5416550" cy="684693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"/>
          <p:cNvSpPr txBox="1"/>
          <p:nvPr>
            <p:ph idx="1" type="body"/>
          </p:nvPr>
        </p:nvSpPr>
        <p:spPr>
          <a:xfrm>
            <a:off x="7535914" y="1633438"/>
            <a:ext cx="3017400" cy="465000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A Brief Overview</a:t>
            </a:r>
            <a:endParaRPr/>
          </a:p>
        </p:txBody>
      </p:sp>
      <p:sp>
        <p:nvSpPr>
          <p:cNvPr id="141" name="Google Shape;141;p3"/>
          <p:cNvSpPr txBox="1"/>
          <p:nvPr>
            <p:ph idx="3" type="body"/>
          </p:nvPr>
        </p:nvSpPr>
        <p:spPr>
          <a:xfrm>
            <a:off x="6195750" y="3572725"/>
            <a:ext cx="5537700" cy="22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800">
                <a:latin typeface="Comfortaa"/>
                <a:ea typeface="Comfortaa"/>
                <a:cs typeface="Comfortaa"/>
                <a:sym typeface="Comfortaa"/>
              </a:rPr>
              <a:t>KJC</a:t>
            </a:r>
            <a:r>
              <a:rPr lang="en-US" sz="1800">
                <a:latin typeface="Comfortaa"/>
                <a:ea typeface="Comfortaa"/>
                <a:cs typeface="Comfortaa"/>
                <a:sym typeface="Comfortaa"/>
              </a:rPr>
              <a:t> students portal is a personalised portal which can be used by teachers, class representatives and </a:t>
            </a:r>
            <a:r>
              <a:rPr lang="en-US" sz="1800">
                <a:latin typeface="Comfortaa"/>
                <a:ea typeface="Comfortaa"/>
                <a:cs typeface="Comfortaa"/>
                <a:sym typeface="Comfortaa"/>
              </a:rPr>
              <a:t>students. It enables facilities like </a:t>
            </a:r>
            <a:r>
              <a:rPr lang="en-US" sz="1800">
                <a:latin typeface="Comfortaa"/>
                <a:ea typeface="Comfortaa"/>
                <a:cs typeface="Comfortaa"/>
                <a:sym typeface="Comfortaa"/>
              </a:rPr>
              <a:t>uploading marksheet, viewing attendance, notice board, etc.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800">
                <a:latin typeface="Comfortaa"/>
                <a:ea typeface="Comfortaa"/>
                <a:cs typeface="Comfortaa"/>
                <a:sym typeface="Comfortaa"/>
              </a:rPr>
              <a:t>This portal will support user authentication and content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2" name="Google Shape;142;p3"/>
          <p:cNvSpPr txBox="1"/>
          <p:nvPr>
            <p:ph idx="12" type="sldNum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13973a391e0_2_1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3638" r="23643" t="0"/>
          <a:stretch/>
        </p:blipFill>
        <p:spPr>
          <a:xfrm>
            <a:off x="0" y="0"/>
            <a:ext cx="5416499" cy="6846901"/>
          </a:xfrm>
          <a:prstGeom prst="rect">
            <a:avLst/>
          </a:prstGeom>
        </p:spPr>
      </p:pic>
      <p:sp>
        <p:nvSpPr>
          <p:cNvPr id="149" name="Google Shape;149;g13973a391e0_2_12"/>
          <p:cNvSpPr txBox="1"/>
          <p:nvPr>
            <p:ph idx="12" type="sldNum"/>
          </p:nvPr>
        </p:nvSpPr>
        <p:spPr>
          <a:xfrm>
            <a:off x="11549269" y="6468303"/>
            <a:ext cx="44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g13973a391e0_2_12"/>
          <p:cNvSpPr txBox="1"/>
          <p:nvPr>
            <p:ph idx="3" type="body"/>
          </p:nvPr>
        </p:nvSpPr>
        <p:spPr>
          <a:xfrm>
            <a:off x="5834150" y="1699575"/>
            <a:ext cx="6096000" cy="461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92929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Currently TCS ION students portal allows only a handful of feature but we believe we can extend it’s functionality by providing students and teachers with a customized portal which is more customized to their needs.</a:t>
            </a:r>
            <a:endParaRPr b="1" sz="2000">
              <a:solidFill>
                <a:srgbClr val="292929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292929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92929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By providing the students with relevant information at hand, we have made this portal more accessible and informative. By providing a notifications center we have also given a school another communication tool.</a:t>
            </a:r>
            <a:endParaRPr b="1" sz="2000">
              <a:solidFill>
                <a:srgbClr val="292929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92929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92929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1" name="Google Shape;151;g13973a391e0_2_12"/>
          <p:cNvSpPr txBox="1"/>
          <p:nvPr>
            <p:ph type="title"/>
          </p:nvPr>
        </p:nvSpPr>
        <p:spPr>
          <a:xfrm>
            <a:off x="6095999" y="612037"/>
            <a:ext cx="58971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Why 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switch to KJC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portal?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g13973a3918e_0_0"/>
          <p:cNvGraphicFramePr/>
          <p:nvPr/>
        </p:nvGraphicFramePr>
        <p:xfrm>
          <a:off x="5889450" y="1604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{D37E29E6-5A41-47A2-9922-1D275547BD7E}</a:tableStyleId>
              </a:tblPr>
              <a:tblGrid>
                <a:gridCol w="1514175"/>
                <a:gridCol w="1441675"/>
                <a:gridCol w="3354350"/>
              </a:tblGrid>
              <a:tr h="903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Team Member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Roll No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Role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79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Shakir Ali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21BCAE35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Backend Management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79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Shouvik De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21BCAE48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Presentation Creator And Frontend Components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79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Uttam Kesarwani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21BCAE55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Frontend Management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8" name="Google Shape;158;g13973a3918e_0_0"/>
          <p:cNvSpPr/>
          <p:nvPr>
            <p:ph idx="2" type="pic"/>
          </p:nvPr>
        </p:nvSpPr>
        <p:spPr>
          <a:xfrm>
            <a:off x="0" y="0"/>
            <a:ext cx="5416500" cy="6846900"/>
          </a:xfrm>
          <a:prstGeom prst="rect">
            <a:avLst/>
          </a:prstGeom>
        </p:spPr>
      </p:sp>
      <p:sp>
        <p:nvSpPr>
          <p:cNvPr id="159" name="Google Shape;159;g13973a3918e_0_0"/>
          <p:cNvSpPr txBox="1"/>
          <p:nvPr>
            <p:ph idx="12" type="sldNum"/>
          </p:nvPr>
        </p:nvSpPr>
        <p:spPr>
          <a:xfrm>
            <a:off x="11549269" y="6468303"/>
            <a:ext cx="44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g13973a3918e_0_0"/>
          <p:cNvSpPr txBox="1"/>
          <p:nvPr>
            <p:ph type="title"/>
          </p:nvPr>
        </p:nvSpPr>
        <p:spPr>
          <a:xfrm>
            <a:off x="6095999" y="612037"/>
            <a:ext cx="58971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Team</a:t>
            </a:r>
            <a:endParaRPr/>
          </a:p>
        </p:txBody>
      </p:sp>
      <p:pic>
        <p:nvPicPr>
          <p:cNvPr descr="table with various people working on their laptops" id="161" name="Google Shape;161;g13973a3918e_0_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3617" r="23617" t="0"/>
          <a:stretch/>
        </p:blipFill>
        <p:spPr>
          <a:xfrm>
            <a:off x="0" y="0"/>
            <a:ext cx="5416551" cy="6846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/>
          <p:nvPr>
            <p:ph type="title"/>
          </p:nvPr>
        </p:nvSpPr>
        <p:spPr>
          <a:xfrm>
            <a:off x="6096000" y="2262871"/>
            <a:ext cx="5251450" cy="16612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TECHNICAL DETAILS</a:t>
            </a:r>
            <a:endParaRPr/>
          </a:p>
        </p:txBody>
      </p:sp>
      <p:pic>
        <p:nvPicPr>
          <p:cNvPr descr="close up of computer code" id="167" name="Google Shape;167;p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0370" r="20369" t="0"/>
          <a:stretch/>
        </p:blipFill>
        <p:spPr>
          <a:xfrm>
            <a:off x="0" y="0"/>
            <a:ext cx="6096000" cy="686792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"/>
          <p:cNvSpPr txBox="1"/>
          <p:nvPr>
            <p:ph idx="1" type="body"/>
          </p:nvPr>
        </p:nvSpPr>
        <p:spPr>
          <a:xfrm>
            <a:off x="7304405" y="4527049"/>
            <a:ext cx="2834700" cy="365100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LET’S DIVE IN</a:t>
            </a:r>
            <a:endParaRPr/>
          </a:p>
        </p:txBody>
      </p:sp>
      <p:sp>
        <p:nvSpPr>
          <p:cNvPr id="169" name="Google Shape;169;p4"/>
          <p:cNvSpPr txBox="1"/>
          <p:nvPr>
            <p:ph idx="12" type="sldNum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g13973a391e0_0_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6375" r="16375" t="0"/>
          <a:stretch/>
        </p:blipFill>
        <p:spPr>
          <a:xfrm>
            <a:off x="-497625" y="-4950"/>
            <a:ext cx="6158223" cy="6867900"/>
          </a:xfrm>
          <a:prstGeom prst="rect">
            <a:avLst/>
          </a:prstGeom>
        </p:spPr>
      </p:pic>
      <p:sp>
        <p:nvSpPr>
          <p:cNvPr id="176" name="Google Shape;176;g13973a391e0_0_0"/>
          <p:cNvSpPr txBox="1"/>
          <p:nvPr>
            <p:ph type="title"/>
          </p:nvPr>
        </p:nvSpPr>
        <p:spPr>
          <a:xfrm>
            <a:off x="6297775" y="868948"/>
            <a:ext cx="5251500" cy="792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Frontend</a:t>
            </a:r>
            <a:endParaRPr/>
          </a:p>
        </p:txBody>
      </p:sp>
      <p:sp>
        <p:nvSpPr>
          <p:cNvPr id="177" name="Google Shape;177;g13973a391e0_0_0"/>
          <p:cNvSpPr txBox="1"/>
          <p:nvPr>
            <p:ph idx="1" type="body"/>
          </p:nvPr>
        </p:nvSpPr>
        <p:spPr>
          <a:xfrm>
            <a:off x="6096000" y="1872425"/>
            <a:ext cx="5897100" cy="520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</a:t>
            </a:r>
            <a:r>
              <a:rPr lang="en-US" sz="1800"/>
              <a:t>Technology Used</a:t>
            </a:r>
            <a:endParaRPr sz="1800"/>
          </a:p>
        </p:txBody>
      </p:sp>
      <p:sp>
        <p:nvSpPr>
          <p:cNvPr id="178" name="Google Shape;178;g13973a391e0_0_0"/>
          <p:cNvSpPr txBox="1"/>
          <p:nvPr>
            <p:ph idx="12" type="sldNum"/>
          </p:nvPr>
        </p:nvSpPr>
        <p:spPr>
          <a:xfrm>
            <a:off x="11549269" y="6468303"/>
            <a:ext cx="44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79" name="Google Shape;179;g13973a391e0_0_0"/>
          <p:cNvGraphicFramePr/>
          <p:nvPr/>
        </p:nvGraphicFramePr>
        <p:xfrm>
          <a:off x="6480850" y="285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{D37E29E6-5A41-47A2-9922-1D275547BD7E}</a:tableStyleId>
              </a:tblPr>
              <a:tblGrid>
                <a:gridCol w="2379325"/>
                <a:gridCol w="2379325"/>
              </a:tblGrid>
              <a:tr h="84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Structure and Styling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</a:t>
                      </a:r>
                      <a:r>
                        <a:rPr lang="en-US" sz="1800"/>
                        <a:t>HTML5,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CSS3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84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Programing Language Used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</a:t>
                      </a:r>
                      <a:r>
                        <a:rPr lang="en-US" sz="1800"/>
                        <a:t>Node.js (18.9.0 v)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84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Javascript Framework Used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Svelte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84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CSS Framework</a:t>
                      </a:r>
                      <a:endParaRPr b="1"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Used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Bootstrap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g13973a3918e_0_1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5618" r="5618" t="0"/>
          <a:stretch/>
        </p:blipFill>
        <p:spPr>
          <a:xfrm>
            <a:off x="0" y="0"/>
            <a:ext cx="5461451" cy="6867900"/>
          </a:xfrm>
          <a:prstGeom prst="rect">
            <a:avLst/>
          </a:prstGeom>
        </p:spPr>
      </p:pic>
      <p:sp>
        <p:nvSpPr>
          <p:cNvPr id="186" name="Google Shape;186;g13973a3918e_0_12"/>
          <p:cNvSpPr txBox="1"/>
          <p:nvPr>
            <p:ph type="title"/>
          </p:nvPr>
        </p:nvSpPr>
        <p:spPr>
          <a:xfrm>
            <a:off x="6297775" y="868948"/>
            <a:ext cx="5251500" cy="792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Backend</a:t>
            </a:r>
            <a:endParaRPr/>
          </a:p>
        </p:txBody>
      </p:sp>
      <p:sp>
        <p:nvSpPr>
          <p:cNvPr id="187" name="Google Shape;187;g13973a3918e_0_12"/>
          <p:cNvSpPr txBox="1"/>
          <p:nvPr>
            <p:ph idx="1" type="body"/>
          </p:nvPr>
        </p:nvSpPr>
        <p:spPr>
          <a:xfrm>
            <a:off x="6967075" y="1774201"/>
            <a:ext cx="3912900" cy="47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Technologies Used</a:t>
            </a:r>
            <a:endParaRPr sz="1800"/>
          </a:p>
        </p:txBody>
      </p:sp>
      <p:sp>
        <p:nvSpPr>
          <p:cNvPr id="188" name="Google Shape;188;g13973a3918e_0_12"/>
          <p:cNvSpPr txBox="1"/>
          <p:nvPr>
            <p:ph idx="12" type="sldNum"/>
          </p:nvPr>
        </p:nvSpPr>
        <p:spPr>
          <a:xfrm>
            <a:off x="11549269" y="6468303"/>
            <a:ext cx="44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89" name="Google Shape;189;g13973a3918e_0_12"/>
          <p:cNvGraphicFramePr/>
          <p:nvPr/>
        </p:nvGraphicFramePr>
        <p:xfrm>
          <a:off x="6146025" y="345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{D37E29E6-5A41-47A2-9922-1D275547BD7E}</a:tableStyleId>
              </a:tblPr>
              <a:tblGrid>
                <a:gridCol w="2777500"/>
                <a:gridCol w="2777500"/>
              </a:tblGrid>
              <a:tr h="4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Programming Language Used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Node.js(18.9.0v)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Web Server Used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Svelte kit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Database Used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SQLITE 3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g13973a391e0_1_1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6890" r="26939" t="0"/>
          <a:stretch/>
        </p:blipFill>
        <p:spPr>
          <a:xfrm>
            <a:off x="0" y="0"/>
            <a:ext cx="6096000" cy="6867899"/>
          </a:xfrm>
          <a:prstGeom prst="rect">
            <a:avLst/>
          </a:prstGeom>
        </p:spPr>
      </p:pic>
      <p:sp>
        <p:nvSpPr>
          <p:cNvPr id="196" name="Google Shape;196;g13973a391e0_1_10"/>
          <p:cNvSpPr txBox="1"/>
          <p:nvPr>
            <p:ph type="title"/>
          </p:nvPr>
        </p:nvSpPr>
        <p:spPr>
          <a:xfrm>
            <a:off x="6495025" y="194101"/>
            <a:ext cx="5251500" cy="205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Emphasis On Cyber Security</a:t>
            </a:r>
            <a:endParaRPr/>
          </a:p>
        </p:txBody>
      </p:sp>
      <p:sp>
        <p:nvSpPr>
          <p:cNvPr id="197" name="Google Shape;197;g13973a391e0_1_10"/>
          <p:cNvSpPr txBox="1"/>
          <p:nvPr>
            <p:ph idx="1" type="body"/>
          </p:nvPr>
        </p:nvSpPr>
        <p:spPr>
          <a:xfrm>
            <a:off x="6495025" y="2545184"/>
            <a:ext cx="525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Designed by keeping cyber security in mind</a:t>
            </a:r>
            <a:endParaRPr sz="1800"/>
          </a:p>
        </p:txBody>
      </p:sp>
      <p:sp>
        <p:nvSpPr>
          <p:cNvPr id="198" name="Google Shape;198;g13973a391e0_1_10"/>
          <p:cNvSpPr txBox="1"/>
          <p:nvPr>
            <p:ph idx="12" type="sldNum"/>
          </p:nvPr>
        </p:nvSpPr>
        <p:spPr>
          <a:xfrm>
            <a:off x="11549269" y="6468303"/>
            <a:ext cx="44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g13973a391e0_1_10"/>
          <p:cNvSpPr txBox="1"/>
          <p:nvPr/>
        </p:nvSpPr>
        <p:spPr>
          <a:xfrm>
            <a:off x="6402475" y="3570538"/>
            <a:ext cx="5436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omfortaa"/>
                <a:ea typeface="Comfortaa"/>
                <a:cs typeface="Comfortaa"/>
                <a:sym typeface="Comfortaa"/>
              </a:rPr>
              <a:t>This Web Application has been made while taking special care of Cyber Security. Listed below are a few of the features which make this WebApp secure: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0" name="Google Shape;200;g13973a391e0_1_10"/>
          <p:cNvSpPr txBox="1"/>
          <p:nvPr/>
        </p:nvSpPr>
        <p:spPr>
          <a:xfrm>
            <a:off x="6589525" y="5124800"/>
            <a:ext cx="5062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Separate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backend and frontend (Separation of Concerns).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Only localhost allowed in CORS Policy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2022-09-13T16:23:01Z</dcterms:created>
  <dc:creator>Shakir Ali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