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4"/>
  </p:sldMasterIdLst>
  <p:notesMasterIdLst>
    <p:notesMasterId r:id="rId23"/>
  </p:notesMasterIdLst>
  <p:handoutMasterIdLst>
    <p:handoutMasterId r:id="rId24"/>
  </p:handoutMasterIdLst>
  <p:sldIdLst>
    <p:sldId id="272" r:id="rId5"/>
    <p:sldId id="275" r:id="rId6"/>
    <p:sldId id="256" r:id="rId7"/>
    <p:sldId id="274" r:id="rId8"/>
    <p:sldId id="278" r:id="rId9"/>
    <p:sldId id="276" r:id="rId10"/>
    <p:sldId id="277" r:id="rId11"/>
    <p:sldId id="280" r:id="rId12"/>
    <p:sldId id="281" r:id="rId13"/>
    <p:sldId id="283" r:id="rId14"/>
    <p:sldId id="284" r:id="rId15"/>
    <p:sldId id="285" r:id="rId16"/>
    <p:sldId id="290" r:id="rId17"/>
    <p:sldId id="286" r:id="rId18"/>
    <p:sldId id="287" r:id="rId19"/>
    <p:sldId id="288" r:id="rId20"/>
    <p:sldId id="289"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3E7090"/>
    <a:srgbClr val="BDA07D"/>
    <a:srgbClr val="F5F9F9"/>
    <a:srgbClr val="627272"/>
    <a:srgbClr val="93A5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6DB69-D7B4-456B-B65C-0B40C7846F05}" v="57" dt="2024-02-22T06:27:15.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2036"/>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A SOHATEJ NAGA KISHORE" userId="d25e5045cdc301fa" providerId="LiveId" clId="{C9A6DB69-D7B4-456B-B65C-0B40C7846F05}"/>
    <pc:docChg chg="undo custSel addSld delSld modSld">
      <pc:chgData name="MADA SOHATEJ NAGA KISHORE" userId="d25e5045cdc301fa" providerId="LiveId" clId="{C9A6DB69-D7B4-456B-B65C-0B40C7846F05}" dt="2024-03-18T14:33:08.675" v="8434" actId="1038"/>
      <pc:docMkLst>
        <pc:docMk/>
      </pc:docMkLst>
      <pc:sldChg chg="add del">
        <pc:chgData name="MADA SOHATEJ NAGA KISHORE" userId="d25e5045cdc301fa" providerId="LiveId" clId="{C9A6DB69-D7B4-456B-B65C-0B40C7846F05}" dt="2024-02-21T15:16:26.871" v="7120" actId="47"/>
        <pc:sldMkLst>
          <pc:docMk/>
          <pc:sldMk cId="972569183" sldId="256"/>
        </pc:sldMkLst>
      </pc:sldChg>
      <pc:sldChg chg="modSp add del mod">
        <pc:chgData name="MADA SOHATEJ NAGA KISHORE" userId="d25e5045cdc301fa" providerId="LiveId" clId="{C9A6DB69-D7B4-456B-B65C-0B40C7846F05}" dt="2024-03-18T14:32:50.018" v="8431" actId="1035"/>
        <pc:sldMkLst>
          <pc:docMk/>
          <pc:sldMk cId="498676530" sldId="272"/>
        </pc:sldMkLst>
        <pc:spChg chg="mod">
          <ac:chgData name="MADA SOHATEJ NAGA KISHORE" userId="d25e5045cdc301fa" providerId="LiveId" clId="{C9A6DB69-D7B4-456B-B65C-0B40C7846F05}" dt="2024-03-18T14:32:23.426" v="8421" actId="14100"/>
          <ac:spMkLst>
            <pc:docMk/>
            <pc:sldMk cId="498676530" sldId="272"/>
            <ac:spMk id="26" creationId="{BD4AD86E-C1ED-59AD-D73C-D571BF7178D2}"/>
          </ac:spMkLst>
        </pc:spChg>
        <pc:spChg chg="mod">
          <ac:chgData name="MADA SOHATEJ NAGA KISHORE" userId="d25e5045cdc301fa" providerId="LiveId" clId="{C9A6DB69-D7B4-456B-B65C-0B40C7846F05}" dt="2024-03-18T14:32:27.700" v="8422" actId="14100"/>
          <ac:spMkLst>
            <pc:docMk/>
            <pc:sldMk cId="498676530" sldId="272"/>
            <ac:spMk id="27" creationId="{C9293FD2-6E96-049F-CA33-76F7D99E8B5D}"/>
          </ac:spMkLst>
        </pc:spChg>
        <pc:spChg chg="mod">
          <ac:chgData name="MADA SOHATEJ NAGA KISHORE" userId="d25e5045cdc301fa" providerId="LiveId" clId="{C9A6DB69-D7B4-456B-B65C-0B40C7846F05}" dt="2024-03-18T14:32:30.970" v="8423" actId="14100"/>
          <ac:spMkLst>
            <pc:docMk/>
            <pc:sldMk cId="498676530" sldId="272"/>
            <ac:spMk id="28" creationId="{5FD2C172-60AE-51B9-D884-06C0CFFA6675}"/>
          </ac:spMkLst>
        </pc:spChg>
        <pc:spChg chg="mod">
          <ac:chgData name="MADA SOHATEJ NAGA KISHORE" userId="d25e5045cdc301fa" providerId="LiveId" clId="{C9A6DB69-D7B4-456B-B65C-0B40C7846F05}" dt="2024-03-18T14:32:35.539" v="8424" actId="14100"/>
          <ac:spMkLst>
            <pc:docMk/>
            <pc:sldMk cId="498676530" sldId="272"/>
            <ac:spMk id="29" creationId="{473E42AF-D59A-B57E-CE56-21EBE25771B1}"/>
          </ac:spMkLst>
        </pc:spChg>
        <pc:spChg chg="mod">
          <ac:chgData name="MADA SOHATEJ NAGA KISHORE" userId="d25e5045cdc301fa" providerId="LiveId" clId="{C9A6DB69-D7B4-456B-B65C-0B40C7846F05}" dt="2024-03-18T14:32:38.186" v="8425" actId="14100"/>
          <ac:spMkLst>
            <pc:docMk/>
            <pc:sldMk cId="498676530" sldId="272"/>
            <ac:spMk id="30" creationId="{11276E38-1A91-E97C-76F3-29383D8BBCBC}"/>
          </ac:spMkLst>
        </pc:spChg>
        <pc:picChg chg="mod">
          <ac:chgData name="MADA SOHATEJ NAGA KISHORE" userId="d25e5045cdc301fa" providerId="LiveId" clId="{C9A6DB69-D7B4-456B-B65C-0B40C7846F05}" dt="2024-03-18T14:32:50.018" v="8431" actId="1035"/>
          <ac:picMkLst>
            <pc:docMk/>
            <pc:sldMk cId="498676530" sldId="272"/>
            <ac:picMk id="10" creationId="{BF4C876D-9B83-3CB5-9DCC-21AD16C92C71}"/>
          </ac:picMkLst>
        </pc:picChg>
      </pc:sldChg>
      <pc:sldChg chg="add del">
        <pc:chgData name="MADA SOHATEJ NAGA KISHORE" userId="d25e5045cdc301fa" providerId="LiveId" clId="{C9A6DB69-D7B4-456B-B65C-0B40C7846F05}" dt="2024-02-21T15:16:26.871" v="7120" actId="47"/>
        <pc:sldMkLst>
          <pc:docMk/>
          <pc:sldMk cId="1659764064" sldId="274"/>
        </pc:sldMkLst>
      </pc:sldChg>
      <pc:sldChg chg="modSp add del mod">
        <pc:chgData name="MADA SOHATEJ NAGA KISHORE" userId="d25e5045cdc301fa" providerId="LiveId" clId="{C9A6DB69-D7B4-456B-B65C-0B40C7846F05}" dt="2024-03-17T14:38:22.509" v="8328" actId="2710"/>
        <pc:sldMkLst>
          <pc:docMk/>
          <pc:sldMk cId="244403476" sldId="275"/>
        </pc:sldMkLst>
        <pc:spChg chg="mod">
          <ac:chgData name="MADA SOHATEJ NAGA KISHORE" userId="d25e5045cdc301fa" providerId="LiveId" clId="{C9A6DB69-D7B4-456B-B65C-0B40C7846F05}" dt="2024-03-17T14:38:22.509" v="8328" actId="2710"/>
          <ac:spMkLst>
            <pc:docMk/>
            <pc:sldMk cId="244403476" sldId="275"/>
            <ac:spMk id="6" creationId="{1A94EDA5-D9C0-E590-FFED-D49D06D0204A}"/>
          </ac:spMkLst>
        </pc:spChg>
        <pc:spChg chg="mod">
          <ac:chgData name="MADA SOHATEJ NAGA KISHORE" userId="d25e5045cdc301fa" providerId="LiveId" clId="{C9A6DB69-D7B4-456B-B65C-0B40C7846F05}" dt="2024-02-21T08:51:27.407" v="4769" actId="6549"/>
          <ac:spMkLst>
            <pc:docMk/>
            <pc:sldMk cId="244403476" sldId="275"/>
            <ac:spMk id="7" creationId="{5B271685-CEF8-092E-8BAB-C391060A90EE}"/>
          </ac:spMkLst>
        </pc:spChg>
      </pc:sldChg>
      <pc:sldChg chg="modSp add del mod">
        <pc:chgData name="MADA SOHATEJ NAGA KISHORE" userId="d25e5045cdc301fa" providerId="LiveId" clId="{C9A6DB69-D7B4-456B-B65C-0B40C7846F05}" dt="2024-02-22T06:23:57.912" v="8195" actId="20577"/>
        <pc:sldMkLst>
          <pc:docMk/>
          <pc:sldMk cId="2970871334" sldId="276"/>
        </pc:sldMkLst>
        <pc:spChg chg="mod">
          <ac:chgData name="MADA SOHATEJ NAGA KISHORE" userId="d25e5045cdc301fa" providerId="LiveId" clId="{C9A6DB69-D7B4-456B-B65C-0B40C7846F05}" dt="2024-02-22T06:23:57.912" v="8195" actId="20577"/>
          <ac:spMkLst>
            <pc:docMk/>
            <pc:sldMk cId="2970871334" sldId="276"/>
            <ac:spMk id="2" creationId="{8BC91567-0615-4F30-5DBA-20F1AB7A01E7}"/>
          </ac:spMkLst>
        </pc:spChg>
      </pc:sldChg>
      <pc:sldChg chg="modSp add del mod">
        <pc:chgData name="MADA SOHATEJ NAGA KISHORE" userId="d25e5045cdc301fa" providerId="LiveId" clId="{C9A6DB69-D7B4-456B-B65C-0B40C7846F05}" dt="2024-02-21T15:28:57.232" v="7634" actId="6549"/>
        <pc:sldMkLst>
          <pc:docMk/>
          <pc:sldMk cId="3419610136" sldId="277"/>
        </pc:sldMkLst>
        <pc:spChg chg="mod">
          <ac:chgData name="MADA SOHATEJ NAGA KISHORE" userId="d25e5045cdc301fa" providerId="LiveId" clId="{C9A6DB69-D7B4-456B-B65C-0B40C7846F05}" dt="2024-02-21T15:28:57.232" v="7634" actId="6549"/>
          <ac:spMkLst>
            <pc:docMk/>
            <pc:sldMk cId="3419610136" sldId="277"/>
            <ac:spMk id="2" creationId="{65576249-66C0-0827-70B0-83FC2DE44FC4}"/>
          </ac:spMkLst>
        </pc:spChg>
      </pc:sldChg>
      <pc:sldChg chg="add del">
        <pc:chgData name="MADA SOHATEJ NAGA KISHORE" userId="d25e5045cdc301fa" providerId="LiveId" clId="{C9A6DB69-D7B4-456B-B65C-0B40C7846F05}" dt="2024-02-21T15:16:26.871" v="7120" actId="47"/>
        <pc:sldMkLst>
          <pc:docMk/>
          <pc:sldMk cId="2175007622" sldId="278"/>
        </pc:sldMkLst>
      </pc:sldChg>
      <pc:sldChg chg="addSp delSp modSp add del mod">
        <pc:chgData name="MADA SOHATEJ NAGA KISHORE" userId="d25e5045cdc301fa" providerId="LiveId" clId="{C9A6DB69-D7B4-456B-B65C-0B40C7846F05}" dt="2024-03-18T14:33:08.675" v="8434" actId="1038"/>
        <pc:sldMkLst>
          <pc:docMk/>
          <pc:sldMk cId="1602534184" sldId="280"/>
        </pc:sldMkLst>
        <pc:spChg chg="add del mod">
          <ac:chgData name="MADA SOHATEJ NAGA KISHORE" userId="d25e5045cdc301fa" providerId="LiveId" clId="{C9A6DB69-D7B4-456B-B65C-0B40C7846F05}" dt="2024-03-18T14:33:08.675" v="8434" actId="1038"/>
          <ac:spMkLst>
            <pc:docMk/>
            <pc:sldMk cId="1602534184" sldId="280"/>
            <ac:spMk id="2" creationId="{E4DE80AF-B8BC-3925-78D9-11A4D439B267}"/>
          </ac:spMkLst>
        </pc:spChg>
        <pc:spChg chg="add del mod">
          <ac:chgData name="MADA SOHATEJ NAGA KISHORE" userId="d25e5045cdc301fa" providerId="LiveId" clId="{C9A6DB69-D7B4-456B-B65C-0B40C7846F05}" dt="2024-03-17T14:39:09.371" v="8332" actId="1036"/>
          <ac:spMkLst>
            <pc:docMk/>
            <pc:sldMk cId="1602534184" sldId="280"/>
            <ac:spMk id="3" creationId="{F2065C57-7F02-5EC7-5346-9B4C27EDB12D}"/>
          </ac:spMkLst>
        </pc:spChg>
        <pc:spChg chg="add del mod">
          <ac:chgData name="MADA SOHATEJ NAGA KISHORE" userId="d25e5045cdc301fa" providerId="LiveId" clId="{C9A6DB69-D7B4-456B-B65C-0B40C7846F05}" dt="2024-02-21T05:33:55.331" v="428" actId="478"/>
          <ac:spMkLst>
            <pc:docMk/>
            <pc:sldMk cId="1602534184" sldId="280"/>
            <ac:spMk id="4" creationId="{BA4AAB0D-C68E-46E2-D4DB-22768449FE60}"/>
          </ac:spMkLst>
        </pc:spChg>
        <pc:spChg chg="add del mod">
          <ac:chgData name="MADA SOHATEJ NAGA KISHORE" userId="d25e5045cdc301fa" providerId="LiveId" clId="{C9A6DB69-D7B4-456B-B65C-0B40C7846F05}" dt="2024-03-17T14:39:15.203" v="8336" actId="1036"/>
          <ac:spMkLst>
            <pc:docMk/>
            <pc:sldMk cId="1602534184" sldId="280"/>
            <ac:spMk id="5" creationId="{F1BA453F-0155-647B-867C-BED273A74D3A}"/>
          </ac:spMkLst>
        </pc:spChg>
        <pc:spChg chg="add del mod">
          <ac:chgData name="MADA SOHATEJ NAGA KISHORE" userId="d25e5045cdc301fa" providerId="LiveId" clId="{C9A6DB69-D7B4-456B-B65C-0B40C7846F05}" dt="2024-03-17T14:02:51.721" v="8284" actId="20577"/>
          <ac:spMkLst>
            <pc:docMk/>
            <pc:sldMk cId="1602534184" sldId="280"/>
            <ac:spMk id="6" creationId="{6525C95F-A842-D859-56D8-1C8A331A8D64}"/>
          </ac:spMkLst>
        </pc:spChg>
        <pc:spChg chg="add del mod">
          <ac:chgData name="MADA SOHATEJ NAGA KISHORE" userId="d25e5045cdc301fa" providerId="LiveId" clId="{C9A6DB69-D7B4-456B-B65C-0B40C7846F05}" dt="2024-02-21T05:38:08.206" v="767" actId="20577"/>
          <ac:spMkLst>
            <pc:docMk/>
            <pc:sldMk cId="1602534184" sldId="280"/>
            <ac:spMk id="7" creationId="{B2D56B73-6A08-7F46-C104-318AB6A15D5B}"/>
          </ac:spMkLst>
        </pc:spChg>
        <pc:spChg chg="add del">
          <ac:chgData name="MADA SOHATEJ NAGA KISHORE" userId="d25e5045cdc301fa" providerId="LiveId" clId="{C9A6DB69-D7B4-456B-B65C-0B40C7846F05}" dt="2024-02-21T05:37:41.506" v="765" actId="478"/>
          <ac:spMkLst>
            <pc:docMk/>
            <pc:sldMk cId="1602534184" sldId="280"/>
            <ac:spMk id="8" creationId="{2278BC5D-F31B-211A-3B3E-DB465D040C57}"/>
          </ac:spMkLst>
        </pc:spChg>
      </pc:sldChg>
      <pc:sldChg chg="addSp delSp modSp add del mod">
        <pc:chgData name="MADA SOHATEJ NAGA KISHORE" userId="d25e5045cdc301fa" providerId="LiveId" clId="{C9A6DB69-D7B4-456B-B65C-0B40C7846F05}" dt="2024-02-21T15:16:26.871" v="7120" actId="47"/>
        <pc:sldMkLst>
          <pc:docMk/>
          <pc:sldMk cId="3340667069" sldId="281"/>
        </pc:sldMkLst>
        <pc:spChg chg="add mod">
          <ac:chgData name="MADA SOHATEJ NAGA KISHORE" userId="d25e5045cdc301fa" providerId="LiveId" clId="{C9A6DB69-D7B4-456B-B65C-0B40C7846F05}" dt="2024-02-21T08:40:18.678" v="4738" actId="208"/>
          <ac:spMkLst>
            <pc:docMk/>
            <pc:sldMk cId="3340667069" sldId="281"/>
            <ac:spMk id="2" creationId="{6CA2E602-D54E-D402-2C2B-7E45835C52B6}"/>
          </ac:spMkLst>
        </pc:spChg>
        <pc:spChg chg="add mod">
          <ac:chgData name="MADA SOHATEJ NAGA KISHORE" userId="d25e5045cdc301fa" providerId="LiveId" clId="{C9A6DB69-D7B4-456B-B65C-0B40C7846F05}" dt="2024-02-21T08:41:27.960" v="4750" actId="207"/>
          <ac:spMkLst>
            <pc:docMk/>
            <pc:sldMk cId="3340667069" sldId="281"/>
            <ac:spMk id="4" creationId="{206ADFA5-3ECB-4158-4163-48E92BA561AC}"/>
          </ac:spMkLst>
        </pc:spChg>
        <pc:spChg chg="add mod">
          <ac:chgData name="MADA SOHATEJ NAGA KISHORE" userId="d25e5045cdc301fa" providerId="LiveId" clId="{C9A6DB69-D7B4-456B-B65C-0B40C7846F05}" dt="2024-02-21T08:40:36.606" v="4739" actId="208"/>
          <ac:spMkLst>
            <pc:docMk/>
            <pc:sldMk cId="3340667069" sldId="281"/>
            <ac:spMk id="5" creationId="{0A128016-2AAD-CC3D-D895-28D891BF6FA1}"/>
          </ac:spMkLst>
        </pc:spChg>
        <pc:spChg chg="add mod">
          <ac:chgData name="MADA SOHATEJ NAGA KISHORE" userId="d25e5045cdc301fa" providerId="LiveId" clId="{C9A6DB69-D7B4-456B-B65C-0B40C7846F05}" dt="2024-02-21T08:41:30.965" v="4751" actId="207"/>
          <ac:spMkLst>
            <pc:docMk/>
            <pc:sldMk cId="3340667069" sldId="281"/>
            <ac:spMk id="6" creationId="{9C7D63A6-A2F3-BB85-F074-E53C11D3B503}"/>
          </ac:spMkLst>
        </pc:spChg>
        <pc:spChg chg="add del mod">
          <ac:chgData name="MADA SOHATEJ NAGA KISHORE" userId="d25e5045cdc301fa" providerId="LiveId" clId="{C9A6DB69-D7B4-456B-B65C-0B40C7846F05}" dt="2024-02-21T05:51:09.248" v="1167" actId="21"/>
          <ac:spMkLst>
            <pc:docMk/>
            <pc:sldMk cId="3340667069" sldId="281"/>
            <ac:spMk id="8" creationId="{2278BC5D-F31B-211A-3B3E-DB465D040C57}"/>
          </ac:spMkLst>
        </pc:spChg>
        <pc:spChg chg="add mod">
          <ac:chgData name="MADA SOHATEJ NAGA KISHORE" userId="d25e5045cdc301fa" providerId="LiveId" clId="{C9A6DB69-D7B4-456B-B65C-0B40C7846F05}" dt="2024-02-21T08:40:36.606" v="4739" actId="208"/>
          <ac:spMkLst>
            <pc:docMk/>
            <pc:sldMk cId="3340667069" sldId="281"/>
            <ac:spMk id="9" creationId="{F5AE0F32-E03B-DBB9-308E-41F355CEBA35}"/>
          </ac:spMkLst>
        </pc:spChg>
        <pc:spChg chg="add mod">
          <ac:chgData name="MADA SOHATEJ NAGA KISHORE" userId="d25e5045cdc301fa" providerId="LiveId" clId="{C9A6DB69-D7B4-456B-B65C-0B40C7846F05}" dt="2024-02-21T08:40:36.606" v="4739" actId="208"/>
          <ac:spMkLst>
            <pc:docMk/>
            <pc:sldMk cId="3340667069" sldId="281"/>
            <ac:spMk id="10" creationId="{D0752879-0EB3-902A-61EC-0B12936D6881}"/>
          </ac:spMkLst>
        </pc:spChg>
        <pc:spChg chg="add mod">
          <ac:chgData name="MADA SOHATEJ NAGA KISHORE" userId="d25e5045cdc301fa" providerId="LiveId" clId="{C9A6DB69-D7B4-456B-B65C-0B40C7846F05}" dt="2024-02-21T08:41:13.225" v="4744" actId="14100"/>
          <ac:spMkLst>
            <pc:docMk/>
            <pc:sldMk cId="3340667069" sldId="281"/>
            <ac:spMk id="11" creationId="{BC332A9D-B851-672E-A0F9-43A754B674C8}"/>
          </ac:spMkLst>
        </pc:spChg>
        <pc:spChg chg="add mod">
          <ac:chgData name="MADA SOHATEJ NAGA KISHORE" userId="d25e5045cdc301fa" providerId="LiveId" clId="{C9A6DB69-D7B4-456B-B65C-0B40C7846F05}" dt="2024-02-21T08:41:17.934" v="4749" actId="1035"/>
          <ac:spMkLst>
            <pc:docMk/>
            <pc:sldMk cId="3340667069" sldId="281"/>
            <ac:spMk id="12" creationId="{C3E94B54-AF10-D75F-9134-22106A2D424A}"/>
          </ac:spMkLst>
        </pc:spChg>
        <pc:spChg chg="add mod">
          <ac:chgData name="MADA SOHATEJ NAGA KISHORE" userId="d25e5045cdc301fa" providerId="LiveId" clId="{C9A6DB69-D7B4-456B-B65C-0B40C7846F05}" dt="2024-02-21T05:58:13.696" v="1558" actId="1036"/>
          <ac:spMkLst>
            <pc:docMk/>
            <pc:sldMk cId="3340667069" sldId="281"/>
            <ac:spMk id="14" creationId="{F5C2D16D-2C66-04DA-FDBA-A47D50F9170B}"/>
          </ac:spMkLst>
        </pc:spChg>
        <pc:spChg chg="add mod">
          <ac:chgData name="MADA SOHATEJ NAGA KISHORE" userId="d25e5045cdc301fa" providerId="LiveId" clId="{C9A6DB69-D7B4-456B-B65C-0B40C7846F05}" dt="2024-02-21T09:17:04.584" v="5112" actId="1037"/>
          <ac:spMkLst>
            <pc:docMk/>
            <pc:sldMk cId="3340667069" sldId="281"/>
            <ac:spMk id="15" creationId="{F08B3F2D-96E5-8C8E-B2BB-78FCD8E772FF}"/>
          </ac:spMkLst>
        </pc:spChg>
        <pc:spChg chg="add del">
          <ac:chgData name="MADA SOHATEJ NAGA KISHORE" userId="d25e5045cdc301fa" providerId="LiveId" clId="{C9A6DB69-D7B4-456B-B65C-0B40C7846F05}" dt="2024-02-21T05:59:29.098" v="1672" actId="478"/>
          <ac:spMkLst>
            <pc:docMk/>
            <pc:sldMk cId="3340667069" sldId="281"/>
            <ac:spMk id="16" creationId="{AD770D19-F8E2-59FC-9E35-227D978410E4}"/>
          </ac:spMkLst>
        </pc:spChg>
        <pc:spChg chg="add mod">
          <ac:chgData name="MADA SOHATEJ NAGA KISHORE" userId="d25e5045cdc301fa" providerId="LiveId" clId="{C9A6DB69-D7B4-456B-B65C-0B40C7846F05}" dt="2024-02-21T07:43:52.300" v="2226" actId="1038"/>
          <ac:spMkLst>
            <pc:docMk/>
            <pc:sldMk cId="3340667069" sldId="281"/>
            <ac:spMk id="68" creationId="{E207E1B3-D17F-B196-13BA-CCBAF936E297}"/>
          </ac:spMkLst>
        </pc:spChg>
        <pc:spChg chg="add mod">
          <ac:chgData name="MADA SOHATEJ NAGA KISHORE" userId="d25e5045cdc301fa" providerId="LiveId" clId="{C9A6DB69-D7B4-456B-B65C-0B40C7846F05}" dt="2024-02-21T07:44:22.420" v="2333" actId="1038"/>
          <ac:spMkLst>
            <pc:docMk/>
            <pc:sldMk cId="3340667069" sldId="281"/>
            <ac:spMk id="69" creationId="{EF163B8B-245D-B477-5F2B-7D6E900343BB}"/>
          </ac:spMkLst>
        </pc:spChg>
        <pc:spChg chg="add mod">
          <ac:chgData name="MADA SOHATEJ NAGA KISHORE" userId="d25e5045cdc301fa" providerId="LiveId" clId="{C9A6DB69-D7B4-456B-B65C-0B40C7846F05}" dt="2024-02-21T08:39:03.816" v="4734" actId="571"/>
          <ac:spMkLst>
            <pc:docMk/>
            <pc:sldMk cId="3340667069" sldId="281"/>
            <ac:spMk id="76" creationId="{A379E5B9-72D7-20AD-938E-D4EBD7E0BDA9}"/>
          </ac:spMkLst>
        </pc:spChg>
        <pc:spChg chg="add mod">
          <ac:chgData name="MADA SOHATEJ NAGA KISHORE" userId="d25e5045cdc301fa" providerId="LiveId" clId="{C9A6DB69-D7B4-456B-B65C-0B40C7846F05}" dt="2024-02-21T08:39:03.816" v="4734" actId="571"/>
          <ac:spMkLst>
            <pc:docMk/>
            <pc:sldMk cId="3340667069" sldId="281"/>
            <ac:spMk id="77" creationId="{5BF63CEF-759F-EECC-E685-C3ACD9CA5077}"/>
          </ac:spMkLst>
        </pc:spChg>
        <pc:picChg chg="add del mod">
          <ac:chgData name="MADA SOHATEJ NAGA KISHORE" userId="d25e5045cdc301fa" providerId="LiveId" clId="{C9A6DB69-D7B4-456B-B65C-0B40C7846F05}" dt="2024-02-21T07:44:24.827" v="2334" actId="478"/>
          <ac:picMkLst>
            <pc:docMk/>
            <pc:sldMk cId="3340667069" sldId="281"/>
            <ac:picMk id="3" creationId="{C591E64D-D5AD-EFFB-5F29-E48622C5B0C3}"/>
          </ac:picMkLst>
        </pc:picChg>
        <pc:cxnChg chg="add del mod">
          <ac:chgData name="MADA SOHATEJ NAGA KISHORE" userId="d25e5045cdc301fa" providerId="LiveId" clId="{C9A6DB69-D7B4-456B-B65C-0B40C7846F05}" dt="2024-02-21T05:59:40.353" v="1674" actId="11529"/>
          <ac:cxnSpMkLst>
            <pc:docMk/>
            <pc:sldMk cId="3340667069" sldId="281"/>
            <ac:cxnSpMk id="18" creationId="{51F0C23C-0A45-F8FF-44CE-6FEF291CFB17}"/>
          </ac:cxnSpMkLst>
        </pc:cxnChg>
        <pc:cxnChg chg="add mod">
          <ac:chgData name="MADA SOHATEJ NAGA KISHORE" userId="d25e5045cdc301fa" providerId="LiveId" clId="{C9A6DB69-D7B4-456B-B65C-0B40C7846F05}" dt="2024-02-21T07:45:26.123" v="2363" actId="1036"/>
          <ac:cxnSpMkLst>
            <pc:docMk/>
            <pc:sldMk cId="3340667069" sldId="281"/>
            <ac:cxnSpMk id="20" creationId="{3E89B109-30C6-DF9E-A25D-4805D27DDD82}"/>
          </ac:cxnSpMkLst>
        </pc:cxnChg>
        <pc:cxnChg chg="add mod">
          <ac:chgData name="MADA SOHATEJ NAGA KISHORE" userId="d25e5045cdc301fa" providerId="LiveId" clId="{C9A6DB69-D7B4-456B-B65C-0B40C7846F05}" dt="2024-02-21T07:45:26.123" v="2363" actId="1036"/>
          <ac:cxnSpMkLst>
            <pc:docMk/>
            <pc:sldMk cId="3340667069" sldId="281"/>
            <ac:cxnSpMk id="24" creationId="{B14F847B-C44D-5FE4-6298-F6AD4C32779F}"/>
          </ac:cxnSpMkLst>
        </pc:cxnChg>
        <pc:cxnChg chg="add del">
          <ac:chgData name="MADA SOHATEJ NAGA KISHORE" userId="d25e5045cdc301fa" providerId="LiveId" clId="{C9A6DB69-D7B4-456B-B65C-0B40C7846F05}" dt="2024-02-21T06:00:33.949" v="1682" actId="478"/>
          <ac:cxnSpMkLst>
            <pc:docMk/>
            <pc:sldMk cId="3340667069" sldId="281"/>
            <ac:cxnSpMk id="27" creationId="{BA9AEF3B-171C-9B4C-A0FC-DC1A28FAB7C7}"/>
          </ac:cxnSpMkLst>
        </pc:cxnChg>
        <pc:cxnChg chg="add del mod">
          <ac:chgData name="MADA SOHATEJ NAGA KISHORE" userId="d25e5045cdc301fa" providerId="LiveId" clId="{C9A6DB69-D7B4-456B-B65C-0B40C7846F05}" dt="2024-02-21T06:01:24.083" v="1696" actId="478"/>
          <ac:cxnSpMkLst>
            <pc:docMk/>
            <pc:sldMk cId="3340667069" sldId="281"/>
            <ac:cxnSpMk id="29" creationId="{3AA96BD4-F8A9-04C8-8DE2-91E8BB5C72AC}"/>
          </ac:cxnSpMkLst>
        </pc:cxnChg>
        <pc:cxnChg chg="add mod">
          <ac:chgData name="MADA SOHATEJ NAGA KISHORE" userId="d25e5045cdc301fa" providerId="LiveId" clId="{C9A6DB69-D7B4-456B-B65C-0B40C7846F05}" dt="2024-02-21T06:04:05.386" v="1733" actId="13822"/>
          <ac:cxnSpMkLst>
            <pc:docMk/>
            <pc:sldMk cId="3340667069" sldId="281"/>
            <ac:cxnSpMk id="35" creationId="{20A6FABC-3123-35F3-3659-E26BDD8599BF}"/>
          </ac:cxnSpMkLst>
        </pc:cxnChg>
        <pc:cxnChg chg="add mod">
          <ac:chgData name="MADA SOHATEJ NAGA KISHORE" userId="d25e5045cdc301fa" providerId="LiveId" clId="{C9A6DB69-D7B4-456B-B65C-0B40C7846F05}" dt="2024-02-21T06:03:58.012" v="1731" actId="13822"/>
          <ac:cxnSpMkLst>
            <pc:docMk/>
            <pc:sldMk cId="3340667069" sldId="281"/>
            <ac:cxnSpMk id="38" creationId="{BD7031EC-87DD-A663-2845-0D3477C1B9BC}"/>
          </ac:cxnSpMkLst>
        </pc:cxnChg>
        <pc:cxnChg chg="add mod">
          <ac:chgData name="MADA SOHATEJ NAGA KISHORE" userId="d25e5045cdc301fa" providerId="LiveId" clId="{C9A6DB69-D7B4-456B-B65C-0B40C7846F05}" dt="2024-02-21T06:04:22.264" v="1734" actId="13822"/>
          <ac:cxnSpMkLst>
            <pc:docMk/>
            <pc:sldMk cId="3340667069" sldId="281"/>
            <ac:cxnSpMk id="41" creationId="{A0B55C42-2407-F418-AEA8-75F985700269}"/>
          </ac:cxnSpMkLst>
        </pc:cxnChg>
        <pc:cxnChg chg="add del mod">
          <ac:chgData name="MADA SOHATEJ NAGA KISHORE" userId="d25e5045cdc301fa" providerId="LiveId" clId="{C9A6DB69-D7B4-456B-B65C-0B40C7846F05}" dt="2024-02-21T06:04:26.475" v="1735" actId="478"/>
          <ac:cxnSpMkLst>
            <pc:docMk/>
            <pc:sldMk cId="3340667069" sldId="281"/>
            <ac:cxnSpMk id="44" creationId="{B3E65BF5-EB45-7F6A-19D6-CDDBB2F83D90}"/>
          </ac:cxnSpMkLst>
        </pc:cxnChg>
        <pc:cxnChg chg="add del mod">
          <ac:chgData name="MADA SOHATEJ NAGA KISHORE" userId="d25e5045cdc301fa" providerId="LiveId" clId="{C9A6DB69-D7B4-456B-B65C-0B40C7846F05}" dt="2024-02-21T06:02:55.302" v="1720" actId="11529"/>
          <ac:cxnSpMkLst>
            <pc:docMk/>
            <pc:sldMk cId="3340667069" sldId="281"/>
            <ac:cxnSpMk id="48" creationId="{545C687F-7580-C7D1-4936-20C90BDA18B4}"/>
          </ac:cxnSpMkLst>
        </pc:cxnChg>
        <pc:cxnChg chg="add mod">
          <ac:chgData name="MADA SOHATEJ NAGA KISHORE" userId="d25e5045cdc301fa" providerId="LiveId" clId="{C9A6DB69-D7B4-456B-B65C-0B40C7846F05}" dt="2024-02-21T08:41:13.225" v="4744" actId="14100"/>
          <ac:cxnSpMkLst>
            <pc:docMk/>
            <pc:sldMk cId="3340667069" sldId="281"/>
            <ac:cxnSpMk id="51" creationId="{51CBA365-3CB7-C112-8E7A-52C244F51D3B}"/>
          </ac:cxnSpMkLst>
        </pc:cxnChg>
        <pc:cxnChg chg="add del mod">
          <ac:chgData name="MADA SOHATEJ NAGA KISHORE" userId="d25e5045cdc301fa" providerId="LiveId" clId="{C9A6DB69-D7B4-456B-B65C-0B40C7846F05}" dt="2024-02-21T06:03:28.009" v="1727" actId="478"/>
          <ac:cxnSpMkLst>
            <pc:docMk/>
            <pc:sldMk cId="3340667069" sldId="281"/>
            <ac:cxnSpMk id="55" creationId="{CA157A2B-7CF7-2724-19AE-F3C32071B90F}"/>
          </ac:cxnSpMkLst>
        </pc:cxnChg>
        <pc:cxnChg chg="add mod">
          <ac:chgData name="MADA SOHATEJ NAGA KISHORE" userId="d25e5045cdc301fa" providerId="LiveId" clId="{C9A6DB69-D7B4-456B-B65C-0B40C7846F05}" dt="2024-02-21T06:04:39.480" v="1738" actId="13822"/>
          <ac:cxnSpMkLst>
            <pc:docMk/>
            <pc:sldMk cId="3340667069" sldId="281"/>
            <ac:cxnSpMk id="57" creationId="{BCFB1512-6E56-12E5-5C21-2EA3CDC4DB7A}"/>
          </ac:cxnSpMkLst>
        </pc:cxnChg>
        <pc:cxnChg chg="add mod">
          <ac:chgData name="MADA SOHATEJ NAGA KISHORE" userId="d25e5045cdc301fa" providerId="LiveId" clId="{C9A6DB69-D7B4-456B-B65C-0B40C7846F05}" dt="2024-02-21T08:41:17.934" v="4749" actId="1035"/>
          <ac:cxnSpMkLst>
            <pc:docMk/>
            <pc:sldMk cId="3340667069" sldId="281"/>
            <ac:cxnSpMk id="60" creationId="{A7CEEA4C-F09D-40F6-07B8-2E7F790E85E5}"/>
          </ac:cxnSpMkLst>
        </pc:cxnChg>
      </pc:sldChg>
      <pc:sldChg chg="add del">
        <pc:chgData name="MADA SOHATEJ NAGA KISHORE" userId="d25e5045cdc301fa" providerId="LiveId" clId="{C9A6DB69-D7B4-456B-B65C-0B40C7846F05}" dt="2024-02-21T15:16:26.871" v="7120" actId="47"/>
        <pc:sldMkLst>
          <pc:docMk/>
          <pc:sldMk cId="2815623532" sldId="282"/>
        </pc:sldMkLst>
      </pc:sldChg>
      <pc:sldChg chg="addSp delSp modSp new add del mod">
        <pc:chgData name="MADA SOHATEJ NAGA KISHORE" userId="d25e5045cdc301fa" providerId="LiveId" clId="{C9A6DB69-D7B4-456B-B65C-0B40C7846F05}" dt="2024-03-17T14:37:52.829" v="8324" actId="1037"/>
        <pc:sldMkLst>
          <pc:docMk/>
          <pc:sldMk cId="4281033789" sldId="283"/>
        </pc:sldMkLst>
        <pc:spChg chg="del">
          <ac:chgData name="MADA SOHATEJ NAGA KISHORE" userId="d25e5045cdc301fa" providerId="LiveId" clId="{C9A6DB69-D7B4-456B-B65C-0B40C7846F05}" dt="2024-02-21T05:50:47.616" v="1160" actId="478"/>
          <ac:spMkLst>
            <pc:docMk/>
            <pc:sldMk cId="4281033789" sldId="283"/>
            <ac:spMk id="2" creationId="{DFA71F2A-9596-5AF0-6260-4A75EA1C97A9}"/>
          </ac:spMkLst>
        </pc:spChg>
        <pc:spChg chg="del">
          <ac:chgData name="MADA SOHATEJ NAGA KISHORE" userId="d25e5045cdc301fa" providerId="LiveId" clId="{C9A6DB69-D7B4-456B-B65C-0B40C7846F05}" dt="2024-02-21T05:50:47.616" v="1160" actId="478"/>
          <ac:spMkLst>
            <pc:docMk/>
            <pc:sldMk cId="4281033789" sldId="283"/>
            <ac:spMk id="3" creationId="{067E2D78-9155-4424-0D52-3EE698F6BBF0}"/>
          </ac:spMkLst>
        </pc:spChg>
        <pc:spChg chg="del">
          <ac:chgData name="MADA SOHATEJ NAGA KISHORE" userId="d25e5045cdc301fa" providerId="LiveId" clId="{C9A6DB69-D7B4-456B-B65C-0B40C7846F05}" dt="2024-02-21T05:50:47.616" v="1160" actId="478"/>
          <ac:spMkLst>
            <pc:docMk/>
            <pc:sldMk cId="4281033789" sldId="283"/>
            <ac:spMk id="4" creationId="{5614E8C2-D651-B6A5-08D6-CCDB40BE4430}"/>
          </ac:spMkLst>
        </pc:spChg>
        <pc:spChg chg="del">
          <ac:chgData name="MADA SOHATEJ NAGA KISHORE" userId="d25e5045cdc301fa" providerId="LiveId" clId="{C9A6DB69-D7B4-456B-B65C-0B40C7846F05}" dt="2024-02-21T05:50:47.616" v="1160" actId="478"/>
          <ac:spMkLst>
            <pc:docMk/>
            <pc:sldMk cId="4281033789" sldId="283"/>
            <ac:spMk id="5" creationId="{8F5ED6D8-0A00-6B89-BB6B-3BAE1D58CD38}"/>
          </ac:spMkLst>
        </pc:spChg>
        <pc:spChg chg="add del">
          <ac:chgData name="MADA SOHATEJ NAGA KISHORE" userId="d25e5045cdc301fa" providerId="LiveId" clId="{C9A6DB69-D7B4-456B-B65C-0B40C7846F05}" dt="2024-02-21T05:50:57.909" v="1165" actId="22"/>
          <ac:spMkLst>
            <pc:docMk/>
            <pc:sldMk cId="4281033789" sldId="283"/>
            <ac:spMk id="7" creationId="{5A0FFF66-0EF9-76AA-D5E4-E8A66E38DABE}"/>
          </ac:spMkLst>
        </pc:spChg>
        <pc:spChg chg="add del mod">
          <ac:chgData name="MADA SOHATEJ NAGA KISHORE" userId="d25e5045cdc301fa" providerId="LiveId" clId="{C9A6DB69-D7B4-456B-B65C-0B40C7846F05}" dt="2024-02-21T05:51:23.077" v="1171" actId="22"/>
          <ac:spMkLst>
            <pc:docMk/>
            <pc:sldMk cId="4281033789" sldId="283"/>
            <ac:spMk id="9" creationId="{03819B52-A3D4-0C59-C9B8-0BA0CD6B2A7F}"/>
          </ac:spMkLst>
        </pc:spChg>
        <pc:spChg chg="add mod">
          <ac:chgData name="MADA SOHATEJ NAGA KISHORE" userId="d25e5045cdc301fa" providerId="LiveId" clId="{C9A6DB69-D7B4-456B-B65C-0B40C7846F05}" dt="2024-03-17T14:37:52.829" v="8324" actId="1037"/>
          <ac:spMkLst>
            <pc:docMk/>
            <pc:sldMk cId="4281033789" sldId="283"/>
            <ac:spMk id="10" creationId="{53E91C14-24C3-26FD-E4A4-A1812F8A4FAA}"/>
          </ac:spMkLst>
        </pc:spChg>
        <pc:spChg chg="add mod">
          <ac:chgData name="MADA SOHATEJ NAGA KISHORE" userId="d25e5045cdc301fa" providerId="LiveId" clId="{C9A6DB69-D7B4-456B-B65C-0B40C7846F05}" dt="2024-02-21T08:23:08.278" v="4392" actId="1036"/>
          <ac:spMkLst>
            <pc:docMk/>
            <pc:sldMk cId="4281033789" sldId="283"/>
            <ac:spMk id="11" creationId="{0C49E8FD-9B3D-480F-6931-FAC59A6613ED}"/>
          </ac:spMkLst>
        </pc:spChg>
        <pc:spChg chg="add del mod">
          <ac:chgData name="MADA SOHATEJ NAGA KISHORE" userId="d25e5045cdc301fa" providerId="LiveId" clId="{C9A6DB69-D7B4-456B-B65C-0B40C7846F05}" dt="2024-02-21T08:02:29.990" v="2405" actId="478"/>
          <ac:spMkLst>
            <pc:docMk/>
            <pc:sldMk cId="4281033789" sldId="283"/>
            <ac:spMk id="12" creationId="{A13F4632-8FA8-6677-680F-7FB90A39D44A}"/>
          </ac:spMkLst>
        </pc:spChg>
        <pc:spChg chg="add mod">
          <ac:chgData name="MADA SOHATEJ NAGA KISHORE" userId="d25e5045cdc301fa" providerId="LiveId" clId="{C9A6DB69-D7B4-456B-B65C-0B40C7846F05}" dt="2024-02-21T08:42:03.047" v="4752" actId="208"/>
          <ac:spMkLst>
            <pc:docMk/>
            <pc:sldMk cId="4281033789" sldId="283"/>
            <ac:spMk id="15" creationId="{68BC959F-B206-5812-2814-85C90298C951}"/>
          </ac:spMkLst>
        </pc:spChg>
        <pc:spChg chg="add mod">
          <ac:chgData name="MADA SOHATEJ NAGA KISHORE" userId="d25e5045cdc301fa" providerId="LiveId" clId="{C9A6DB69-D7B4-456B-B65C-0B40C7846F05}" dt="2024-02-21T08:42:03.047" v="4752" actId="208"/>
          <ac:spMkLst>
            <pc:docMk/>
            <pc:sldMk cId="4281033789" sldId="283"/>
            <ac:spMk id="16" creationId="{B963A980-708F-46BE-3B28-B34B6151A27B}"/>
          </ac:spMkLst>
        </pc:spChg>
        <pc:spChg chg="add mod">
          <ac:chgData name="MADA SOHATEJ NAGA KISHORE" userId="d25e5045cdc301fa" providerId="LiveId" clId="{C9A6DB69-D7B4-456B-B65C-0B40C7846F05}" dt="2024-02-21T08:42:03.047" v="4752" actId="208"/>
          <ac:spMkLst>
            <pc:docMk/>
            <pc:sldMk cId="4281033789" sldId="283"/>
            <ac:spMk id="17" creationId="{92CC5B97-23E3-6FE1-44B4-4E328AC9C708}"/>
          </ac:spMkLst>
        </pc:spChg>
        <pc:spChg chg="add mod">
          <ac:chgData name="MADA SOHATEJ NAGA KISHORE" userId="d25e5045cdc301fa" providerId="LiveId" clId="{C9A6DB69-D7B4-456B-B65C-0B40C7846F05}" dt="2024-02-21T08:42:03.047" v="4752" actId="208"/>
          <ac:spMkLst>
            <pc:docMk/>
            <pc:sldMk cId="4281033789" sldId="283"/>
            <ac:spMk id="18" creationId="{FCCFFF05-1712-870A-5AFC-C97D901B17E0}"/>
          </ac:spMkLst>
        </pc:spChg>
        <pc:spChg chg="add mod">
          <ac:chgData name="MADA SOHATEJ NAGA KISHORE" userId="d25e5045cdc301fa" providerId="LiveId" clId="{C9A6DB69-D7B4-456B-B65C-0B40C7846F05}" dt="2024-02-21T08:42:03.047" v="4752" actId="208"/>
          <ac:spMkLst>
            <pc:docMk/>
            <pc:sldMk cId="4281033789" sldId="283"/>
            <ac:spMk id="19" creationId="{2AEBEC4E-BE7F-AA84-4A3D-8E28469539C3}"/>
          </ac:spMkLst>
        </pc:spChg>
        <pc:spChg chg="add mod">
          <ac:chgData name="MADA SOHATEJ NAGA KISHORE" userId="d25e5045cdc301fa" providerId="LiveId" clId="{C9A6DB69-D7B4-456B-B65C-0B40C7846F05}" dt="2024-02-21T08:42:03.047" v="4752" actId="208"/>
          <ac:spMkLst>
            <pc:docMk/>
            <pc:sldMk cId="4281033789" sldId="283"/>
            <ac:spMk id="20" creationId="{D7F18BE0-2D82-CA2F-9D7D-FF44A8931AE8}"/>
          </ac:spMkLst>
        </pc:spChg>
        <pc:spChg chg="add mod">
          <ac:chgData name="MADA SOHATEJ NAGA KISHORE" userId="d25e5045cdc301fa" providerId="LiveId" clId="{C9A6DB69-D7B4-456B-B65C-0B40C7846F05}" dt="2024-02-21T08:42:03.047" v="4752" actId="208"/>
          <ac:spMkLst>
            <pc:docMk/>
            <pc:sldMk cId="4281033789" sldId="283"/>
            <ac:spMk id="21" creationId="{90C5AB09-43FF-2EA7-4660-ACEFF1C6D09F}"/>
          </ac:spMkLst>
        </pc:spChg>
        <pc:spChg chg="add del mod">
          <ac:chgData name="MADA SOHATEJ NAGA KISHORE" userId="d25e5045cdc301fa" providerId="LiveId" clId="{C9A6DB69-D7B4-456B-B65C-0B40C7846F05}" dt="2024-02-21T08:13:09.133" v="3402" actId="478"/>
          <ac:spMkLst>
            <pc:docMk/>
            <pc:sldMk cId="4281033789" sldId="283"/>
            <ac:spMk id="22" creationId="{A8EF4F3B-3C12-AB49-6638-A881DA8CD331}"/>
          </ac:spMkLst>
        </pc:spChg>
        <pc:spChg chg="add mod">
          <ac:chgData name="MADA SOHATEJ NAGA KISHORE" userId="d25e5045cdc301fa" providerId="LiveId" clId="{C9A6DB69-D7B4-456B-B65C-0B40C7846F05}" dt="2024-02-21T08:42:03.047" v="4752" actId="208"/>
          <ac:spMkLst>
            <pc:docMk/>
            <pc:sldMk cId="4281033789" sldId="283"/>
            <ac:spMk id="23" creationId="{9C4E95CA-9A29-4A9F-5A64-AD970A9C7CA8}"/>
          </ac:spMkLst>
        </pc:spChg>
        <pc:spChg chg="add mod">
          <ac:chgData name="MADA SOHATEJ NAGA KISHORE" userId="d25e5045cdc301fa" providerId="LiveId" clId="{C9A6DB69-D7B4-456B-B65C-0B40C7846F05}" dt="2024-02-21T08:42:03.047" v="4752" actId="208"/>
          <ac:spMkLst>
            <pc:docMk/>
            <pc:sldMk cId="4281033789" sldId="283"/>
            <ac:spMk id="24" creationId="{5C22B0E3-6DA4-363E-58DC-32F25A9F04AF}"/>
          </ac:spMkLst>
        </pc:spChg>
        <pc:spChg chg="add mod">
          <ac:chgData name="MADA SOHATEJ NAGA KISHORE" userId="d25e5045cdc301fa" providerId="LiveId" clId="{C9A6DB69-D7B4-456B-B65C-0B40C7846F05}" dt="2024-02-21T08:42:03.047" v="4752" actId="208"/>
          <ac:spMkLst>
            <pc:docMk/>
            <pc:sldMk cId="4281033789" sldId="283"/>
            <ac:spMk id="25" creationId="{DC9D65AA-792B-7E50-DC21-D66E51492EBD}"/>
          </ac:spMkLst>
        </pc:spChg>
        <pc:spChg chg="add mod">
          <ac:chgData name="MADA SOHATEJ NAGA KISHORE" userId="d25e5045cdc301fa" providerId="LiveId" clId="{C9A6DB69-D7B4-456B-B65C-0B40C7846F05}" dt="2024-02-21T08:42:03.047" v="4752" actId="208"/>
          <ac:spMkLst>
            <pc:docMk/>
            <pc:sldMk cId="4281033789" sldId="283"/>
            <ac:spMk id="26" creationId="{91E64044-1632-8272-45F7-ECA27BBF09B8}"/>
          </ac:spMkLst>
        </pc:spChg>
        <pc:spChg chg="add mod">
          <ac:chgData name="MADA SOHATEJ NAGA KISHORE" userId="d25e5045cdc301fa" providerId="LiveId" clId="{C9A6DB69-D7B4-456B-B65C-0B40C7846F05}" dt="2024-02-21T08:42:03.047" v="4752" actId="208"/>
          <ac:spMkLst>
            <pc:docMk/>
            <pc:sldMk cId="4281033789" sldId="283"/>
            <ac:spMk id="27" creationId="{7F7179C3-B82F-231C-3057-4E901466E647}"/>
          </ac:spMkLst>
        </pc:spChg>
        <pc:spChg chg="add mod">
          <ac:chgData name="MADA SOHATEJ NAGA KISHORE" userId="d25e5045cdc301fa" providerId="LiveId" clId="{C9A6DB69-D7B4-456B-B65C-0B40C7846F05}" dt="2024-02-21T08:25:27.167" v="4564" actId="1038"/>
          <ac:spMkLst>
            <pc:docMk/>
            <pc:sldMk cId="4281033789" sldId="283"/>
            <ac:spMk id="28" creationId="{C8C50176-79D8-2A8E-26E0-12332640297D}"/>
          </ac:spMkLst>
        </pc:spChg>
        <pc:spChg chg="add mod">
          <ac:chgData name="MADA SOHATEJ NAGA KISHORE" userId="d25e5045cdc301fa" providerId="LiveId" clId="{C9A6DB69-D7B4-456B-B65C-0B40C7846F05}" dt="2024-02-21T08:25:15.265" v="4557" actId="1035"/>
          <ac:spMkLst>
            <pc:docMk/>
            <pc:sldMk cId="4281033789" sldId="283"/>
            <ac:spMk id="29" creationId="{172846D2-4AD4-1436-EDAC-B1AAA9A54176}"/>
          </ac:spMkLst>
        </pc:spChg>
        <pc:spChg chg="add mod">
          <ac:chgData name="MADA SOHATEJ NAGA KISHORE" userId="d25e5045cdc301fa" providerId="LiveId" clId="{C9A6DB69-D7B4-456B-B65C-0B40C7846F05}" dt="2024-02-21T08:56:07.972" v="5046" actId="1035"/>
          <ac:spMkLst>
            <pc:docMk/>
            <pc:sldMk cId="4281033789" sldId="283"/>
            <ac:spMk id="95" creationId="{9CDA2366-33A6-1778-6C64-163753EC9C67}"/>
          </ac:spMkLst>
        </pc:spChg>
        <pc:spChg chg="add mod">
          <ac:chgData name="MADA SOHATEJ NAGA KISHORE" userId="d25e5045cdc301fa" providerId="LiveId" clId="{C9A6DB69-D7B4-456B-B65C-0B40C7846F05}" dt="2024-02-21T08:56:14.469" v="5057" actId="1038"/>
          <ac:spMkLst>
            <pc:docMk/>
            <pc:sldMk cId="4281033789" sldId="283"/>
            <ac:spMk id="96" creationId="{FC4DA198-4C69-F51A-A952-76E6FD7980E2}"/>
          </ac:spMkLst>
        </pc:spChg>
        <pc:picChg chg="add del mod">
          <ac:chgData name="MADA SOHATEJ NAGA KISHORE" userId="d25e5045cdc301fa" providerId="LiveId" clId="{C9A6DB69-D7B4-456B-B65C-0B40C7846F05}" dt="2024-02-21T08:43:01.954" v="4753" actId="478"/>
          <ac:picMkLst>
            <pc:docMk/>
            <pc:sldMk cId="4281033789" sldId="283"/>
            <ac:picMk id="14" creationId="{EC25989E-4F5F-A59B-551D-A9A4D7C87BCE}"/>
          </ac:picMkLst>
        </pc:picChg>
        <pc:cxnChg chg="add mod">
          <ac:chgData name="MADA SOHATEJ NAGA KISHORE" userId="d25e5045cdc301fa" providerId="LiveId" clId="{C9A6DB69-D7B4-456B-B65C-0B40C7846F05}" dt="2024-02-21T08:25:50.632" v="4567" actId="13822"/>
          <ac:cxnSpMkLst>
            <pc:docMk/>
            <pc:sldMk cId="4281033789" sldId="283"/>
            <ac:cxnSpMk id="31" creationId="{3CB52AA0-BFCC-662C-6071-86B0CEFD9093}"/>
          </ac:cxnSpMkLst>
        </pc:cxnChg>
        <pc:cxnChg chg="add mod">
          <ac:chgData name="MADA SOHATEJ NAGA KISHORE" userId="d25e5045cdc301fa" providerId="LiveId" clId="{C9A6DB69-D7B4-456B-B65C-0B40C7846F05}" dt="2024-02-21T08:26:33.161" v="4575" actId="1038"/>
          <ac:cxnSpMkLst>
            <pc:docMk/>
            <pc:sldMk cId="4281033789" sldId="283"/>
            <ac:cxnSpMk id="34" creationId="{9292B012-3906-8CB8-673C-E8AC96B6CCF8}"/>
          </ac:cxnSpMkLst>
        </pc:cxnChg>
        <pc:cxnChg chg="add mod">
          <ac:chgData name="MADA SOHATEJ NAGA KISHORE" userId="d25e5045cdc301fa" providerId="LiveId" clId="{C9A6DB69-D7B4-456B-B65C-0B40C7846F05}" dt="2024-02-21T08:37:56.946" v="4730" actId="13822"/>
          <ac:cxnSpMkLst>
            <pc:docMk/>
            <pc:sldMk cId="4281033789" sldId="283"/>
            <ac:cxnSpMk id="37" creationId="{DAE03980-C0C6-4F6B-C653-4332DE9B3C7F}"/>
          </ac:cxnSpMkLst>
        </pc:cxnChg>
        <pc:cxnChg chg="add del mod">
          <ac:chgData name="MADA SOHATEJ NAGA KISHORE" userId="d25e5045cdc301fa" providerId="LiveId" clId="{C9A6DB69-D7B4-456B-B65C-0B40C7846F05}" dt="2024-02-21T08:27:01.628" v="4581" actId="478"/>
          <ac:cxnSpMkLst>
            <pc:docMk/>
            <pc:sldMk cId="4281033789" sldId="283"/>
            <ac:cxnSpMk id="40" creationId="{0F1802A0-F6AD-9A35-DC35-58E378D1D8A6}"/>
          </ac:cxnSpMkLst>
        </pc:cxnChg>
        <pc:cxnChg chg="add mod">
          <ac:chgData name="MADA SOHATEJ NAGA KISHORE" userId="d25e5045cdc301fa" providerId="LiveId" clId="{C9A6DB69-D7B4-456B-B65C-0B40C7846F05}" dt="2024-02-21T08:28:17.573" v="4594" actId="13822"/>
          <ac:cxnSpMkLst>
            <pc:docMk/>
            <pc:sldMk cId="4281033789" sldId="283"/>
            <ac:cxnSpMk id="43" creationId="{1CB1CE96-EDF4-5AE6-06B4-D699EB498679}"/>
          </ac:cxnSpMkLst>
        </pc:cxnChg>
        <pc:cxnChg chg="add mod">
          <ac:chgData name="MADA SOHATEJ NAGA KISHORE" userId="d25e5045cdc301fa" providerId="LiveId" clId="{C9A6DB69-D7B4-456B-B65C-0B40C7846F05}" dt="2024-02-21T08:28:08.762" v="4593" actId="13822"/>
          <ac:cxnSpMkLst>
            <pc:docMk/>
            <pc:sldMk cId="4281033789" sldId="283"/>
            <ac:cxnSpMk id="49" creationId="{DF6FACEF-BD95-46D6-7428-92C54054D6D8}"/>
          </ac:cxnSpMkLst>
        </pc:cxnChg>
        <pc:cxnChg chg="add mod">
          <ac:chgData name="MADA SOHATEJ NAGA KISHORE" userId="d25e5045cdc301fa" providerId="LiveId" clId="{C9A6DB69-D7B4-456B-B65C-0B40C7846F05}" dt="2024-02-21T08:28:56.171" v="4606" actId="13822"/>
          <ac:cxnSpMkLst>
            <pc:docMk/>
            <pc:sldMk cId="4281033789" sldId="283"/>
            <ac:cxnSpMk id="54" creationId="{111B097F-2B4D-D4F7-D44E-BFD009E5EA65}"/>
          </ac:cxnSpMkLst>
        </pc:cxnChg>
        <pc:cxnChg chg="add del">
          <ac:chgData name="MADA SOHATEJ NAGA KISHORE" userId="d25e5045cdc301fa" providerId="LiveId" clId="{C9A6DB69-D7B4-456B-B65C-0B40C7846F05}" dt="2024-02-21T08:29:05.787" v="4608" actId="478"/>
          <ac:cxnSpMkLst>
            <pc:docMk/>
            <pc:sldMk cId="4281033789" sldId="283"/>
            <ac:cxnSpMk id="57" creationId="{FE971A24-C31C-618C-8625-E58FD25D74F0}"/>
          </ac:cxnSpMkLst>
        </pc:cxnChg>
        <pc:cxnChg chg="add mod">
          <ac:chgData name="MADA SOHATEJ NAGA KISHORE" userId="d25e5045cdc301fa" providerId="LiveId" clId="{C9A6DB69-D7B4-456B-B65C-0B40C7846F05}" dt="2024-02-21T08:32:22.820" v="4707" actId="13822"/>
          <ac:cxnSpMkLst>
            <pc:docMk/>
            <pc:sldMk cId="4281033789" sldId="283"/>
            <ac:cxnSpMk id="59" creationId="{83BC7D1A-C1FC-7F37-0C43-05CAF9CE6839}"/>
          </ac:cxnSpMkLst>
        </pc:cxnChg>
        <pc:cxnChg chg="add mod">
          <ac:chgData name="MADA SOHATEJ NAGA KISHORE" userId="d25e5045cdc301fa" providerId="LiveId" clId="{C9A6DB69-D7B4-456B-B65C-0B40C7846F05}" dt="2024-02-21T08:32:26.264" v="4708" actId="13822"/>
          <ac:cxnSpMkLst>
            <pc:docMk/>
            <pc:sldMk cId="4281033789" sldId="283"/>
            <ac:cxnSpMk id="62" creationId="{4F3750D9-74D7-254E-90DA-CF22B572D4E4}"/>
          </ac:cxnSpMkLst>
        </pc:cxnChg>
        <pc:cxnChg chg="add del mod">
          <ac:chgData name="MADA SOHATEJ NAGA KISHORE" userId="d25e5045cdc301fa" providerId="LiveId" clId="{C9A6DB69-D7B4-456B-B65C-0B40C7846F05}" dt="2024-02-21T08:29:52.702" v="4621" actId="478"/>
          <ac:cxnSpMkLst>
            <pc:docMk/>
            <pc:sldMk cId="4281033789" sldId="283"/>
            <ac:cxnSpMk id="65" creationId="{F0E56F25-656F-B089-B732-CC754910ADEE}"/>
          </ac:cxnSpMkLst>
        </pc:cxnChg>
        <pc:cxnChg chg="add mod">
          <ac:chgData name="MADA SOHATEJ NAGA KISHORE" userId="d25e5045cdc301fa" providerId="LiveId" clId="{C9A6DB69-D7B4-456B-B65C-0B40C7846F05}" dt="2024-02-21T08:37:40.194" v="4729" actId="13822"/>
          <ac:cxnSpMkLst>
            <pc:docMk/>
            <pc:sldMk cId="4281033789" sldId="283"/>
            <ac:cxnSpMk id="68" creationId="{D3E4A2F6-B76C-7D4F-6192-A0E20A1EBF5A}"/>
          </ac:cxnSpMkLst>
        </pc:cxnChg>
        <pc:cxnChg chg="add mod">
          <ac:chgData name="MADA SOHATEJ NAGA KISHORE" userId="d25e5045cdc301fa" providerId="LiveId" clId="{C9A6DB69-D7B4-456B-B65C-0B40C7846F05}" dt="2024-02-21T08:32:35.228" v="4709" actId="13822"/>
          <ac:cxnSpMkLst>
            <pc:docMk/>
            <pc:sldMk cId="4281033789" sldId="283"/>
            <ac:cxnSpMk id="71" creationId="{710FD97D-7635-210A-0C5D-754C2E42698A}"/>
          </ac:cxnSpMkLst>
        </pc:cxnChg>
        <pc:cxnChg chg="add mod">
          <ac:chgData name="MADA SOHATEJ NAGA KISHORE" userId="d25e5045cdc301fa" providerId="LiveId" clId="{C9A6DB69-D7B4-456B-B65C-0B40C7846F05}" dt="2024-02-21T08:32:35.228" v="4709" actId="13822"/>
          <ac:cxnSpMkLst>
            <pc:docMk/>
            <pc:sldMk cId="4281033789" sldId="283"/>
            <ac:cxnSpMk id="74" creationId="{75B6BF7C-D8C0-0BF4-0210-DC945413D250}"/>
          </ac:cxnSpMkLst>
        </pc:cxnChg>
        <pc:cxnChg chg="add mod">
          <ac:chgData name="MADA SOHATEJ NAGA KISHORE" userId="d25e5045cdc301fa" providerId="LiveId" clId="{C9A6DB69-D7B4-456B-B65C-0B40C7846F05}" dt="2024-02-21T08:32:35.228" v="4709" actId="13822"/>
          <ac:cxnSpMkLst>
            <pc:docMk/>
            <pc:sldMk cId="4281033789" sldId="283"/>
            <ac:cxnSpMk id="77" creationId="{BCB57CC0-84F8-AF29-4A61-8B9337D2F24C}"/>
          </ac:cxnSpMkLst>
        </pc:cxnChg>
        <pc:cxnChg chg="add mod">
          <ac:chgData name="MADA SOHATEJ NAGA KISHORE" userId="d25e5045cdc301fa" providerId="LiveId" clId="{C9A6DB69-D7B4-456B-B65C-0B40C7846F05}" dt="2024-02-21T08:37:56.946" v="4730" actId="13822"/>
          <ac:cxnSpMkLst>
            <pc:docMk/>
            <pc:sldMk cId="4281033789" sldId="283"/>
            <ac:cxnSpMk id="80" creationId="{D2F672D5-92E9-4EB3-B117-31DB97613B3F}"/>
          </ac:cxnSpMkLst>
        </pc:cxnChg>
        <pc:cxnChg chg="add mod">
          <ac:chgData name="MADA SOHATEJ NAGA KISHORE" userId="d25e5045cdc301fa" providerId="LiveId" clId="{C9A6DB69-D7B4-456B-B65C-0B40C7846F05}" dt="2024-02-21T08:37:56.946" v="4730" actId="13822"/>
          <ac:cxnSpMkLst>
            <pc:docMk/>
            <pc:sldMk cId="4281033789" sldId="283"/>
            <ac:cxnSpMk id="84" creationId="{56F1BD57-E943-FA0D-90AC-41040667496A}"/>
          </ac:cxnSpMkLst>
        </pc:cxnChg>
        <pc:cxnChg chg="add mod">
          <ac:chgData name="MADA SOHATEJ NAGA KISHORE" userId="d25e5045cdc301fa" providerId="LiveId" clId="{C9A6DB69-D7B4-456B-B65C-0B40C7846F05}" dt="2024-02-21T08:37:56.946" v="4730" actId="13822"/>
          <ac:cxnSpMkLst>
            <pc:docMk/>
            <pc:sldMk cId="4281033789" sldId="283"/>
            <ac:cxnSpMk id="87" creationId="{CD111363-C56E-BEB6-54C0-171734D26D07}"/>
          </ac:cxnSpMkLst>
        </pc:cxnChg>
        <pc:cxnChg chg="add mod">
          <ac:chgData name="MADA SOHATEJ NAGA KISHORE" userId="d25e5045cdc301fa" providerId="LiveId" clId="{C9A6DB69-D7B4-456B-B65C-0B40C7846F05}" dt="2024-02-21T08:37:56.946" v="4730" actId="13822"/>
          <ac:cxnSpMkLst>
            <pc:docMk/>
            <pc:sldMk cId="4281033789" sldId="283"/>
            <ac:cxnSpMk id="90" creationId="{929474A4-DF07-C803-CF20-540437349AAB}"/>
          </ac:cxnSpMkLst>
        </pc:cxnChg>
      </pc:sldChg>
      <pc:sldChg chg="addSp delSp modSp new add del mod">
        <pc:chgData name="MADA SOHATEJ NAGA KISHORE" userId="d25e5045cdc301fa" providerId="LiveId" clId="{C9A6DB69-D7B4-456B-B65C-0B40C7846F05}" dt="2024-02-21T15:25:06.467" v="7398" actId="1035"/>
        <pc:sldMkLst>
          <pc:docMk/>
          <pc:sldMk cId="365722348" sldId="284"/>
        </pc:sldMkLst>
        <pc:spChg chg="del">
          <ac:chgData name="MADA SOHATEJ NAGA KISHORE" userId="d25e5045cdc301fa" providerId="LiveId" clId="{C9A6DB69-D7B4-456B-B65C-0B40C7846F05}" dt="2024-02-21T08:52:54.130" v="4771" actId="478"/>
          <ac:spMkLst>
            <pc:docMk/>
            <pc:sldMk cId="365722348" sldId="284"/>
            <ac:spMk id="2" creationId="{138620F9-E430-97A0-9195-7C8A6D106E45}"/>
          </ac:spMkLst>
        </pc:spChg>
        <pc:spChg chg="del">
          <ac:chgData name="MADA SOHATEJ NAGA KISHORE" userId="d25e5045cdc301fa" providerId="LiveId" clId="{C9A6DB69-D7B4-456B-B65C-0B40C7846F05}" dt="2024-02-21T08:52:54.130" v="4771" actId="478"/>
          <ac:spMkLst>
            <pc:docMk/>
            <pc:sldMk cId="365722348" sldId="284"/>
            <ac:spMk id="3" creationId="{E2325276-BCCC-3585-8D9A-8D5F14C51731}"/>
          </ac:spMkLst>
        </pc:spChg>
        <pc:spChg chg="del">
          <ac:chgData name="MADA SOHATEJ NAGA KISHORE" userId="d25e5045cdc301fa" providerId="LiveId" clId="{C9A6DB69-D7B4-456B-B65C-0B40C7846F05}" dt="2024-02-21T08:52:54.130" v="4771" actId="478"/>
          <ac:spMkLst>
            <pc:docMk/>
            <pc:sldMk cId="365722348" sldId="284"/>
            <ac:spMk id="4" creationId="{C4B1D6CE-CAC8-F3FC-653B-7B1E69264187}"/>
          </ac:spMkLst>
        </pc:spChg>
        <pc:spChg chg="del">
          <ac:chgData name="MADA SOHATEJ NAGA KISHORE" userId="d25e5045cdc301fa" providerId="LiveId" clId="{C9A6DB69-D7B4-456B-B65C-0B40C7846F05}" dt="2024-02-21T08:52:54.130" v="4771" actId="478"/>
          <ac:spMkLst>
            <pc:docMk/>
            <pc:sldMk cId="365722348" sldId="284"/>
            <ac:spMk id="5" creationId="{E0B5FD96-C82B-5F47-A703-DEB789469AE6}"/>
          </ac:spMkLst>
        </pc:spChg>
        <pc:spChg chg="add mod">
          <ac:chgData name="MADA SOHATEJ NAGA KISHORE" userId="d25e5045cdc301fa" providerId="LiveId" clId="{C9A6DB69-D7B4-456B-B65C-0B40C7846F05}" dt="2024-02-21T14:56:29.642" v="5558" actId="1036"/>
          <ac:spMkLst>
            <pc:docMk/>
            <pc:sldMk cId="365722348" sldId="284"/>
            <ac:spMk id="6" creationId="{E66E0AED-355C-0EAA-F3DA-5E10AC0AF41D}"/>
          </ac:spMkLst>
        </pc:spChg>
        <pc:spChg chg="add mod">
          <ac:chgData name="MADA SOHATEJ NAGA KISHORE" userId="d25e5045cdc301fa" providerId="LiveId" clId="{C9A6DB69-D7B4-456B-B65C-0B40C7846F05}" dt="2024-02-21T15:23:11.322" v="7244" actId="1035"/>
          <ac:spMkLst>
            <pc:docMk/>
            <pc:sldMk cId="365722348" sldId="284"/>
            <ac:spMk id="7" creationId="{42077CE9-16A5-42C3-DBD7-9F20348BA2C5}"/>
          </ac:spMkLst>
        </pc:spChg>
        <pc:spChg chg="add mod">
          <ac:chgData name="MADA SOHATEJ NAGA KISHORE" userId="d25e5045cdc301fa" providerId="LiveId" clId="{C9A6DB69-D7B4-456B-B65C-0B40C7846F05}" dt="2024-02-21T15:25:06.467" v="7398" actId="1035"/>
          <ac:spMkLst>
            <pc:docMk/>
            <pc:sldMk cId="365722348" sldId="284"/>
            <ac:spMk id="8" creationId="{B773B2C9-9768-326D-1753-BF583D9CE2B0}"/>
          </ac:spMkLst>
        </pc:spChg>
        <pc:spChg chg="add mod">
          <ac:chgData name="MADA SOHATEJ NAGA KISHORE" userId="d25e5045cdc301fa" providerId="LiveId" clId="{C9A6DB69-D7B4-456B-B65C-0B40C7846F05}" dt="2024-02-21T15:24:57.818" v="7390" actId="1036"/>
          <ac:spMkLst>
            <pc:docMk/>
            <pc:sldMk cId="365722348" sldId="284"/>
            <ac:spMk id="10" creationId="{57E56436-36AA-1B23-A203-F70399B6C6C4}"/>
          </ac:spMkLst>
        </pc:spChg>
        <pc:spChg chg="add mod">
          <ac:chgData name="MADA SOHATEJ NAGA KISHORE" userId="d25e5045cdc301fa" providerId="LiveId" clId="{C9A6DB69-D7B4-456B-B65C-0B40C7846F05}" dt="2024-02-21T15:24:53.109" v="7385" actId="1036"/>
          <ac:spMkLst>
            <pc:docMk/>
            <pc:sldMk cId="365722348" sldId="284"/>
            <ac:spMk id="11" creationId="{9472F635-1C4F-970C-313A-AE3F2DD4A9C0}"/>
          </ac:spMkLst>
        </pc:spChg>
        <pc:picChg chg="add mod">
          <ac:chgData name="MADA SOHATEJ NAGA KISHORE" userId="d25e5045cdc301fa" providerId="LiveId" clId="{C9A6DB69-D7B4-456B-B65C-0B40C7846F05}" dt="2024-02-21T15:25:03.725" v="7396" actId="1035"/>
          <ac:picMkLst>
            <pc:docMk/>
            <pc:sldMk cId="365722348" sldId="284"/>
            <ac:picMk id="9" creationId="{5308F557-F493-09C4-3B24-461191309CBE}"/>
          </ac:picMkLst>
        </pc:picChg>
      </pc:sldChg>
      <pc:sldChg chg="addSp delSp modSp new add del mod">
        <pc:chgData name="MADA SOHATEJ NAGA KISHORE" userId="d25e5045cdc301fa" providerId="LiveId" clId="{C9A6DB69-D7B4-456B-B65C-0B40C7846F05}" dt="2024-02-21T15:16:26.871" v="7120" actId="47"/>
        <pc:sldMkLst>
          <pc:docMk/>
          <pc:sldMk cId="1883875260" sldId="285"/>
        </pc:sldMkLst>
        <pc:spChg chg="del">
          <ac:chgData name="MADA SOHATEJ NAGA KISHORE" userId="d25e5045cdc301fa" providerId="LiveId" clId="{C9A6DB69-D7B4-456B-B65C-0B40C7846F05}" dt="2024-02-21T08:53:22.876" v="4791" actId="478"/>
          <ac:spMkLst>
            <pc:docMk/>
            <pc:sldMk cId="1883875260" sldId="285"/>
            <ac:spMk id="2" creationId="{0825E4FC-5F1B-DD96-1335-B53341B292F2}"/>
          </ac:spMkLst>
        </pc:spChg>
        <pc:spChg chg="del">
          <ac:chgData name="MADA SOHATEJ NAGA KISHORE" userId="d25e5045cdc301fa" providerId="LiveId" clId="{C9A6DB69-D7B4-456B-B65C-0B40C7846F05}" dt="2024-02-21T08:53:22.876" v="4791" actId="478"/>
          <ac:spMkLst>
            <pc:docMk/>
            <pc:sldMk cId="1883875260" sldId="285"/>
            <ac:spMk id="3" creationId="{FF4824EA-A482-6192-4771-AE4F3787F3B3}"/>
          </ac:spMkLst>
        </pc:spChg>
        <pc:spChg chg="del">
          <ac:chgData name="MADA SOHATEJ NAGA KISHORE" userId="d25e5045cdc301fa" providerId="LiveId" clId="{C9A6DB69-D7B4-456B-B65C-0B40C7846F05}" dt="2024-02-21T08:53:22.876" v="4791" actId="478"/>
          <ac:spMkLst>
            <pc:docMk/>
            <pc:sldMk cId="1883875260" sldId="285"/>
            <ac:spMk id="4" creationId="{4295C9F5-7845-D2BD-638B-D69919DB046C}"/>
          </ac:spMkLst>
        </pc:spChg>
        <pc:spChg chg="del">
          <ac:chgData name="MADA SOHATEJ NAGA KISHORE" userId="d25e5045cdc301fa" providerId="LiveId" clId="{C9A6DB69-D7B4-456B-B65C-0B40C7846F05}" dt="2024-02-21T08:53:22.876" v="4791" actId="478"/>
          <ac:spMkLst>
            <pc:docMk/>
            <pc:sldMk cId="1883875260" sldId="285"/>
            <ac:spMk id="5" creationId="{4D0B3C2D-DA4B-3CE0-C3A7-88ABB438C55E}"/>
          </ac:spMkLst>
        </pc:spChg>
        <pc:spChg chg="add mod">
          <ac:chgData name="MADA SOHATEJ NAGA KISHORE" userId="d25e5045cdc301fa" providerId="LiveId" clId="{C9A6DB69-D7B4-456B-B65C-0B40C7846F05}" dt="2024-02-21T14:58:28.010" v="5635" actId="1035"/>
          <ac:spMkLst>
            <pc:docMk/>
            <pc:sldMk cId="1883875260" sldId="285"/>
            <ac:spMk id="6" creationId="{94896984-935A-83E8-86F1-E36D8DCBD0D6}"/>
          </ac:spMkLst>
        </pc:spChg>
        <pc:spChg chg="add mod">
          <ac:chgData name="MADA SOHATEJ NAGA KISHORE" userId="d25e5045cdc301fa" providerId="LiveId" clId="{C9A6DB69-D7B4-456B-B65C-0B40C7846F05}" dt="2024-02-21T14:58:22.570" v="5634" actId="1037"/>
          <ac:spMkLst>
            <pc:docMk/>
            <pc:sldMk cId="1883875260" sldId="285"/>
            <ac:spMk id="13" creationId="{10F0ADF8-0172-F514-8EF1-F32E86A22B1C}"/>
          </ac:spMkLst>
        </pc:spChg>
        <pc:picChg chg="add del mod">
          <ac:chgData name="MADA SOHATEJ NAGA KISHORE" userId="d25e5045cdc301fa" providerId="LiveId" clId="{C9A6DB69-D7B4-456B-B65C-0B40C7846F05}" dt="2024-02-21T09:26:06.664" v="5187" actId="21"/>
          <ac:picMkLst>
            <pc:docMk/>
            <pc:sldMk cId="1883875260" sldId="285"/>
            <ac:picMk id="8" creationId="{1D04CDC2-F299-8F5B-C687-32660E98C03D}"/>
          </ac:picMkLst>
        </pc:picChg>
        <pc:picChg chg="add mod modCrop">
          <ac:chgData name="MADA SOHATEJ NAGA KISHORE" userId="d25e5045cdc301fa" providerId="LiveId" clId="{C9A6DB69-D7B4-456B-B65C-0B40C7846F05}" dt="2024-02-21T09:27:12.354" v="5275" actId="14100"/>
          <ac:picMkLst>
            <pc:docMk/>
            <pc:sldMk cId="1883875260" sldId="285"/>
            <ac:picMk id="10" creationId="{EB1E4663-47C7-7C48-7F7A-85F8348FDFCC}"/>
          </ac:picMkLst>
        </pc:picChg>
        <pc:picChg chg="add del mod">
          <ac:chgData name="MADA SOHATEJ NAGA KISHORE" userId="d25e5045cdc301fa" providerId="LiveId" clId="{C9A6DB69-D7B4-456B-B65C-0B40C7846F05}" dt="2024-02-21T09:25:55.755" v="5183" actId="21"/>
          <ac:picMkLst>
            <pc:docMk/>
            <pc:sldMk cId="1883875260" sldId="285"/>
            <ac:picMk id="12" creationId="{9FCB7602-C1B4-7548-44E7-7A4CB2505687}"/>
          </ac:picMkLst>
        </pc:picChg>
      </pc:sldChg>
      <pc:sldChg chg="addSp delSp modSp new add del mod">
        <pc:chgData name="MADA SOHATEJ NAGA KISHORE" userId="d25e5045cdc301fa" providerId="LiveId" clId="{C9A6DB69-D7B4-456B-B65C-0B40C7846F05}" dt="2024-02-21T15:16:26.871" v="7120" actId="47"/>
        <pc:sldMkLst>
          <pc:docMk/>
          <pc:sldMk cId="2704390382" sldId="286"/>
        </pc:sldMkLst>
        <pc:spChg chg="del">
          <ac:chgData name="MADA SOHATEJ NAGA KISHORE" userId="d25e5045cdc301fa" providerId="LiveId" clId="{C9A6DB69-D7B4-456B-B65C-0B40C7846F05}" dt="2024-02-21T08:53:34.429" v="4807" actId="478"/>
          <ac:spMkLst>
            <pc:docMk/>
            <pc:sldMk cId="2704390382" sldId="286"/>
            <ac:spMk id="2" creationId="{11B37B36-97ED-A824-BC53-5BEF7B94DB8B}"/>
          </ac:spMkLst>
        </pc:spChg>
        <pc:spChg chg="del">
          <ac:chgData name="MADA SOHATEJ NAGA KISHORE" userId="d25e5045cdc301fa" providerId="LiveId" clId="{C9A6DB69-D7B4-456B-B65C-0B40C7846F05}" dt="2024-02-21T08:53:34.429" v="4807" actId="478"/>
          <ac:spMkLst>
            <pc:docMk/>
            <pc:sldMk cId="2704390382" sldId="286"/>
            <ac:spMk id="3" creationId="{5322C4D3-278F-53BE-AAE7-74FCD8A1B61D}"/>
          </ac:spMkLst>
        </pc:spChg>
        <pc:spChg chg="del">
          <ac:chgData name="MADA SOHATEJ NAGA KISHORE" userId="d25e5045cdc301fa" providerId="LiveId" clId="{C9A6DB69-D7B4-456B-B65C-0B40C7846F05}" dt="2024-02-21T08:53:34.429" v="4807" actId="478"/>
          <ac:spMkLst>
            <pc:docMk/>
            <pc:sldMk cId="2704390382" sldId="286"/>
            <ac:spMk id="4" creationId="{594B23E5-3E31-EC2F-DD8D-786D1CF876BF}"/>
          </ac:spMkLst>
        </pc:spChg>
        <pc:spChg chg="del">
          <ac:chgData name="MADA SOHATEJ NAGA KISHORE" userId="d25e5045cdc301fa" providerId="LiveId" clId="{C9A6DB69-D7B4-456B-B65C-0B40C7846F05}" dt="2024-02-21T08:53:34.429" v="4807" actId="478"/>
          <ac:spMkLst>
            <pc:docMk/>
            <pc:sldMk cId="2704390382" sldId="286"/>
            <ac:spMk id="5" creationId="{F6E4E134-3462-237D-B534-11498C56FA02}"/>
          </ac:spMkLst>
        </pc:spChg>
        <pc:spChg chg="add mod">
          <ac:chgData name="MADA SOHATEJ NAGA KISHORE" userId="d25e5045cdc301fa" providerId="LiveId" clId="{C9A6DB69-D7B4-456B-B65C-0B40C7846F05}" dt="2024-02-21T15:05:17.756" v="6368" actId="1036"/>
          <ac:spMkLst>
            <pc:docMk/>
            <pc:sldMk cId="2704390382" sldId="286"/>
            <ac:spMk id="9" creationId="{059A25BC-89AF-0F64-A22F-386D2B3EC599}"/>
          </ac:spMkLst>
        </pc:spChg>
        <pc:spChg chg="add mod">
          <ac:chgData name="MADA SOHATEJ NAGA KISHORE" userId="d25e5045cdc301fa" providerId="LiveId" clId="{C9A6DB69-D7B4-456B-B65C-0B40C7846F05}" dt="2024-02-21T15:05:36.501" v="6461" actId="1035"/>
          <ac:spMkLst>
            <pc:docMk/>
            <pc:sldMk cId="2704390382" sldId="286"/>
            <ac:spMk id="10" creationId="{A697390C-1DFB-FC13-2852-F197F6B52DC2}"/>
          </ac:spMkLst>
        </pc:spChg>
        <pc:spChg chg="add mod">
          <ac:chgData name="MADA SOHATEJ NAGA KISHORE" userId="d25e5045cdc301fa" providerId="LiveId" clId="{C9A6DB69-D7B4-456B-B65C-0B40C7846F05}" dt="2024-02-21T15:06:50.261" v="6771" actId="1036"/>
          <ac:spMkLst>
            <pc:docMk/>
            <pc:sldMk cId="2704390382" sldId="286"/>
            <ac:spMk id="11" creationId="{E1D1C338-B503-A62B-1764-7EFF49436FC4}"/>
          </ac:spMkLst>
        </pc:spChg>
        <pc:spChg chg="add mod">
          <ac:chgData name="MADA SOHATEJ NAGA KISHORE" userId="d25e5045cdc301fa" providerId="LiveId" clId="{C9A6DB69-D7B4-456B-B65C-0B40C7846F05}" dt="2024-02-21T15:06:26.650" v="6725" actId="20577"/>
          <ac:spMkLst>
            <pc:docMk/>
            <pc:sldMk cId="2704390382" sldId="286"/>
            <ac:spMk id="15" creationId="{4274502F-3442-53E1-ED0C-8B724EAD4BAB}"/>
          </ac:spMkLst>
        </pc:spChg>
        <pc:picChg chg="add mod">
          <ac:chgData name="MADA SOHATEJ NAGA KISHORE" userId="d25e5045cdc301fa" providerId="LiveId" clId="{C9A6DB69-D7B4-456B-B65C-0B40C7846F05}" dt="2024-02-21T15:05:38.248" v="6465" actId="1035"/>
          <ac:picMkLst>
            <pc:docMk/>
            <pc:sldMk cId="2704390382" sldId="286"/>
            <ac:picMk id="7" creationId="{D6A9C389-C775-E995-D778-76FA04F157F7}"/>
          </ac:picMkLst>
        </pc:picChg>
        <pc:picChg chg="add mod">
          <ac:chgData name="MADA SOHATEJ NAGA KISHORE" userId="d25e5045cdc301fa" providerId="LiveId" clId="{C9A6DB69-D7B4-456B-B65C-0B40C7846F05}" dt="2024-02-21T15:04:58.678" v="6315" actId="1076"/>
          <ac:picMkLst>
            <pc:docMk/>
            <pc:sldMk cId="2704390382" sldId="286"/>
            <ac:picMk id="8" creationId="{1D04CDC2-F299-8F5B-C687-32660E98C03D}"/>
          </ac:picMkLst>
        </pc:picChg>
        <pc:picChg chg="add mod">
          <ac:chgData name="MADA SOHATEJ NAGA KISHORE" userId="d25e5045cdc301fa" providerId="LiveId" clId="{C9A6DB69-D7B4-456B-B65C-0B40C7846F05}" dt="2024-02-21T15:05:48.952" v="6485" actId="1036"/>
          <ac:picMkLst>
            <pc:docMk/>
            <pc:sldMk cId="2704390382" sldId="286"/>
            <ac:picMk id="12" creationId="{9FCB7602-C1B4-7548-44E7-7A4CB2505687}"/>
          </ac:picMkLst>
        </pc:picChg>
        <pc:picChg chg="add mod">
          <ac:chgData name="MADA SOHATEJ NAGA KISHORE" userId="d25e5045cdc301fa" providerId="LiveId" clId="{C9A6DB69-D7B4-456B-B65C-0B40C7846F05}" dt="2024-02-21T15:06:03.154" v="6609" actId="1038"/>
          <ac:picMkLst>
            <pc:docMk/>
            <pc:sldMk cId="2704390382" sldId="286"/>
            <ac:picMk id="14" creationId="{82F854FF-E854-8EFA-8F75-F7D9D9297A61}"/>
          </ac:picMkLst>
        </pc:picChg>
      </pc:sldChg>
      <pc:sldChg chg="addSp delSp modSp new add del mod chgLayout">
        <pc:chgData name="MADA SOHATEJ NAGA KISHORE" userId="d25e5045cdc301fa" providerId="LiveId" clId="{C9A6DB69-D7B4-456B-B65C-0B40C7846F05}" dt="2024-02-21T15:28:13.044" v="7586" actId="20577"/>
        <pc:sldMkLst>
          <pc:docMk/>
          <pc:sldMk cId="1156302797" sldId="287"/>
        </pc:sldMkLst>
        <pc:spChg chg="del">
          <ac:chgData name="MADA SOHATEJ NAGA KISHORE" userId="d25e5045cdc301fa" providerId="LiveId" clId="{C9A6DB69-D7B4-456B-B65C-0B40C7846F05}" dt="2024-02-21T08:53:41.187" v="4809" actId="478"/>
          <ac:spMkLst>
            <pc:docMk/>
            <pc:sldMk cId="1156302797" sldId="287"/>
            <ac:spMk id="2" creationId="{E1897E6F-2583-3ECB-F61A-200985D29B48}"/>
          </ac:spMkLst>
        </pc:spChg>
        <pc:spChg chg="del">
          <ac:chgData name="MADA SOHATEJ NAGA KISHORE" userId="d25e5045cdc301fa" providerId="LiveId" clId="{C9A6DB69-D7B4-456B-B65C-0B40C7846F05}" dt="2024-02-21T08:53:41.187" v="4809" actId="478"/>
          <ac:spMkLst>
            <pc:docMk/>
            <pc:sldMk cId="1156302797" sldId="287"/>
            <ac:spMk id="3" creationId="{573A6334-FA3F-1C23-0584-D98AD62F3C42}"/>
          </ac:spMkLst>
        </pc:spChg>
        <pc:spChg chg="del">
          <ac:chgData name="MADA SOHATEJ NAGA KISHORE" userId="d25e5045cdc301fa" providerId="LiveId" clId="{C9A6DB69-D7B4-456B-B65C-0B40C7846F05}" dt="2024-02-21T08:53:41.187" v="4809" actId="478"/>
          <ac:spMkLst>
            <pc:docMk/>
            <pc:sldMk cId="1156302797" sldId="287"/>
            <ac:spMk id="4" creationId="{8393AC4B-C968-2AAF-E1EE-46F1FBD47356}"/>
          </ac:spMkLst>
        </pc:spChg>
        <pc:spChg chg="del">
          <ac:chgData name="MADA SOHATEJ NAGA KISHORE" userId="d25e5045cdc301fa" providerId="LiveId" clId="{C9A6DB69-D7B4-456B-B65C-0B40C7846F05}" dt="2024-02-21T08:53:41.187" v="4809" actId="478"/>
          <ac:spMkLst>
            <pc:docMk/>
            <pc:sldMk cId="1156302797" sldId="287"/>
            <ac:spMk id="5" creationId="{5998B307-F89C-3B72-72F9-6BB4A652037F}"/>
          </ac:spMkLst>
        </pc:spChg>
        <pc:spChg chg="add del mod">
          <ac:chgData name="MADA SOHATEJ NAGA KISHORE" userId="d25e5045cdc301fa" providerId="LiveId" clId="{C9A6DB69-D7B4-456B-B65C-0B40C7846F05}" dt="2024-02-21T08:53:44.128" v="4811" actId="478"/>
          <ac:spMkLst>
            <pc:docMk/>
            <pc:sldMk cId="1156302797" sldId="287"/>
            <ac:spMk id="6" creationId="{B2621097-04DB-0064-5B32-9D7EDD1F733D}"/>
          </ac:spMkLst>
        </pc:spChg>
        <pc:spChg chg="add mod">
          <ac:chgData name="MADA SOHATEJ NAGA KISHORE" userId="d25e5045cdc301fa" providerId="LiveId" clId="{C9A6DB69-D7B4-456B-B65C-0B40C7846F05}" dt="2024-02-21T08:54:00.824" v="4834" actId="20577"/>
          <ac:spMkLst>
            <pc:docMk/>
            <pc:sldMk cId="1156302797" sldId="287"/>
            <ac:spMk id="7" creationId="{708079A6-268B-1EDF-1CD0-49AF077D906A}"/>
          </ac:spMkLst>
        </pc:spChg>
        <pc:spChg chg="add del mod ord">
          <ac:chgData name="MADA SOHATEJ NAGA KISHORE" userId="d25e5045cdc301fa" providerId="LiveId" clId="{C9A6DB69-D7B4-456B-B65C-0B40C7846F05}" dt="2024-02-21T08:54:12.877" v="4837" actId="6264"/>
          <ac:spMkLst>
            <pc:docMk/>
            <pc:sldMk cId="1156302797" sldId="287"/>
            <ac:spMk id="8" creationId="{9310C66A-A228-3302-19BA-65267F21195A}"/>
          </ac:spMkLst>
        </pc:spChg>
        <pc:spChg chg="add mod">
          <ac:chgData name="MADA SOHATEJ NAGA KISHORE" userId="d25e5045cdc301fa" providerId="LiveId" clId="{C9A6DB69-D7B4-456B-B65C-0B40C7846F05}" dt="2024-02-21T15:28:13.044" v="7586" actId="20577"/>
          <ac:spMkLst>
            <pc:docMk/>
            <pc:sldMk cId="1156302797" sldId="287"/>
            <ac:spMk id="10" creationId="{0FE993BE-E6E1-326D-8383-BE098CE3BF37}"/>
          </ac:spMkLst>
        </pc:spChg>
        <pc:picChg chg="add del mod">
          <ac:chgData name="MADA SOHATEJ NAGA KISHORE" userId="d25e5045cdc301fa" providerId="LiveId" clId="{C9A6DB69-D7B4-456B-B65C-0B40C7846F05}" dt="2024-02-21T09:12:11.022" v="5061" actId="21"/>
          <ac:picMkLst>
            <pc:docMk/>
            <pc:sldMk cId="1156302797" sldId="287"/>
            <ac:picMk id="9" creationId="{5308F557-F493-09C4-3B24-461191309CBE}"/>
          </ac:picMkLst>
        </pc:picChg>
      </pc:sldChg>
      <pc:sldChg chg="addSp delSp modSp new add del mod">
        <pc:chgData name="MADA SOHATEJ NAGA KISHORE" userId="d25e5045cdc301fa" providerId="LiveId" clId="{C9A6DB69-D7B4-456B-B65C-0B40C7846F05}" dt="2024-02-22T06:22:04.277" v="8189" actId="13900"/>
        <pc:sldMkLst>
          <pc:docMk/>
          <pc:sldMk cId="2144802768" sldId="288"/>
        </pc:sldMkLst>
        <pc:spChg chg="del">
          <ac:chgData name="MADA SOHATEJ NAGA KISHORE" userId="d25e5045cdc301fa" providerId="LiveId" clId="{C9A6DB69-D7B4-456B-B65C-0B40C7846F05}" dt="2024-02-21T08:54:15.771" v="4839" actId="478"/>
          <ac:spMkLst>
            <pc:docMk/>
            <pc:sldMk cId="2144802768" sldId="288"/>
            <ac:spMk id="2" creationId="{66B1BC8B-ED70-2017-CB6D-BDE6F34099BA}"/>
          </ac:spMkLst>
        </pc:spChg>
        <pc:spChg chg="del">
          <ac:chgData name="MADA SOHATEJ NAGA KISHORE" userId="d25e5045cdc301fa" providerId="LiveId" clId="{C9A6DB69-D7B4-456B-B65C-0B40C7846F05}" dt="2024-02-21T08:54:15.771" v="4839" actId="478"/>
          <ac:spMkLst>
            <pc:docMk/>
            <pc:sldMk cId="2144802768" sldId="288"/>
            <ac:spMk id="3" creationId="{77C92E6C-B3E6-8378-5CCD-9AD5A987A172}"/>
          </ac:spMkLst>
        </pc:spChg>
        <pc:spChg chg="add del mod">
          <ac:chgData name="MADA SOHATEJ NAGA KISHORE" userId="d25e5045cdc301fa" providerId="LiveId" clId="{C9A6DB69-D7B4-456B-B65C-0B40C7846F05}" dt="2024-02-22T06:22:04.277" v="8189" actId="13900"/>
          <ac:spMkLst>
            <pc:docMk/>
            <pc:sldMk cId="2144802768" sldId="288"/>
            <ac:spMk id="3" creationId="{8B40A21A-4023-8E9E-6D49-FE37127862B7}"/>
          </ac:spMkLst>
        </pc:spChg>
        <pc:spChg chg="del">
          <ac:chgData name="MADA SOHATEJ NAGA KISHORE" userId="d25e5045cdc301fa" providerId="LiveId" clId="{C9A6DB69-D7B4-456B-B65C-0B40C7846F05}" dt="2024-02-21T08:54:15.771" v="4839" actId="478"/>
          <ac:spMkLst>
            <pc:docMk/>
            <pc:sldMk cId="2144802768" sldId="288"/>
            <ac:spMk id="4" creationId="{F5984F93-746B-1F58-CE5A-DB253D1F0ED1}"/>
          </ac:spMkLst>
        </pc:spChg>
        <pc:spChg chg="del">
          <ac:chgData name="MADA SOHATEJ NAGA KISHORE" userId="d25e5045cdc301fa" providerId="LiveId" clId="{C9A6DB69-D7B4-456B-B65C-0B40C7846F05}" dt="2024-02-21T08:54:15.771" v="4839" actId="478"/>
          <ac:spMkLst>
            <pc:docMk/>
            <pc:sldMk cId="2144802768" sldId="288"/>
            <ac:spMk id="5" creationId="{E3E07210-75ED-DE1F-FAE1-E55CF98523CB}"/>
          </ac:spMkLst>
        </pc:spChg>
        <pc:spChg chg="add mod">
          <ac:chgData name="MADA SOHATEJ NAGA KISHORE" userId="d25e5045cdc301fa" providerId="LiveId" clId="{C9A6DB69-D7B4-456B-B65C-0B40C7846F05}" dt="2024-02-21T15:16:43.471" v="7124" actId="1036"/>
          <ac:spMkLst>
            <pc:docMk/>
            <pc:sldMk cId="2144802768" sldId="288"/>
            <ac:spMk id="6" creationId="{21185494-A2EB-938E-85A6-8703769178FD}"/>
          </ac:spMkLst>
        </pc:spChg>
        <pc:spChg chg="add del mod">
          <ac:chgData name="MADA SOHATEJ NAGA KISHORE" userId="d25e5045cdc301fa" providerId="LiveId" clId="{C9A6DB69-D7B4-456B-B65C-0B40C7846F05}" dt="2024-02-21T15:22:09.462" v="7217"/>
          <ac:spMkLst>
            <pc:docMk/>
            <pc:sldMk cId="2144802768" sldId="288"/>
            <ac:spMk id="7" creationId="{5F5E2A67-4653-97EF-33C3-84B1C85FEA03}"/>
          </ac:spMkLst>
        </pc:spChg>
        <pc:spChg chg="add del mod">
          <ac:chgData name="MADA SOHATEJ NAGA KISHORE" userId="d25e5045cdc301fa" providerId="LiveId" clId="{C9A6DB69-D7B4-456B-B65C-0B40C7846F05}" dt="2024-02-21T15:21:57.297" v="7213" actId="478"/>
          <ac:spMkLst>
            <pc:docMk/>
            <pc:sldMk cId="2144802768" sldId="288"/>
            <ac:spMk id="9" creationId="{4236DC33-B814-19A8-C550-BE3D6772575B}"/>
          </ac:spMkLst>
        </pc:spChg>
      </pc:sldChg>
      <pc:sldChg chg="addSp delSp modSp new add del mod">
        <pc:chgData name="MADA SOHATEJ NAGA KISHORE" userId="d25e5045cdc301fa" providerId="LiveId" clId="{C9A6DB69-D7B4-456B-B65C-0B40C7846F05}" dt="2024-02-21T15:17:36.661" v="7152" actId="1035"/>
        <pc:sldMkLst>
          <pc:docMk/>
          <pc:sldMk cId="2949836537" sldId="289"/>
        </pc:sldMkLst>
        <pc:spChg chg="del mod">
          <ac:chgData name="MADA SOHATEJ NAGA KISHORE" userId="d25e5045cdc301fa" providerId="LiveId" clId="{C9A6DB69-D7B4-456B-B65C-0B40C7846F05}" dt="2024-02-21T15:16:30.666" v="7122" actId="478"/>
          <ac:spMkLst>
            <pc:docMk/>
            <pc:sldMk cId="2949836537" sldId="289"/>
            <ac:spMk id="2" creationId="{738F142D-13C1-E618-49E5-53269A364E92}"/>
          </ac:spMkLst>
        </pc:spChg>
        <pc:spChg chg="del">
          <ac:chgData name="MADA SOHATEJ NAGA KISHORE" userId="d25e5045cdc301fa" providerId="LiveId" clId="{C9A6DB69-D7B4-456B-B65C-0B40C7846F05}" dt="2024-02-21T15:16:30.666" v="7122" actId="478"/>
          <ac:spMkLst>
            <pc:docMk/>
            <pc:sldMk cId="2949836537" sldId="289"/>
            <ac:spMk id="3" creationId="{49012E49-4B6F-D97C-C4BB-87FBB6C294DE}"/>
          </ac:spMkLst>
        </pc:spChg>
        <pc:spChg chg="del">
          <ac:chgData name="MADA SOHATEJ NAGA KISHORE" userId="d25e5045cdc301fa" providerId="LiveId" clId="{C9A6DB69-D7B4-456B-B65C-0B40C7846F05}" dt="2024-02-21T15:16:30.666" v="7122" actId="478"/>
          <ac:spMkLst>
            <pc:docMk/>
            <pc:sldMk cId="2949836537" sldId="289"/>
            <ac:spMk id="4" creationId="{19D88375-A92F-3C06-8277-FCB8780D9A1A}"/>
          </ac:spMkLst>
        </pc:spChg>
        <pc:spChg chg="del">
          <ac:chgData name="MADA SOHATEJ NAGA KISHORE" userId="d25e5045cdc301fa" providerId="LiveId" clId="{C9A6DB69-D7B4-456B-B65C-0B40C7846F05}" dt="2024-02-21T15:16:30.666" v="7122" actId="478"/>
          <ac:spMkLst>
            <pc:docMk/>
            <pc:sldMk cId="2949836537" sldId="289"/>
            <ac:spMk id="5" creationId="{09AB2D3E-D80B-3316-EA38-D63C08E8E053}"/>
          </ac:spMkLst>
        </pc:spChg>
        <pc:spChg chg="add mod">
          <ac:chgData name="MADA SOHATEJ NAGA KISHORE" userId="d25e5045cdc301fa" providerId="LiveId" clId="{C9A6DB69-D7B4-456B-B65C-0B40C7846F05}" dt="2024-02-21T15:17:10.687" v="7139" actId="1076"/>
          <ac:spMkLst>
            <pc:docMk/>
            <pc:sldMk cId="2949836537" sldId="289"/>
            <ac:spMk id="7" creationId="{52E974E5-C0E4-C55D-F816-2A99B5EF8060}"/>
          </ac:spMkLst>
        </pc:spChg>
        <pc:spChg chg="add mod">
          <ac:chgData name="MADA SOHATEJ NAGA KISHORE" userId="d25e5045cdc301fa" providerId="LiveId" clId="{C9A6DB69-D7B4-456B-B65C-0B40C7846F05}" dt="2024-02-21T15:17:36.661" v="7152" actId="1035"/>
          <ac:spMkLst>
            <pc:docMk/>
            <pc:sldMk cId="2949836537" sldId="289"/>
            <ac:spMk id="8" creationId="{AFB0B5D1-DCB2-D1F7-319F-A6F2EA15345C}"/>
          </ac:spMkLst>
        </pc:spChg>
      </pc:sldChg>
      <pc:sldMasterChg chg="addSldLayout delSldLayout">
        <pc:chgData name="MADA SOHATEJ NAGA KISHORE" userId="d25e5045cdc301fa" providerId="LiveId" clId="{C9A6DB69-D7B4-456B-B65C-0B40C7846F05}" dt="2024-02-21T15:16:26.871" v="7120" actId="47"/>
        <pc:sldMasterMkLst>
          <pc:docMk/>
          <pc:sldMasterMk cId="949762216" sldId="2147483665"/>
        </pc:sldMasterMkLst>
        <pc:sldLayoutChg chg="add del">
          <pc:chgData name="MADA SOHATEJ NAGA KISHORE" userId="d25e5045cdc301fa" providerId="LiveId" clId="{C9A6DB69-D7B4-456B-B65C-0B40C7846F05}" dt="2024-02-21T15:16:26.871" v="7120" actId="47"/>
          <pc:sldLayoutMkLst>
            <pc:docMk/>
            <pc:sldMasterMk cId="949762216" sldId="2147483665"/>
            <pc:sldLayoutMk cId="1979515972" sldId="2147483682"/>
          </pc:sldLayoutMkLst>
        </pc:sldLayoutChg>
        <pc:sldLayoutChg chg="add del">
          <pc:chgData name="MADA SOHATEJ NAGA KISHORE" userId="d25e5045cdc301fa" providerId="LiveId" clId="{C9A6DB69-D7B4-456B-B65C-0B40C7846F05}" dt="2024-02-21T15:16:26.871" v="7120" actId="47"/>
          <pc:sldLayoutMkLst>
            <pc:docMk/>
            <pc:sldMasterMk cId="949762216" sldId="2147483665"/>
            <pc:sldLayoutMk cId="1674358585" sldId="2147483683"/>
          </pc:sldLayoutMkLst>
        </pc:sldLayoutChg>
      </pc:sldMasterChg>
    </pc:docChg>
  </pc:docChgLst>
  <pc:docChgLst>
    <pc:chgData name="MADA SOHATEJ NAGA KISHORE" userId="d25e5045cdc301fa" providerId="LiveId" clId="{6C5C9CDF-6CB4-4C5F-A0F8-70B4C7AA9D09}"/>
    <pc:docChg chg="undo custSel modSld">
      <pc:chgData name="MADA SOHATEJ NAGA KISHORE" userId="d25e5045cdc301fa" providerId="LiveId" clId="{6C5C9CDF-6CB4-4C5F-A0F8-70B4C7AA9D09}" dt="2024-01-09T05:28:26.396" v="788" actId="13900"/>
      <pc:docMkLst>
        <pc:docMk/>
      </pc:docMkLst>
      <pc:sldChg chg="modSp mod">
        <pc:chgData name="MADA SOHATEJ NAGA KISHORE" userId="d25e5045cdc301fa" providerId="LiveId" clId="{6C5C9CDF-6CB4-4C5F-A0F8-70B4C7AA9D09}" dt="2024-01-09T05:27:03.869" v="716" actId="1036"/>
        <pc:sldMkLst>
          <pc:docMk/>
          <pc:sldMk cId="972569183" sldId="256"/>
        </pc:sldMkLst>
        <pc:spChg chg="mod">
          <ac:chgData name="MADA SOHATEJ NAGA KISHORE" userId="d25e5045cdc301fa" providerId="LiveId" clId="{6C5C9CDF-6CB4-4C5F-A0F8-70B4C7AA9D09}" dt="2024-01-09T05:27:01.986" v="715" actId="1037"/>
          <ac:spMkLst>
            <pc:docMk/>
            <pc:sldMk cId="972569183" sldId="256"/>
            <ac:spMk id="10" creationId="{4B4D9D77-FC68-EBDA-6B6A-B2B1A17B0E3E}"/>
          </ac:spMkLst>
        </pc:spChg>
        <pc:picChg chg="mod">
          <ac:chgData name="MADA SOHATEJ NAGA KISHORE" userId="d25e5045cdc301fa" providerId="LiveId" clId="{6C5C9CDF-6CB4-4C5F-A0F8-70B4C7AA9D09}" dt="2024-01-09T05:27:03.869" v="716" actId="1036"/>
          <ac:picMkLst>
            <pc:docMk/>
            <pc:sldMk cId="972569183" sldId="256"/>
            <ac:picMk id="3" creationId="{6DCB861C-09E7-CDFA-CDE2-2851DBE4A76A}"/>
          </ac:picMkLst>
        </pc:picChg>
      </pc:sldChg>
      <pc:sldChg chg="addSp delSp modSp mod">
        <pc:chgData name="MADA SOHATEJ NAGA KISHORE" userId="d25e5045cdc301fa" providerId="LiveId" clId="{6C5C9CDF-6CB4-4C5F-A0F8-70B4C7AA9D09}" dt="2024-01-09T05:26:38.700" v="709" actId="1036"/>
        <pc:sldMkLst>
          <pc:docMk/>
          <pc:sldMk cId="498676530" sldId="272"/>
        </pc:sldMkLst>
        <pc:spChg chg="add mod">
          <ac:chgData name="MADA SOHATEJ NAGA KISHORE" userId="d25e5045cdc301fa" providerId="LiveId" clId="{6C5C9CDF-6CB4-4C5F-A0F8-70B4C7AA9D09}" dt="2024-01-09T05:26:03.893" v="671" actId="1038"/>
          <ac:spMkLst>
            <pc:docMk/>
            <pc:sldMk cId="498676530" sldId="272"/>
            <ac:spMk id="2" creationId="{6B1CF95C-F62D-C406-50A8-3488B79DFFE2}"/>
          </ac:spMkLst>
        </pc:spChg>
        <pc:spChg chg="mod">
          <ac:chgData name="MADA SOHATEJ NAGA KISHORE" userId="d25e5045cdc301fa" providerId="LiveId" clId="{6C5C9CDF-6CB4-4C5F-A0F8-70B4C7AA9D09}" dt="2024-01-09T05:26:00.434" v="658" actId="1076"/>
          <ac:spMkLst>
            <pc:docMk/>
            <pc:sldMk cId="498676530" sldId="272"/>
            <ac:spMk id="18" creationId="{24806382-655C-0A7D-3727-108AC301D479}"/>
          </ac:spMkLst>
        </pc:spChg>
        <pc:spChg chg="mod">
          <ac:chgData name="MADA SOHATEJ NAGA KISHORE" userId="d25e5045cdc301fa" providerId="LiveId" clId="{6C5C9CDF-6CB4-4C5F-A0F8-70B4C7AA9D09}" dt="2024-01-09T05:25:09.439" v="543" actId="1035"/>
          <ac:spMkLst>
            <pc:docMk/>
            <pc:sldMk cId="498676530" sldId="272"/>
            <ac:spMk id="22" creationId="{30D57930-CF46-E2F1-B811-E0641D5BE624}"/>
          </ac:spMkLst>
        </pc:spChg>
        <pc:spChg chg="del mod">
          <ac:chgData name="MADA SOHATEJ NAGA KISHORE" userId="d25e5045cdc301fa" providerId="LiveId" clId="{6C5C9CDF-6CB4-4C5F-A0F8-70B4C7AA9D09}" dt="2024-01-09T05:25:03.242" v="511" actId="478"/>
          <ac:spMkLst>
            <pc:docMk/>
            <pc:sldMk cId="498676530" sldId="272"/>
            <ac:spMk id="23" creationId="{2E5604C8-651E-1815-188A-B98DA2A1B37F}"/>
          </ac:spMkLst>
        </pc:spChg>
        <pc:spChg chg="mod">
          <ac:chgData name="MADA SOHATEJ NAGA KISHORE" userId="d25e5045cdc301fa" providerId="LiveId" clId="{6C5C9CDF-6CB4-4C5F-A0F8-70B4C7AA9D09}" dt="2024-01-09T05:25:00.339" v="510" actId="1036"/>
          <ac:spMkLst>
            <pc:docMk/>
            <pc:sldMk cId="498676530" sldId="272"/>
            <ac:spMk id="25" creationId="{30DE2539-AEB0-1D5D-0FDA-E3767FE3EDA5}"/>
          </ac:spMkLst>
        </pc:spChg>
        <pc:spChg chg="mod">
          <ac:chgData name="MADA SOHATEJ NAGA KISHORE" userId="d25e5045cdc301fa" providerId="LiveId" clId="{6C5C9CDF-6CB4-4C5F-A0F8-70B4C7AA9D09}" dt="2024-01-09T05:24:54.109" v="496" actId="1036"/>
          <ac:spMkLst>
            <pc:docMk/>
            <pc:sldMk cId="498676530" sldId="272"/>
            <ac:spMk id="26" creationId="{BD4AD86E-C1ED-59AD-D73C-D571BF7178D2}"/>
          </ac:spMkLst>
        </pc:spChg>
        <pc:spChg chg="mod">
          <ac:chgData name="MADA SOHATEJ NAGA KISHORE" userId="d25e5045cdc301fa" providerId="LiveId" clId="{6C5C9CDF-6CB4-4C5F-A0F8-70B4C7AA9D09}" dt="2024-01-09T05:24:43.118" v="480" actId="1036"/>
          <ac:spMkLst>
            <pc:docMk/>
            <pc:sldMk cId="498676530" sldId="272"/>
            <ac:spMk id="27" creationId="{C9293FD2-6E96-049F-CA33-76F7D99E8B5D}"/>
          </ac:spMkLst>
        </pc:spChg>
        <pc:spChg chg="mod">
          <ac:chgData name="MADA SOHATEJ NAGA KISHORE" userId="d25e5045cdc301fa" providerId="LiveId" clId="{6C5C9CDF-6CB4-4C5F-A0F8-70B4C7AA9D09}" dt="2024-01-09T05:24:33.691" v="457" actId="1036"/>
          <ac:spMkLst>
            <pc:docMk/>
            <pc:sldMk cId="498676530" sldId="272"/>
            <ac:spMk id="28" creationId="{5FD2C172-60AE-51B9-D884-06C0CFFA6675}"/>
          </ac:spMkLst>
        </pc:spChg>
        <pc:spChg chg="mod">
          <ac:chgData name="MADA SOHATEJ NAGA KISHORE" userId="d25e5045cdc301fa" providerId="LiveId" clId="{6C5C9CDF-6CB4-4C5F-A0F8-70B4C7AA9D09}" dt="2024-01-09T05:24:27.103" v="432" actId="1036"/>
          <ac:spMkLst>
            <pc:docMk/>
            <pc:sldMk cId="498676530" sldId="272"/>
            <ac:spMk id="29" creationId="{473E42AF-D59A-B57E-CE56-21EBE25771B1}"/>
          </ac:spMkLst>
        </pc:spChg>
        <pc:spChg chg="mod">
          <ac:chgData name="MADA SOHATEJ NAGA KISHORE" userId="d25e5045cdc301fa" providerId="LiveId" clId="{6C5C9CDF-6CB4-4C5F-A0F8-70B4C7AA9D09}" dt="2024-01-09T05:24:20.863" v="411" actId="1038"/>
          <ac:spMkLst>
            <pc:docMk/>
            <pc:sldMk cId="498676530" sldId="272"/>
            <ac:spMk id="30" creationId="{11276E38-1A91-E97C-76F3-29383D8BBCBC}"/>
          </ac:spMkLst>
        </pc:spChg>
        <pc:spChg chg="mod">
          <ac:chgData name="MADA SOHATEJ NAGA KISHORE" userId="d25e5045cdc301fa" providerId="LiveId" clId="{6C5C9CDF-6CB4-4C5F-A0F8-70B4C7AA9D09}" dt="2024-01-09T05:26:27.107" v="704" actId="20577"/>
          <ac:spMkLst>
            <pc:docMk/>
            <pc:sldMk cId="498676530" sldId="272"/>
            <ac:spMk id="32" creationId="{F5FEC95B-0459-6E19-8C7C-9FFC39E84A4B}"/>
          </ac:spMkLst>
        </pc:spChg>
        <pc:spChg chg="mod">
          <ac:chgData name="MADA SOHATEJ NAGA KISHORE" userId="d25e5045cdc301fa" providerId="LiveId" clId="{6C5C9CDF-6CB4-4C5F-A0F8-70B4C7AA9D09}" dt="2024-01-09T05:26:38.700" v="709" actId="1036"/>
          <ac:spMkLst>
            <pc:docMk/>
            <pc:sldMk cId="498676530" sldId="272"/>
            <ac:spMk id="33" creationId="{8E20CE84-B1C5-C23A-0808-CD6B6A1660D9}"/>
          </ac:spMkLst>
        </pc:spChg>
        <pc:spChg chg="mod">
          <ac:chgData name="MADA SOHATEJ NAGA KISHORE" userId="d25e5045cdc301fa" providerId="LiveId" clId="{6C5C9CDF-6CB4-4C5F-A0F8-70B4C7AA9D09}" dt="2024-01-09T05:26:38.700" v="709" actId="1036"/>
          <ac:spMkLst>
            <pc:docMk/>
            <pc:sldMk cId="498676530" sldId="272"/>
            <ac:spMk id="34" creationId="{256019C4-B3A0-1637-7A03-CA13452969D8}"/>
          </ac:spMkLst>
        </pc:spChg>
        <pc:spChg chg="del mod">
          <ac:chgData name="MADA SOHATEJ NAGA KISHORE" userId="d25e5045cdc301fa" providerId="LiveId" clId="{6C5C9CDF-6CB4-4C5F-A0F8-70B4C7AA9D09}" dt="2024-01-09T05:25:03.242" v="513"/>
          <ac:spMkLst>
            <pc:docMk/>
            <pc:sldMk cId="498676530" sldId="272"/>
            <ac:spMk id="35" creationId="{AAF06A23-5742-F593-9F8E-D90593C72EAD}"/>
          </ac:spMkLst>
        </pc:spChg>
        <pc:picChg chg="del">
          <ac:chgData name="MADA SOHATEJ NAGA KISHORE" userId="d25e5045cdc301fa" providerId="LiveId" clId="{6C5C9CDF-6CB4-4C5F-A0F8-70B4C7AA9D09}" dt="2024-01-09T05:17:15.756" v="0" actId="478"/>
          <ac:picMkLst>
            <pc:docMk/>
            <pc:sldMk cId="498676530" sldId="272"/>
            <ac:picMk id="20" creationId="{D3C565DF-8ED3-3946-1695-1F97CA841A0D}"/>
          </ac:picMkLst>
        </pc:picChg>
      </pc:sldChg>
      <pc:sldChg chg="modSp mod">
        <pc:chgData name="MADA SOHATEJ NAGA KISHORE" userId="d25e5045cdc301fa" providerId="LiveId" clId="{6C5C9CDF-6CB4-4C5F-A0F8-70B4C7AA9D09}" dt="2024-01-09T05:27:16.227" v="744" actId="1036"/>
        <pc:sldMkLst>
          <pc:docMk/>
          <pc:sldMk cId="1659764064" sldId="274"/>
        </pc:sldMkLst>
        <pc:spChg chg="mod">
          <ac:chgData name="MADA SOHATEJ NAGA KISHORE" userId="d25e5045cdc301fa" providerId="LiveId" clId="{6C5C9CDF-6CB4-4C5F-A0F8-70B4C7AA9D09}" dt="2024-01-09T05:27:16.227" v="744" actId="1036"/>
          <ac:spMkLst>
            <pc:docMk/>
            <pc:sldMk cId="1659764064" sldId="274"/>
            <ac:spMk id="9" creationId="{840E7FA7-BF03-DC68-A37C-E29287A2C360}"/>
          </ac:spMkLst>
        </pc:spChg>
      </pc:sldChg>
      <pc:sldChg chg="modSp mod">
        <pc:chgData name="MADA SOHATEJ NAGA KISHORE" userId="d25e5045cdc301fa" providerId="LiveId" clId="{6C5C9CDF-6CB4-4C5F-A0F8-70B4C7AA9D09}" dt="2024-01-09T05:27:52.262" v="783" actId="20577"/>
        <pc:sldMkLst>
          <pc:docMk/>
          <pc:sldMk cId="244403476" sldId="275"/>
        </pc:sldMkLst>
        <pc:spChg chg="mod">
          <ac:chgData name="MADA SOHATEJ NAGA KISHORE" userId="d25e5045cdc301fa" providerId="LiveId" clId="{6C5C9CDF-6CB4-4C5F-A0F8-70B4C7AA9D09}" dt="2024-01-09T05:27:52.262" v="783" actId="20577"/>
          <ac:spMkLst>
            <pc:docMk/>
            <pc:sldMk cId="244403476" sldId="275"/>
            <ac:spMk id="6" creationId="{1A94EDA5-D9C0-E590-FFED-D49D06D0204A}"/>
          </ac:spMkLst>
        </pc:spChg>
      </pc:sldChg>
      <pc:sldChg chg="modSp mod">
        <pc:chgData name="MADA SOHATEJ NAGA KISHORE" userId="d25e5045cdc301fa" providerId="LiveId" clId="{6C5C9CDF-6CB4-4C5F-A0F8-70B4C7AA9D09}" dt="2024-01-09T05:28:04.474" v="784" actId="13900"/>
        <pc:sldMkLst>
          <pc:docMk/>
          <pc:sldMk cId="2970871334" sldId="276"/>
        </pc:sldMkLst>
        <pc:spChg chg="mod">
          <ac:chgData name="MADA SOHATEJ NAGA KISHORE" userId="d25e5045cdc301fa" providerId="LiveId" clId="{6C5C9CDF-6CB4-4C5F-A0F8-70B4C7AA9D09}" dt="2024-01-09T05:28:04.474" v="784" actId="13900"/>
          <ac:spMkLst>
            <pc:docMk/>
            <pc:sldMk cId="2970871334" sldId="276"/>
            <ac:spMk id="2" creationId="{8BC91567-0615-4F30-5DBA-20F1AB7A01E7}"/>
          </ac:spMkLst>
        </pc:spChg>
      </pc:sldChg>
      <pc:sldChg chg="modSp mod">
        <pc:chgData name="MADA SOHATEJ NAGA KISHORE" userId="d25e5045cdc301fa" providerId="LiveId" clId="{6C5C9CDF-6CB4-4C5F-A0F8-70B4C7AA9D09}" dt="2024-01-09T05:28:11.414" v="785" actId="13900"/>
        <pc:sldMkLst>
          <pc:docMk/>
          <pc:sldMk cId="3419610136" sldId="277"/>
        </pc:sldMkLst>
        <pc:spChg chg="mod">
          <ac:chgData name="MADA SOHATEJ NAGA KISHORE" userId="d25e5045cdc301fa" providerId="LiveId" clId="{6C5C9CDF-6CB4-4C5F-A0F8-70B4C7AA9D09}" dt="2024-01-09T05:28:11.414" v="785" actId="13900"/>
          <ac:spMkLst>
            <pc:docMk/>
            <pc:sldMk cId="3419610136" sldId="277"/>
            <ac:spMk id="2" creationId="{65576249-66C0-0827-70B0-83FC2DE44FC4}"/>
          </ac:spMkLst>
        </pc:spChg>
      </pc:sldChg>
      <pc:sldChg chg="modSp mod">
        <pc:chgData name="MADA SOHATEJ NAGA KISHORE" userId="d25e5045cdc301fa" providerId="LiveId" clId="{6C5C9CDF-6CB4-4C5F-A0F8-70B4C7AA9D09}" dt="2024-01-09T05:27:42.879" v="768" actId="20577"/>
        <pc:sldMkLst>
          <pc:docMk/>
          <pc:sldMk cId="2175007622" sldId="278"/>
        </pc:sldMkLst>
        <pc:spChg chg="mod">
          <ac:chgData name="MADA SOHATEJ NAGA KISHORE" userId="d25e5045cdc301fa" providerId="LiveId" clId="{6C5C9CDF-6CB4-4C5F-A0F8-70B4C7AA9D09}" dt="2024-01-09T05:27:42.879" v="768" actId="20577"/>
          <ac:spMkLst>
            <pc:docMk/>
            <pc:sldMk cId="2175007622" sldId="278"/>
            <ac:spMk id="8" creationId="{E6DE3CEE-F345-90BF-A8AD-677C2BEB1BCC}"/>
          </ac:spMkLst>
        </pc:spChg>
        <pc:spChg chg="mod">
          <ac:chgData name="MADA SOHATEJ NAGA KISHORE" userId="d25e5045cdc301fa" providerId="LiveId" clId="{6C5C9CDF-6CB4-4C5F-A0F8-70B4C7AA9D09}" dt="2024-01-09T05:27:34.778" v="755" actId="1036"/>
          <ac:spMkLst>
            <pc:docMk/>
            <pc:sldMk cId="2175007622" sldId="278"/>
            <ac:spMk id="10" creationId="{24BA5CCA-DA77-4031-7DA6-9755A7A361B3}"/>
          </ac:spMkLst>
        </pc:spChg>
      </pc:sldChg>
      <pc:sldChg chg="modSp mod">
        <pc:chgData name="MADA SOHATEJ NAGA KISHORE" userId="d25e5045cdc301fa" providerId="LiveId" clId="{6C5C9CDF-6CB4-4C5F-A0F8-70B4C7AA9D09}" dt="2024-01-09T05:28:26.396" v="788" actId="13900"/>
        <pc:sldMkLst>
          <pc:docMk/>
          <pc:sldMk cId="1602534184" sldId="280"/>
        </pc:sldMkLst>
        <pc:spChg chg="mod">
          <ac:chgData name="MADA SOHATEJ NAGA KISHORE" userId="d25e5045cdc301fa" providerId="LiveId" clId="{6C5C9CDF-6CB4-4C5F-A0F8-70B4C7AA9D09}" dt="2024-01-09T05:28:26.396" v="788" actId="13900"/>
          <ac:spMkLst>
            <pc:docMk/>
            <pc:sldMk cId="1602534184" sldId="280"/>
            <ac:spMk id="3" creationId="{F2065C57-7F02-5EC7-5346-9B4C27EDB12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3/19/2024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3/19/2024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0110411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426900987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1729D4-A164-47A3-830D-E792BCE699E4}"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1848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82670228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1729D4-A164-47A3-830D-E792BCE699E4}"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546535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408461265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43870852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88865175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979515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1674358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1205450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43645307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183038986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148868247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4789110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143149438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183305997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12084303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94976221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51" r:id="rId19"/>
    <p:sldLayoutId id="2147483652" r:id="rId20"/>
    <p:sldLayoutId id="2147483653" r:id="rId21"/>
    <p:sldLayoutId id="2147483654" r:id="rId22"/>
    <p:sldLayoutId id="2147483662" r:id="rId23"/>
    <p:sldLayoutId id="2147483663" r:id="rId24"/>
    <p:sldLayoutId id="2147483656" r:id="rId25"/>
    <p:sldLayoutId id="2147483657" r:id="rId26"/>
    <p:sldLayoutId id="2147483664" r:id="rId27"/>
    <p:sldLayoutId id="2147483658" r:id="rId28"/>
    <p:sldLayoutId id="2147483659" r:id="rId29"/>
    <p:sldLayoutId id="2147483660" r:id="rId30"/>
    <p:sldLayoutId id="2147483661" r:id="rId31"/>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s://www.heart.org/en/health-topics/consumer-healthcare/what-is-cardiovascular-disease" TargetMode="External"/><Relationship Id="rId2" Type="http://schemas.openxmlformats.org/officeDocument/2006/relationships/hyperlink" Target="https://www.irjet.net/archives/V7/i4/IRJET-V7I4993.pdf" TargetMode="External"/><Relationship Id="rId1" Type="http://schemas.openxmlformats.org/officeDocument/2006/relationships/slideLayout" Target="../slideLayouts/slideLayout22.xml"/><Relationship Id="rId5" Type="http://schemas.openxmlformats.org/officeDocument/2006/relationships/hyperlink" Target="https://www.kaggle.com/rishidamarla/heart-disease-prediction" TargetMode="External"/><Relationship Id="rId4" Type="http://schemas.openxmlformats.org/officeDocument/2006/relationships/hyperlink" Target="https://en.wikipedia.org/wiki/Cardiovascular_diseas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DE14F57-E0DF-72D9-6804-91EF3F22CCE6}"/>
              </a:ext>
            </a:extLst>
          </p:cNvPr>
          <p:cNvSpPr>
            <a:spLocks noGrp="1"/>
          </p:cNvSpPr>
          <p:nvPr>
            <p:ph type="sldNum" sz="quarter" idx="12"/>
          </p:nvPr>
        </p:nvSpPr>
        <p:spPr/>
        <p:txBody>
          <a:bodyPr/>
          <a:lstStyle/>
          <a:p>
            <a:fld id="{F91729D4-A164-47A3-830D-E792BCE699E4}" type="slidenum">
              <a:rPr lang="en-US" smtClean="0"/>
              <a:t>1</a:t>
            </a:fld>
            <a:endParaRPr lang="en-US" dirty="0"/>
          </a:p>
        </p:txBody>
      </p:sp>
      <p:pic>
        <p:nvPicPr>
          <p:cNvPr id="10" name="Picture 9">
            <a:extLst>
              <a:ext uri="{FF2B5EF4-FFF2-40B4-BE49-F238E27FC236}">
                <a16:creationId xmlns:a16="http://schemas.microsoft.com/office/drawing/2014/main" id="{BF4C876D-9B83-3CB5-9DCC-21AD16C92C71}"/>
              </a:ext>
            </a:extLst>
          </p:cNvPr>
          <p:cNvPicPr>
            <a:picLocks noChangeAspect="1"/>
          </p:cNvPicPr>
          <p:nvPr/>
        </p:nvPicPr>
        <p:blipFill>
          <a:blip r:embed="rId2"/>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F2A1BAA3-716D-0AD8-0A0D-BE12751D58BE}"/>
              </a:ext>
            </a:extLst>
          </p:cNvPr>
          <p:cNvPicPr>
            <a:picLocks noChangeAspect="1"/>
          </p:cNvPicPr>
          <p:nvPr/>
        </p:nvPicPr>
        <p:blipFill>
          <a:blip r:embed="rId3"/>
          <a:stretch>
            <a:fillRect/>
          </a:stretch>
        </p:blipFill>
        <p:spPr>
          <a:xfrm>
            <a:off x="533718" y="8425"/>
            <a:ext cx="2120582" cy="2120582"/>
          </a:xfrm>
          <a:prstGeom prst="rect">
            <a:avLst/>
          </a:prstGeom>
        </p:spPr>
      </p:pic>
      <p:sp>
        <p:nvSpPr>
          <p:cNvPr id="15" name="TextBox 14">
            <a:extLst>
              <a:ext uri="{FF2B5EF4-FFF2-40B4-BE49-F238E27FC236}">
                <a16:creationId xmlns:a16="http://schemas.microsoft.com/office/drawing/2014/main" id="{1F6983D4-A54F-1CD4-41A0-57C2B4991A25}"/>
              </a:ext>
            </a:extLst>
          </p:cNvPr>
          <p:cNvSpPr txBox="1"/>
          <p:nvPr/>
        </p:nvSpPr>
        <p:spPr>
          <a:xfrm>
            <a:off x="3667745" y="322441"/>
            <a:ext cx="4652236" cy="646331"/>
          </a:xfrm>
          <a:prstGeom prst="rect">
            <a:avLst/>
          </a:prstGeom>
          <a:noFill/>
        </p:spPr>
        <p:txBody>
          <a:bodyPr wrap="none" rtlCol="0">
            <a:spAutoFit/>
          </a:bodyPr>
          <a:lstStyle/>
          <a:p>
            <a:r>
              <a:rPr lang="en-IN" sz="3600" b="1" dirty="0">
                <a:solidFill>
                  <a:srgbClr val="002060"/>
                </a:solidFill>
                <a:latin typeface="Georgia Pro Black" panose="02040A02050405020203" pitchFamily="18" charset="0"/>
              </a:rPr>
              <a:t>SWARNANDHRA</a:t>
            </a:r>
            <a:r>
              <a:rPr lang="en-IN" b="1" dirty="0">
                <a:latin typeface="Georgia Pro Black" panose="02040A02050405020203" pitchFamily="18" charset="0"/>
              </a:rPr>
              <a:t> </a:t>
            </a:r>
          </a:p>
        </p:txBody>
      </p:sp>
      <p:sp>
        <p:nvSpPr>
          <p:cNvPr id="16" name="TextBox 15">
            <a:extLst>
              <a:ext uri="{FF2B5EF4-FFF2-40B4-BE49-F238E27FC236}">
                <a16:creationId xmlns:a16="http://schemas.microsoft.com/office/drawing/2014/main" id="{BF8FD6F8-0E7F-0F6B-5E32-C62199E23CB7}"/>
              </a:ext>
            </a:extLst>
          </p:cNvPr>
          <p:cNvSpPr txBox="1"/>
          <p:nvPr/>
        </p:nvSpPr>
        <p:spPr>
          <a:xfrm>
            <a:off x="3597510" y="790972"/>
            <a:ext cx="4652236" cy="430887"/>
          </a:xfrm>
          <a:prstGeom prst="rect">
            <a:avLst/>
          </a:prstGeom>
          <a:noFill/>
        </p:spPr>
        <p:txBody>
          <a:bodyPr wrap="square" rtlCol="0">
            <a:spAutoFit/>
          </a:bodyPr>
          <a:lstStyle/>
          <a:p>
            <a:r>
              <a:rPr lang="en-IN" sz="2200" b="1" dirty="0">
                <a:latin typeface="Baskerville Old Face" panose="02020602080505020303" pitchFamily="18" charset="0"/>
              </a:rPr>
              <a:t>College of Engineering and Technology</a:t>
            </a:r>
          </a:p>
        </p:txBody>
      </p:sp>
      <p:sp>
        <p:nvSpPr>
          <p:cNvPr id="17" name="TextBox 16">
            <a:extLst>
              <a:ext uri="{FF2B5EF4-FFF2-40B4-BE49-F238E27FC236}">
                <a16:creationId xmlns:a16="http://schemas.microsoft.com/office/drawing/2014/main" id="{DB5901CB-A152-0DFD-9A59-BF1E91551E4C}"/>
              </a:ext>
            </a:extLst>
          </p:cNvPr>
          <p:cNvSpPr txBox="1"/>
          <p:nvPr/>
        </p:nvSpPr>
        <p:spPr>
          <a:xfrm>
            <a:off x="5100638" y="1112520"/>
            <a:ext cx="1694695" cy="369332"/>
          </a:xfrm>
          <a:prstGeom prst="rect">
            <a:avLst/>
          </a:prstGeom>
          <a:noFill/>
        </p:spPr>
        <p:txBody>
          <a:bodyPr wrap="none" rtlCol="0">
            <a:spAutoFit/>
          </a:bodyPr>
          <a:lstStyle/>
          <a:p>
            <a:r>
              <a:rPr lang="en-IN" b="1" dirty="0">
                <a:latin typeface="Baskerville Old Face" panose="02020602080505020303" pitchFamily="18" charset="0"/>
              </a:rPr>
              <a:t>( Autonomous )</a:t>
            </a:r>
          </a:p>
        </p:txBody>
      </p:sp>
      <p:sp>
        <p:nvSpPr>
          <p:cNvPr id="18" name="TextBox 17">
            <a:extLst>
              <a:ext uri="{FF2B5EF4-FFF2-40B4-BE49-F238E27FC236}">
                <a16:creationId xmlns:a16="http://schemas.microsoft.com/office/drawing/2014/main" id="{24806382-655C-0A7D-3727-108AC301D479}"/>
              </a:ext>
            </a:extLst>
          </p:cNvPr>
          <p:cNvSpPr txBox="1"/>
          <p:nvPr/>
        </p:nvSpPr>
        <p:spPr>
          <a:xfrm>
            <a:off x="3200718" y="1422400"/>
            <a:ext cx="5750292" cy="338554"/>
          </a:xfrm>
          <a:prstGeom prst="rect">
            <a:avLst/>
          </a:prstGeom>
          <a:noFill/>
        </p:spPr>
        <p:txBody>
          <a:bodyPr wrap="none" rtlCol="0">
            <a:spAutoFit/>
          </a:bodyPr>
          <a:lstStyle/>
          <a:p>
            <a:r>
              <a:rPr lang="en-IN" sz="1600" b="1" dirty="0">
                <a:latin typeface="Baskerville Old Face" panose="02020602080505020303" pitchFamily="18" charset="0"/>
              </a:rPr>
              <a:t>( Permanent Affiliated to JNTUK, Kakinada, Approved by AICTE )</a:t>
            </a:r>
          </a:p>
        </p:txBody>
      </p:sp>
      <p:sp>
        <p:nvSpPr>
          <p:cNvPr id="22" name="TextBox 21">
            <a:extLst>
              <a:ext uri="{FF2B5EF4-FFF2-40B4-BE49-F238E27FC236}">
                <a16:creationId xmlns:a16="http://schemas.microsoft.com/office/drawing/2014/main" id="{30D57930-CF46-E2F1-B811-E0641D5BE624}"/>
              </a:ext>
            </a:extLst>
          </p:cNvPr>
          <p:cNvSpPr txBox="1"/>
          <p:nvPr/>
        </p:nvSpPr>
        <p:spPr>
          <a:xfrm>
            <a:off x="1096239" y="2328895"/>
            <a:ext cx="10235789" cy="461665"/>
          </a:xfrm>
          <a:prstGeom prst="rect">
            <a:avLst/>
          </a:prstGeom>
          <a:noFill/>
        </p:spPr>
        <p:txBody>
          <a:bodyPr wrap="square">
            <a:spAutoFit/>
          </a:bodyPr>
          <a:lstStyle/>
          <a:p>
            <a:r>
              <a:rPr lang="en-IN" sz="2400" b="1" dirty="0">
                <a:effectLst>
                  <a:outerShdw blurRad="38100" dist="38100" dir="2700000" algn="tl">
                    <a:srgbClr val="000000">
                      <a:alpha val="43137"/>
                    </a:srgbClr>
                  </a:outerShdw>
                </a:effectLst>
                <a:latin typeface="Arial Black" panose="020B0A04020102020204" pitchFamily="34" charset="0"/>
              </a:rPr>
              <a:t>HEART DISEASE PREDICTION USING MACHINE LEARNING</a:t>
            </a:r>
          </a:p>
        </p:txBody>
      </p:sp>
      <p:sp>
        <p:nvSpPr>
          <p:cNvPr id="25" name="TextBox 24">
            <a:extLst>
              <a:ext uri="{FF2B5EF4-FFF2-40B4-BE49-F238E27FC236}">
                <a16:creationId xmlns:a16="http://schemas.microsoft.com/office/drawing/2014/main" id="{30DE2539-AEB0-1D5D-0FDA-E3767FE3EDA5}"/>
              </a:ext>
            </a:extLst>
          </p:cNvPr>
          <p:cNvSpPr txBox="1"/>
          <p:nvPr/>
        </p:nvSpPr>
        <p:spPr>
          <a:xfrm>
            <a:off x="4904014" y="2786743"/>
            <a:ext cx="2178802" cy="461665"/>
          </a:xfrm>
          <a:prstGeom prst="rect">
            <a:avLst/>
          </a:prstGeom>
          <a:noFill/>
        </p:spPr>
        <p:txBody>
          <a:bodyPr wrap="none" rtlCol="0">
            <a:spAutoFit/>
          </a:bodyPr>
          <a:lstStyle/>
          <a:p>
            <a:r>
              <a:rPr lang="en-IN" sz="2400" b="1" dirty="0">
                <a:solidFill>
                  <a:srgbClr val="7030A0"/>
                </a:solidFill>
                <a:latin typeface="Harrington" panose="04040505050A02020702" pitchFamily="82" charset="0"/>
              </a:rPr>
              <a:t>Team Members</a:t>
            </a:r>
          </a:p>
        </p:txBody>
      </p:sp>
      <p:sp>
        <p:nvSpPr>
          <p:cNvPr id="26" name="TextBox 25">
            <a:extLst>
              <a:ext uri="{FF2B5EF4-FFF2-40B4-BE49-F238E27FC236}">
                <a16:creationId xmlns:a16="http://schemas.microsoft.com/office/drawing/2014/main" id="{BD4AD86E-C1ED-59AD-D73C-D571BF7178D2}"/>
              </a:ext>
            </a:extLst>
          </p:cNvPr>
          <p:cNvSpPr txBox="1"/>
          <p:nvPr/>
        </p:nvSpPr>
        <p:spPr>
          <a:xfrm>
            <a:off x="3230163" y="3276545"/>
            <a:ext cx="5446477" cy="369332"/>
          </a:xfrm>
          <a:prstGeom prst="rect">
            <a:avLst/>
          </a:prstGeom>
          <a:noFill/>
        </p:spPr>
        <p:txBody>
          <a:bodyPr wrap="square" rtlCol="0">
            <a:spAutoFit/>
          </a:bodyPr>
          <a:lstStyle/>
          <a:p>
            <a:r>
              <a:rPr lang="en-IN" b="1" dirty="0">
                <a:latin typeface="Baskerville Old Face" panose="02020602080505020303" pitchFamily="18" charset="0"/>
              </a:rPr>
              <a:t>Mr. M. SOHATEJ NAGA KISHORE     (20A21A05A7)</a:t>
            </a:r>
          </a:p>
        </p:txBody>
      </p:sp>
      <p:sp>
        <p:nvSpPr>
          <p:cNvPr id="27" name="TextBox 26">
            <a:extLst>
              <a:ext uri="{FF2B5EF4-FFF2-40B4-BE49-F238E27FC236}">
                <a16:creationId xmlns:a16="http://schemas.microsoft.com/office/drawing/2014/main" id="{C9293FD2-6E96-049F-CA33-76F7D99E8B5D}"/>
              </a:ext>
            </a:extLst>
          </p:cNvPr>
          <p:cNvSpPr txBox="1"/>
          <p:nvPr/>
        </p:nvSpPr>
        <p:spPr>
          <a:xfrm>
            <a:off x="3230163" y="3679120"/>
            <a:ext cx="5446477" cy="369332"/>
          </a:xfrm>
          <a:prstGeom prst="rect">
            <a:avLst/>
          </a:prstGeom>
          <a:noFill/>
        </p:spPr>
        <p:txBody>
          <a:bodyPr wrap="square" rtlCol="0">
            <a:spAutoFit/>
          </a:bodyPr>
          <a:lstStyle/>
          <a:p>
            <a:r>
              <a:rPr lang="en-IN" b="1" dirty="0">
                <a:latin typeface="Baskerville Old Face" panose="02020602080505020303" pitchFamily="18" charset="0"/>
              </a:rPr>
              <a:t>Mr. K. HEMANTH SAI PAVAN TEJA  (20A21A05A4)</a:t>
            </a:r>
          </a:p>
        </p:txBody>
      </p:sp>
      <p:sp>
        <p:nvSpPr>
          <p:cNvPr id="28" name="TextBox 27">
            <a:extLst>
              <a:ext uri="{FF2B5EF4-FFF2-40B4-BE49-F238E27FC236}">
                <a16:creationId xmlns:a16="http://schemas.microsoft.com/office/drawing/2014/main" id="{5FD2C172-60AE-51B9-D884-06C0CFFA6675}"/>
              </a:ext>
            </a:extLst>
          </p:cNvPr>
          <p:cNvSpPr txBox="1"/>
          <p:nvPr/>
        </p:nvSpPr>
        <p:spPr>
          <a:xfrm>
            <a:off x="3230163" y="4083901"/>
            <a:ext cx="5446477" cy="369332"/>
          </a:xfrm>
          <a:prstGeom prst="rect">
            <a:avLst/>
          </a:prstGeom>
          <a:noFill/>
        </p:spPr>
        <p:txBody>
          <a:bodyPr wrap="square" rtlCol="0">
            <a:spAutoFit/>
          </a:bodyPr>
          <a:lstStyle/>
          <a:p>
            <a:r>
              <a:rPr lang="en-IN" b="1" dirty="0">
                <a:latin typeface="Baskerville Old Face" panose="02020602080505020303" pitchFamily="18" charset="0"/>
              </a:rPr>
              <a:t>Mrs. T. INDU NAGA RUKMINI             (21A25A0512)</a:t>
            </a:r>
          </a:p>
        </p:txBody>
      </p:sp>
      <p:sp>
        <p:nvSpPr>
          <p:cNvPr id="29" name="TextBox 28">
            <a:extLst>
              <a:ext uri="{FF2B5EF4-FFF2-40B4-BE49-F238E27FC236}">
                <a16:creationId xmlns:a16="http://schemas.microsoft.com/office/drawing/2014/main" id="{473E42AF-D59A-B57E-CE56-21EBE25771B1}"/>
              </a:ext>
            </a:extLst>
          </p:cNvPr>
          <p:cNvSpPr txBox="1"/>
          <p:nvPr/>
        </p:nvSpPr>
        <p:spPr>
          <a:xfrm>
            <a:off x="3230163" y="4446686"/>
            <a:ext cx="5446477" cy="369332"/>
          </a:xfrm>
          <a:prstGeom prst="rect">
            <a:avLst/>
          </a:prstGeom>
          <a:noFill/>
        </p:spPr>
        <p:txBody>
          <a:bodyPr wrap="square" rtlCol="0">
            <a:spAutoFit/>
          </a:bodyPr>
          <a:lstStyle/>
          <a:p>
            <a:r>
              <a:rPr lang="en-IN" b="1" dirty="0">
                <a:latin typeface="Baskerville Old Face" panose="02020602080505020303" pitchFamily="18" charset="0"/>
              </a:rPr>
              <a:t>Mrs. K. PRANEETHA                              (20A21A0589)</a:t>
            </a:r>
          </a:p>
        </p:txBody>
      </p:sp>
      <p:sp>
        <p:nvSpPr>
          <p:cNvPr id="30" name="TextBox 29">
            <a:extLst>
              <a:ext uri="{FF2B5EF4-FFF2-40B4-BE49-F238E27FC236}">
                <a16:creationId xmlns:a16="http://schemas.microsoft.com/office/drawing/2014/main" id="{11276E38-1A91-E97C-76F3-29383D8BBCBC}"/>
              </a:ext>
            </a:extLst>
          </p:cNvPr>
          <p:cNvSpPr txBox="1"/>
          <p:nvPr/>
        </p:nvSpPr>
        <p:spPr>
          <a:xfrm>
            <a:off x="3230163" y="4831096"/>
            <a:ext cx="5446477" cy="369332"/>
          </a:xfrm>
          <a:prstGeom prst="rect">
            <a:avLst/>
          </a:prstGeom>
          <a:noFill/>
        </p:spPr>
        <p:txBody>
          <a:bodyPr wrap="square" rtlCol="0">
            <a:spAutoFit/>
          </a:bodyPr>
          <a:lstStyle/>
          <a:p>
            <a:r>
              <a:rPr lang="en-IN" b="1" dirty="0">
                <a:latin typeface="Baskerville Old Face" panose="02020602080505020303" pitchFamily="18" charset="0"/>
              </a:rPr>
              <a:t>Mrs. K. SRI SHANMUKHI                      (20A21A0567)</a:t>
            </a:r>
          </a:p>
        </p:txBody>
      </p:sp>
      <p:sp>
        <p:nvSpPr>
          <p:cNvPr id="31" name="TextBox 30">
            <a:extLst>
              <a:ext uri="{FF2B5EF4-FFF2-40B4-BE49-F238E27FC236}">
                <a16:creationId xmlns:a16="http://schemas.microsoft.com/office/drawing/2014/main" id="{A0128C7E-4812-D21B-0DA9-A23247CB7523}"/>
              </a:ext>
            </a:extLst>
          </p:cNvPr>
          <p:cNvSpPr txBox="1"/>
          <p:nvPr/>
        </p:nvSpPr>
        <p:spPr>
          <a:xfrm>
            <a:off x="1866900" y="5453248"/>
            <a:ext cx="1673856" cy="369332"/>
          </a:xfrm>
          <a:prstGeom prst="rect">
            <a:avLst/>
          </a:prstGeom>
          <a:noFill/>
        </p:spPr>
        <p:txBody>
          <a:bodyPr wrap="none" rtlCol="0">
            <a:spAutoFit/>
          </a:bodyPr>
          <a:lstStyle/>
          <a:p>
            <a:r>
              <a:rPr lang="en-IN" dirty="0">
                <a:latin typeface="Bahnschrift Condensed" panose="020B0502040204020203" pitchFamily="34" charset="0"/>
              </a:rPr>
              <a:t>Project Coordinator</a:t>
            </a:r>
          </a:p>
        </p:txBody>
      </p:sp>
      <p:sp>
        <p:nvSpPr>
          <p:cNvPr id="32" name="TextBox 31">
            <a:extLst>
              <a:ext uri="{FF2B5EF4-FFF2-40B4-BE49-F238E27FC236}">
                <a16:creationId xmlns:a16="http://schemas.microsoft.com/office/drawing/2014/main" id="{F5FEC95B-0459-6E19-8C7C-9FFC39E84A4B}"/>
              </a:ext>
            </a:extLst>
          </p:cNvPr>
          <p:cNvSpPr txBox="1"/>
          <p:nvPr/>
        </p:nvSpPr>
        <p:spPr>
          <a:xfrm>
            <a:off x="939752" y="5752353"/>
            <a:ext cx="3670348" cy="646331"/>
          </a:xfrm>
          <a:prstGeom prst="rect">
            <a:avLst/>
          </a:prstGeom>
          <a:noFill/>
        </p:spPr>
        <p:txBody>
          <a:bodyPr wrap="square" rtlCol="0">
            <a:spAutoFit/>
          </a:bodyPr>
          <a:lstStyle/>
          <a:p>
            <a:r>
              <a:rPr lang="en-IN" b="1" dirty="0">
                <a:latin typeface="Baskerville Old Face" panose="02020602080505020303" pitchFamily="18" charset="0"/>
              </a:rPr>
              <a:t>           Mr. K. Rajesh Kumar</a:t>
            </a:r>
          </a:p>
          <a:p>
            <a:r>
              <a:rPr lang="en-IN" b="1" dirty="0">
                <a:latin typeface="Baskerville Old Face" panose="02020602080505020303" pitchFamily="18" charset="0"/>
              </a:rPr>
              <a:t> </a:t>
            </a:r>
            <a:r>
              <a:rPr lang="en-IN" sz="1600" dirty="0">
                <a:latin typeface="Baskerville Old Face" panose="02020602080505020303" pitchFamily="18" charset="0"/>
              </a:rPr>
              <a:t>Associate Professor, Department of CSE</a:t>
            </a:r>
            <a:endParaRPr lang="en-IN" b="1" dirty="0">
              <a:latin typeface="Baskerville Old Face" panose="02020602080505020303" pitchFamily="18" charset="0"/>
            </a:endParaRPr>
          </a:p>
        </p:txBody>
      </p:sp>
      <p:sp>
        <p:nvSpPr>
          <p:cNvPr id="33" name="TextBox 32">
            <a:extLst>
              <a:ext uri="{FF2B5EF4-FFF2-40B4-BE49-F238E27FC236}">
                <a16:creationId xmlns:a16="http://schemas.microsoft.com/office/drawing/2014/main" id="{8E20CE84-B1C5-C23A-0808-CD6B6A1660D9}"/>
              </a:ext>
            </a:extLst>
          </p:cNvPr>
          <p:cNvSpPr txBox="1"/>
          <p:nvPr/>
        </p:nvSpPr>
        <p:spPr>
          <a:xfrm>
            <a:off x="8432848" y="5411523"/>
            <a:ext cx="1856598" cy="369332"/>
          </a:xfrm>
          <a:prstGeom prst="rect">
            <a:avLst/>
          </a:prstGeom>
          <a:noFill/>
        </p:spPr>
        <p:txBody>
          <a:bodyPr wrap="none" rtlCol="0">
            <a:spAutoFit/>
          </a:bodyPr>
          <a:lstStyle/>
          <a:p>
            <a:r>
              <a:rPr lang="en-IN" dirty="0">
                <a:latin typeface="Bahnschrift Condensed" panose="020B0502040204020203" pitchFamily="34" charset="0"/>
              </a:rPr>
              <a:t>Under the guidance of</a:t>
            </a:r>
          </a:p>
        </p:txBody>
      </p:sp>
      <p:sp>
        <p:nvSpPr>
          <p:cNvPr id="34" name="TextBox 33">
            <a:extLst>
              <a:ext uri="{FF2B5EF4-FFF2-40B4-BE49-F238E27FC236}">
                <a16:creationId xmlns:a16="http://schemas.microsoft.com/office/drawing/2014/main" id="{256019C4-B3A0-1637-7A03-CA13452969D8}"/>
              </a:ext>
            </a:extLst>
          </p:cNvPr>
          <p:cNvSpPr txBox="1"/>
          <p:nvPr/>
        </p:nvSpPr>
        <p:spPr>
          <a:xfrm>
            <a:off x="7505700" y="5710628"/>
            <a:ext cx="3670348" cy="646331"/>
          </a:xfrm>
          <a:prstGeom prst="rect">
            <a:avLst/>
          </a:prstGeom>
          <a:noFill/>
        </p:spPr>
        <p:txBody>
          <a:bodyPr wrap="square" rtlCol="0">
            <a:spAutoFit/>
          </a:bodyPr>
          <a:lstStyle/>
          <a:p>
            <a:r>
              <a:rPr lang="en-IN" b="1" dirty="0">
                <a:latin typeface="Baskerville Old Face" panose="02020602080505020303" pitchFamily="18" charset="0"/>
              </a:rPr>
              <a:t>                Mr. N. Tulasi Raju</a:t>
            </a:r>
          </a:p>
          <a:p>
            <a:r>
              <a:rPr lang="en-IN" b="1" dirty="0">
                <a:latin typeface="Baskerville Old Face" panose="02020602080505020303" pitchFamily="18" charset="0"/>
              </a:rPr>
              <a:t> </a:t>
            </a:r>
            <a:r>
              <a:rPr lang="en-IN" sz="1600" dirty="0">
                <a:latin typeface="Baskerville Old Face" panose="02020602080505020303" pitchFamily="18" charset="0"/>
              </a:rPr>
              <a:t>Associate Professor, Department of CSE</a:t>
            </a:r>
            <a:endParaRPr lang="en-IN" b="1" dirty="0">
              <a:latin typeface="Baskerville Old Face" panose="02020602080505020303" pitchFamily="18" charset="0"/>
            </a:endParaRPr>
          </a:p>
        </p:txBody>
      </p:sp>
      <p:sp>
        <p:nvSpPr>
          <p:cNvPr id="2" name="TextBox 1">
            <a:extLst>
              <a:ext uri="{FF2B5EF4-FFF2-40B4-BE49-F238E27FC236}">
                <a16:creationId xmlns:a16="http://schemas.microsoft.com/office/drawing/2014/main" id="{6B1CF95C-F62D-C406-50A8-3488B79DFFE2}"/>
              </a:ext>
            </a:extLst>
          </p:cNvPr>
          <p:cNvSpPr txBox="1"/>
          <p:nvPr/>
        </p:nvSpPr>
        <p:spPr>
          <a:xfrm>
            <a:off x="3390682" y="1792458"/>
            <a:ext cx="6003690" cy="400110"/>
          </a:xfrm>
          <a:prstGeom prst="rect">
            <a:avLst/>
          </a:prstGeom>
          <a:noFill/>
        </p:spPr>
        <p:txBody>
          <a:bodyPr wrap="square" rtlCol="0">
            <a:spAutoFit/>
          </a:bodyPr>
          <a:lstStyle/>
          <a:p>
            <a:r>
              <a:rPr lang="en-IN" sz="2000" b="1" dirty="0">
                <a:latin typeface="Baskerville Old Face" panose="02020602080505020303" pitchFamily="18" charset="0"/>
              </a:rPr>
              <a:t>Department of Computer Science and Engineering</a:t>
            </a:r>
          </a:p>
        </p:txBody>
      </p:sp>
    </p:spTree>
    <p:extLst>
      <p:ext uri="{BB962C8B-B14F-4D97-AF65-F5344CB8AC3E}">
        <p14:creationId xmlns:p14="http://schemas.microsoft.com/office/powerpoint/2010/main" val="49867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3E91C14-24C3-26FD-E4A4-A1812F8A4FAA}"/>
              </a:ext>
            </a:extLst>
          </p:cNvPr>
          <p:cNvSpPr txBox="1"/>
          <p:nvPr/>
        </p:nvSpPr>
        <p:spPr>
          <a:xfrm>
            <a:off x="680720" y="201324"/>
            <a:ext cx="3672515"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Algerian" panose="04020705040A02060702" pitchFamily="82" charset="0"/>
              </a:rPr>
              <a:t>UML DIAGRAM</a:t>
            </a:r>
          </a:p>
        </p:txBody>
      </p:sp>
      <p:sp>
        <p:nvSpPr>
          <p:cNvPr id="11" name="Flowchart: Connector 10">
            <a:extLst>
              <a:ext uri="{FF2B5EF4-FFF2-40B4-BE49-F238E27FC236}">
                <a16:creationId xmlns:a16="http://schemas.microsoft.com/office/drawing/2014/main" id="{0C49E8FD-9B3D-480F-6931-FAC59A6613ED}"/>
              </a:ext>
            </a:extLst>
          </p:cNvPr>
          <p:cNvSpPr/>
          <p:nvPr/>
        </p:nvSpPr>
        <p:spPr>
          <a:xfrm>
            <a:off x="5902960" y="265646"/>
            <a:ext cx="328774" cy="308225"/>
          </a:xfrm>
          <a:prstGeom prst="flowChartConnector">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68BC959F-B206-5812-2814-85C90298C951}"/>
              </a:ext>
            </a:extLst>
          </p:cNvPr>
          <p:cNvSpPr/>
          <p:nvPr/>
        </p:nvSpPr>
        <p:spPr>
          <a:xfrm>
            <a:off x="5271100" y="909210"/>
            <a:ext cx="1592494"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Sitka Display Semibold" pitchFamily="2" charset="0"/>
                <a:cs typeface="Akhbar MT" pitchFamily="2" charset="-78"/>
              </a:rPr>
              <a:t>Patient Data</a:t>
            </a:r>
            <a:endParaRPr lang="en-IN" sz="1600" dirty="0"/>
          </a:p>
        </p:txBody>
      </p:sp>
      <p:sp>
        <p:nvSpPr>
          <p:cNvPr id="16" name="Flowchart: Alternate Process 15">
            <a:extLst>
              <a:ext uri="{FF2B5EF4-FFF2-40B4-BE49-F238E27FC236}">
                <a16:creationId xmlns:a16="http://schemas.microsoft.com/office/drawing/2014/main" id="{B963A980-708F-46BE-3B28-B34B6151A27B}"/>
              </a:ext>
            </a:extLst>
          </p:cNvPr>
          <p:cNvSpPr/>
          <p:nvPr/>
        </p:nvSpPr>
        <p:spPr>
          <a:xfrm>
            <a:off x="2771949" y="1890874"/>
            <a:ext cx="1592494"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Sitka Display Semibold" pitchFamily="2" charset="0"/>
                <a:cs typeface="Akhbar MT" pitchFamily="2" charset="-78"/>
              </a:rPr>
              <a:t>Extract Data</a:t>
            </a:r>
            <a:endParaRPr lang="en-IN" sz="1600" dirty="0"/>
          </a:p>
        </p:txBody>
      </p:sp>
      <p:sp>
        <p:nvSpPr>
          <p:cNvPr id="17" name="Flowchart: Alternate Process 16">
            <a:extLst>
              <a:ext uri="{FF2B5EF4-FFF2-40B4-BE49-F238E27FC236}">
                <a16:creationId xmlns:a16="http://schemas.microsoft.com/office/drawing/2014/main" id="{92CC5B97-23E3-6FE1-44B4-4E328AC9C708}"/>
              </a:ext>
            </a:extLst>
          </p:cNvPr>
          <p:cNvSpPr/>
          <p:nvPr/>
        </p:nvSpPr>
        <p:spPr>
          <a:xfrm>
            <a:off x="7684846" y="1885623"/>
            <a:ext cx="1592494"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Match Symptoms</a:t>
            </a:r>
            <a:endParaRPr lang="en-IN" sz="1500" dirty="0"/>
          </a:p>
        </p:txBody>
      </p:sp>
      <p:sp>
        <p:nvSpPr>
          <p:cNvPr id="18" name="Flowchart: Alternate Process 17">
            <a:extLst>
              <a:ext uri="{FF2B5EF4-FFF2-40B4-BE49-F238E27FC236}">
                <a16:creationId xmlns:a16="http://schemas.microsoft.com/office/drawing/2014/main" id="{FCCFFF05-1712-870A-5AFC-C97D901B17E0}"/>
              </a:ext>
            </a:extLst>
          </p:cNvPr>
          <p:cNvSpPr/>
          <p:nvPr/>
        </p:nvSpPr>
        <p:spPr>
          <a:xfrm>
            <a:off x="5265389" y="1894669"/>
            <a:ext cx="1592494"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Classify Data</a:t>
            </a:r>
            <a:endParaRPr lang="en-IN" sz="1500" dirty="0"/>
          </a:p>
        </p:txBody>
      </p:sp>
      <p:sp>
        <p:nvSpPr>
          <p:cNvPr id="19" name="Flowchart: Alternate Process 18">
            <a:extLst>
              <a:ext uri="{FF2B5EF4-FFF2-40B4-BE49-F238E27FC236}">
                <a16:creationId xmlns:a16="http://schemas.microsoft.com/office/drawing/2014/main" id="{2AEBEC4E-BE7F-AA84-4A3D-8E28469539C3}"/>
              </a:ext>
            </a:extLst>
          </p:cNvPr>
          <p:cNvSpPr/>
          <p:nvPr/>
        </p:nvSpPr>
        <p:spPr>
          <a:xfrm>
            <a:off x="5265389" y="2768429"/>
            <a:ext cx="1592494"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Analysis</a:t>
            </a:r>
            <a:endParaRPr lang="en-IN" sz="1500" dirty="0"/>
          </a:p>
        </p:txBody>
      </p:sp>
      <p:sp>
        <p:nvSpPr>
          <p:cNvPr id="20" name="Flowchart: Alternate Process 19">
            <a:extLst>
              <a:ext uri="{FF2B5EF4-FFF2-40B4-BE49-F238E27FC236}">
                <a16:creationId xmlns:a16="http://schemas.microsoft.com/office/drawing/2014/main" id="{D7F18BE0-2D82-CA2F-9D7D-FF44A8931AE8}"/>
              </a:ext>
            </a:extLst>
          </p:cNvPr>
          <p:cNvSpPr/>
          <p:nvPr/>
        </p:nvSpPr>
        <p:spPr>
          <a:xfrm>
            <a:off x="3660108" y="3459309"/>
            <a:ext cx="1845571"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Graphical Analysis</a:t>
            </a:r>
            <a:endParaRPr lang="en-IN" sz="1500" dirty="0"/>
          </a:p>
        </p:txBody>
      </p:sp>
      <p:sp>
        <p:nvSpPr>
          <p:cNvPr id="21" name="Flowchart: Alternate Process 20">
            <a:extLst>
              <a:ext uri="{FF2B5EF4-FFF2-40B4-BE49-F238E27FC236}">
                <a16:creationId xmlns:a16="http://schemas.microsoft.com/office/drawing/2014/main" id="{90C5AB09-43FF-2EA7-4660-ACEFF1C6D09F}"/>
              </a:ext>
            </a:extLst>
          </p:cNvPr>
          <p:cNvSpPr/>
          <p:nvPr/>
        </p:nvSpPr>
        <p:spPr>
          <a:xfrm>
            <a:off x="6718269" y="3469469"/>
            <a:ext cx="1592494"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Disease Analysis</a:t>
            </a:r>
            <a:endParaRPr lang="en-IN" sz="1500" dirty="0"/>
          </a:p>
        </p:txBody>
      </p:sp>
      <p:sp>
        <p:nvSpPr>
          <p:cNvPr id="23" name="Flowchart: Decision 22">
            <a:extLst>
              <a:ext uri="{FF2B5EF4-FFF2-40B4-BE49-F238E27FC236}">
                <a16:creationId xmlns:a16="http://schemas.microsoft.com/office/drawing/2014/main" id="{9C4E95CA-9A29-4A9F-5A64-AD970A9C7CA8}"/>
              </a:ext>
            </a:extLst>
          </p:cNvPr>
          <p:cNvSpPr/>
          <p:nvPr/>
        </p:nvSpPr>
        <p:spPr>
          <a:xfrm>
            <a:off x="5273380" y="4065105"/>
            <a:ext cx="1592494" cy="659295"/>
          </a:xfrm>
          <a:prstGeom prst="flowChartDecision">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Disease Report</a:t>
            </a:r>
            <a:endParaRPr lang="en-IN" sz="1500" dirty="0"/>
          </a:p>
        </p:txBody>
      </p:sp>
      <p:sp>
        <p:nvSpPr>
          <p:cNvPr id="24" name="Flowchart: Alternate Process 23">
            <a:extLst>
              <a:ext uri="{FF2B5EF4-FFF2-40B4-BE49-F238E27FC236}">
                <a16:creationId xmlns:a16="http://schemas.microsoft.com/office/drawing/2014/main" id="{5C22B0E3-6DA4-363E-58DC-32F25A9F04AF}"/>
              </a:ext>
            </a:extLst>
          </p:cNvPr>
          <p:cNvSpPr/>
          <p:nvPr/>
        </p:nvSpPr>
        <p:spPr>
          <a:xfrm>
            <a:off x="4970749" y="4881709"/>
            <a:ext cx="611848"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Yes</a:t>
            </a:r>
            <a:endParaRPr lang="en-IN" sz="1500" dirty="0"/>
          </a:p>
        </p:txBody>
      </p:sp>
      <p:sp>
        <p:nvSpPr>
          <p:cNvPr id="25" name="Flowchart: Alternate Process 24">
            <a:extLst>
              <a:ext uri="{FF2B5EF4-FFF2-40B4-BE49-F238E27FC236}">
                <a16:creationId xmlns:a16="http://schemas.microsoft.com/office/drawing/2014/main" id="{DC9D65AA-792B-7E50-DC21-D66E51492EBD}"/>
              </a:ext>
            </a:extLst>
          </p:cNvPr>
          <p:cNvSpPr/>
          <p:nvPr/>
        </p:nvSpPr>
        <p:spPr>
          <a:xfrm>
            <a:off x="6555709" y="4891869"/>
            <a:ext cx="611848"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No</a:t>
            </a:r>
            <a:endParaRPr lang="en-IN" sz="1500" dirty="0"/>
          </a:p>
        </p:txBody>
      </p:sp>
      <p:sp>
        <p:nvSpPr>
          <p:cNvPr id="26" name="Flowchart: Alternate Process 25">
            <a:extLst>
              <a:ext uri="{FF2B5EF4-FFF2-40B4-BE49-F238E27FC236}">
                <a16:creationId xmlns:a16="http://schemas.microsoft.com/office/drawing/2014/main" id="{91E64044-1632-8272-45F7-ECA27BBF09B8}"/>
              </a:ext>
            </a:extLst>
          </p:cNvPr>
          <p:cNvSpPr/>
          <p:nvPr/>
        </p:nvSpPr>
        <p:spPr>
          <a:xfrm>
            <a:off x="5689599" y="5401334"/>
            <a:ext cx="774669"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Save</a:t>
            </a:r>
            <a:endParaRPr lang="en-IN" sz="1500" dirty="0"/>
          </a:p>
        </p:txBody>
      </p:sp>
      <p:sp>
        <p:nvSpPr>
          <p:cNvPr id="27" name="Flowchart: Alternate Process 26">
            <a:extLst>
              <a:ext uri="{FF2B5EF4-FFF2-40B4-BE49-F238E27FC236}">
                <a16:creationId xmlns:a16="http://schemas.microsoft.com/office/drawing/2014/main" id="{7F7179C3-B82F-231C-3057-4E901466E647}"/>
              </a:ext>
            </a:extLst>
          </p:cNvPr>
          <p:cNvSpPr/>
          <p:nvPr/>
        </p:nvSpPr>
        <p:spPr>
          <a:xfrm>
            <a:off x="5181599" y="6163334"/>
            <a:ext cx="1792918" cy="349321"/>
          </a:xfrm>
          <a:prstGeom prst="flowChartAlternateProcess">
            <a:avLst/>
          </a:prstGeom>
          <a:ln>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latin typeface="Sitka Display Semibold" pitchFamily="2" charset="0"/>
                <a:cs typeface="Akhbar MT" pitchFamily="2" charset="-78"/>
              </a:rPr>
              <a:t>Into the Database</a:t>
            </a:r>
            <a:endParaRPr lang="en-IN" sz="1500" dirty="0"/>
          </a:p>
        </p:txBody>
      </p:sp>
      <p:sp>
        <p:nvSpPr>
          <p:cNvPr id="28" name="Flowchart: Connector 27">
            <a:extLst>
              <a:ext uri="{FF2B5EF4-FFF2-40B4-BE49-F238E27FC236}">
                <a16:creationId xmlns:a16="http://schemas.microsoft.com/office/drawing/2014/main" id="{C8C50176-79D8-2A8E-26E0-12332640297D}"/>
              </a:ext>
            </a:extLst>
          </p:cNvPr>
          <p:cNvSpPr/>
          <p:nvPr/>
        </p:nvSpPr>
        <p:spPr>
          <a:xfrm>
            <a:off x="8092323" y="6192288"/>
            <a:ext cx="289677" cy="289793"/>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172846D2-4AD4-1436-EDAC-B1AAA9A54176}"/>
              </a:ext>
            </a:extLst>
          </p:cNvPr>
          <p:cNvSpPr/>
          <p:nvPr/>
        </p:nvSpPr>
        <p:spPr>
          <a:xfrm>
            <a:off x="8128000" y="6229721"/>
            <a:ext cx="223520" cy="221880"/>
          </a:xfrm>
          <a:prstGeom prst="flowChartConnector">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cxnSp>
        <p:nvCxnSpPr>
          <p:cNvPr id="31" name="Straight Arrow Connector 30">
            <a:extLst>
              <a:ext uri="{FF2B5EF4-FFF2-40B4-BE49-F238E27FC236}">
                <a16:creationId xmlns:a16="http://schemas.microsoft.com/office/drawing/2014/main" id="{3CB52AA0-BFCC-662C-6071-86B0CEFD9093}"/>
              </a:ext>
            </a:extLst>
          </p:cNvPr>
          <p:cNvCxnSpPr>
            <a:cxnSpLocks/>
            <a:stCxn id="11" idx="4"/>
            <a:endCxn id="15" idx="0"/>
          </p:cNvCxnSpPr>
          <p:nvPr/>
        </p:nvCxnSpPr>
        <p:spPr>
          <a:xfrm>
            <a:off x="6067347" y="573871"/>
            <a:ext cx="0" cy="3353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9292B012-3906-8CB8-673C-E8AC96B6CCF8}"/>
              </a:ext>
            </a:extLst>
          </p:cNvPr>
          <p:cNvCxnSpPr>
            <a:cxnSpLocks/>
            <a:stCxn id="15" idx="2"/>
            <a:endCxn id="18" idx="0"/>
          </p:cNvCxnSpPr>
          <p:nvPr/>
        </p:nvCxnSpPr>
        <p:spPr>
          <a:xfrm flipH="1">
            <a:off x="6061636" y="1258531"/>
            <a:ext cx="5711" cy="636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DAE03980-C0C6-4F6B-C653-4332DE9B3C7F}"/>
              </a:ext>
            </a:extLst>
          </p:cNvPr>
          <p:cNvCxnSpPr>
            <a:cxnSpLocks/>
          </p:cNvCxnSpPr>
          <p:nvPr/>
        </p:nvCxnSpPr>
        <p:spPr>
          <a:xfrm>
            <a:off x="3568196" y="1574800"/>
            <a:ext cx="4912897"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CB1CE96-EDF4-5AE6-06B4-D699EB498679}"/>
              </a:ext>
            </a:extLst>
          </p:cNvPr>
          <p:cNvCxnSpPr>
            <a:cxnSpLocks/>
            <a:endCxn id="17" idx="0"/>
          </p:cNvCxnSpPr>
          <p:nvPr/>
        </p:nvCxnSpPr>
        <p:spPr>
          <a:xfrm>
            <a:off x="8481093" y="1574800"/>
            <a:ext cx="0" cy="310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DF6FACEF-BD95-46D6-7428-92C54054D6D8}"/>
              </a:ext>
            </a:extLst>
          </p:cNvPr>
          <p:cNvCxnSpPr>
            <a:cxnSpLocks/>
            <a:endCxn id="16" idx="0"/>
          </p:cNvCxnSpPr>
          <p:nvPr/>
        </p:nvCxnSpPr>
        <p:spPr>
          <a:xfrm>
            <a:off x="3568196" y="1574800"/>
            <a:ext cx="0" cy="316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11B097F-2B4D-D4F7-D44E-BFD009E5EA65}"/>
              </a:ext>
            </a:extLst>
          </p:cNvPr>
          <p:cNvCxnSpPr>
            <a:cxnSpLocks/>
            <a:stCxn id="18" idx="2"/>
            <a:endCxn id="19" idx="0"/>
          </p:cNvCxnSpPr>
          <p:nvPr/>
        </p:nvCxnSpPr>
        <p:spPr>
          <a:xfrm>
            <a:off x="6061636" y="2243990"/>
            <a:ext cx="0" cy="524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83BC7D1A-C1FC-7F37-0C43-05CAF9CE6839}"/>
              </a:ext>
            </a:extLst>
          </p:cNvPr>
          <p:cNvCxnSpPr>
            <a:cxnSpLocks/>
            <a:stCxn id="19" idx="1"/>
            <a:endCxn id="20" idx="0"/>
          </p:cNvCxnSpPr>
          <p:nvPr/>
        </p:nvCxnSpPr>
        <p:spPr>
          <a:xfrm flipH="1">
            <a:off x="4582894" y="2943090"/>
            <a:ext cx="682495" cy="5162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4F3750D9-74D7-254E-90DA-CF22B572D4E4}"/>
              </a:ext>
            </a:extLst>
          </p:cNvPr>
          <p:cNvCxnSpPr>
            <a:cxnSpLocks/>
            <a:stCxn id="19" idx="3"/>
            <a:endCxn id="21" idx="0"/>
          </p:cNvCxnSpPr>
          <p:nvPr/>
        </p:nvCxnSpPr>
        <p:spPr>
          <a:xfrm>
            <a:off x="6857883" y="2943090"/>
            <a:ext cx="656633" cy="526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D3E4A2F6-B76C-7D4F-6192-A0E20A1EBF5A}"/>
              </a:ext>
            </a:extLst>
          </p:cNvPr>
          <p:cNvCxnSpPr>
            <a:cxnSpLocks/>
            <a:stCxn id="20" idx="3"/>
            <a:endCxn id="23" idx="0"/>
          </p:cNvCxnSpPr>
          <p:nvPr/>
        </p:nvCxnSpPr>
        <p:spPr>
          <a:xfrm>
            <a:off x="5505679" y="3633970"/>
            <a:ext cx="563948" cy="4311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710FD97D-7635-210A-0C5D-754C2E42698A}"/>
              </a:ext>
            </a:extLst>
          </p:cNvPr>
          <p:cNvCxnSpPr>
            <a:cxnSpLocks/>
            <a:stCxn id="21" idx="1"/>
            <a:endCxn id="23" idx="0"/>
          </p:cNvCxnSpPr>
          <p:nvPr/>
        </p:nvCxnSpPr>
        <p:spPr>
          <a:xfrm flipH="1">
            <a:off x="6069627" y="3644130"/>
            <a:ext cx="648642" cy="420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5B6BF7C-D8C0-0BF4-0210-DC945413D250}"/>
              </a:ext>
            </a:extLst>
          </p:cNvPr>
          <p:cNvCxnSpPr>
            <a:cxnSpLocks/>
            <a:stCxn id="23" idx="3"/>
            <a:endCxn id="25" idx="0"/>
          </p:cNvCxnSpPr>
          <p:nvPr/>
        </p:nvCxnSpPr>
        <p:spPr>
          <a:xfrm flipH="1">
            <a:off x="6861633" y="4394753"/>
            <a:ext cx="4241" cy="4971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BCB57CC0-84F8-AF29-4A61-8B9337D2F24C}"/>
              </a:ext>
            </a:extLst>
          </p:cNvPr>
          <p:cNvCxnSpPr>
            <a:cxnSpLocks/>
            <a:stCxn id="23" idx="1"/>
            <a:endCxn id="24" idx="0"/>
          </p:cNvCxnSpPr>
          <p:nvPr/>
        </p:nvCxnSpPr>
        <p:spPr>
          <a:xfrm>
            <a:off x="5273380" y="4394753"/>
            <a:ext cx="3293" cy="4869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D2F672D5-92E9-4EB3-B117-31DB97613B3F}"/>
              </a:ext>
            </a:extLst>
          </p:cNvPr>
          <p:cNvCxnSpPr>
            <a:cxnSpLocks/>
            <a:stCxn id="27" idx="3"/>
            <a:endCxn id="29" idx="2"/>
          </p:cNvCxnSpPr>
          <p:nvPr/>
        </p:nvCxnSpPr>
        <p:spPr>
          <a:xfrm>
            <a:off x="6974517" y="6337995"/>
            <a:ext cx="1153483" cy="2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56F1BD57-E943-FA0D-90AC-41040667496A}"/>
              </a:ext>
            </a:extLst>
          </p:cNvPr>
          <p:cNvCxnSpPr>
            <a:cxnSpLocks/>
            <a:stCxn id="26" idx="2"/>
            <a:endCxn id="27" idx="0"/>
          </p:cNvCxnSpPr>
          <p:nvPr/>
        </p:nvCxnSpPr>
        <p:spPr>
          <a:xfrm>
            <a:off x="6076934" y="5750655"/>
            <a:ext cx="1124" cy="4126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CD111363-C56E-BEB6-54C0-171734D26D07}"/>
              </a:ext>
            </a:extLst>
          </p:cNvPr>
          <p:cNvCxnSpPr>
            <a:cxnSpLocks/>
            <a:stCxn id="24" idx="3"/>
            <a:endCxn id="25" idx="1"/>
          </p:cNvCxnSpPr>
          <p:nvPr/>
        </p:nvCxnSpPr>
        <p:spPr>
          <a:xfrm>
            <a:off x="5582597" y="5056370"/>
            <a:ext cx="973112" cy="1016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929474A4-DF07-C803-CF20-540437349AAB}"/>
              </a:ext>
            </a:extLst>
          </p:cNvPr>
          <p:cNvCxnSpPr>
            <a:cxnSpLocks/>
            <a:endCxn id="26" idx="0"/>
          </p:cNvCxnSpPr>
          <p:nvPr/>
        </p:nvCxnSpPr>
        <p:spPr>
          <a:xfrm>
            <a:off x="6076933" y="5056369"/>
            <a:ext cx="1" cy="3449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TextBox 94">
            <a:extLst>
              <a:ext uri="{FF2B5EF4-FFF2-40B4-BE49-F238E27FC236}">
                <a16:creationId xmlns:a16="http://schemas.microsoft.com/office/drawing/2014/main" id="{9CDA2366-33A6-1778-6C64-163753EC9C67}"/>
              </a:ext>
            </a:extLst>
          </p:cNvPr>
          <p:cNvSpPr txBox="1"/>
          <p:nvPr/>
        </p:nvSpPr>
        <p:spPr>
          <a:xfrm>
            <a:off x="8436875" y="6138322"/>
            <a:ext cx="682495" cy="369332"/>
          </a:xfrm>
          <a:prstGeom prst="rect">
            <a:avLst/>
          </a:prstGeom>
          <a:noFill/>
        </p:spPr>
        <p:txBody>
          <a:bodyPr wrap="square">
            <a:spAutoFit/>
          </a:bodyPr>
          <a:lstStyle/>
          <a:p>
            <a:r>
              <a:rPr lang="en-IN" sz="1800" b="1" dirty="0">
                <a:latin typeface="Sitka Display Semibold" pitchFamily="2" charset="0"/>
                <a:cs typeface="Akhbar MT" pitchFamily="2" charset="-78"/>
              </a:rPr>
              <a:t>End</a:t>
            </a:r>
            <a:endParaRPr lang="en-IN" dirty="0"/>
          </a:p>
        </p:txBody>
      </p:sp>
      <p:sp>
        <p:nvSpPr>
          <p:cNvPr id="96" name="TextBox 95">
            <a:extLst>
              <a:ext uri="{FF2B5EF4-FFF2-40B4-BE49-F238E27FC236}">
                <a16:creationId xmlns:a16="http://schemas.microsoft.com/office/drawing/2014/main" id="{FC4DA198-4C69-F51A-A952-76E6FD7980E2}"/>
              </a:ext>
            </a:extLst>
          </p:cNvPr>
          <p:cNvSpPr txBox="1"/>
          <p:nvPr/>
        </p:nvSpPr>
        <p:spPr>
          <a:xfrm>
            <a:off x="5226315" y="225202"/>
            <a:ext cx="682495" cy="369332"/>
          </a:xfrm>
          <a:prstGeom prst="rect">
            <a:avLst/>
          </a:prstGeom>
          <a:noFill/>
        </p:spPr>
        <p:txBody>
          <a:bodyPr wrap="square">
            <a:spAutoFit/>
          </a:bodyPr>
          <a:lstStyle/>
          <a:p>
            <a:r>
              <a:rPr lang="en-IN" sz="1800" b="1" dirty="0">
                <a:latin typeface="Sitka Display Semibold" pitchFamily="2" charset="0"/>
                <a:cs typeface="Akhbar MT" pitchFamily="2" charset="-78"/>
              </a:rPr>
              <a:t>Start</a:t>
            </a:r>
            <a:endParaRPr lang="en-IN" dirty="0"/>
          </a:p>
        </p:txBody>
      </p:sp>
    </p:spTree>
    <p:extLst>
      <p:ext uri="{BB962C8B-B14F-4D97-AF65-F5344CB8AC3E}">
        <p14:creationId xmlns:p14="http://schemas.microsoft.com/office/powerpoint/2010/main" val="428103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6E0AED-355C-0EAA-F3DA-5E10AC0AF41D}"/>
              </a:ext>
            </a:extLst>
          </p:cNvPr>
          <p:cNvSpPr txBox="1"/>
          <p:nvPr/>
        </p:nvSpPr>
        <p:spPr>
          <a:xfrm>
            <a:off x="639021" y="513125"/>
            <a:ext cx="3284874"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latin typeface="Algerian" panose="04020705040A02060702" pitchFamily="82" charset="0"/>
              </a:rPr>
              <a:t>algorithms</a:t>
            </a:r>
          </a:p>
        </p:txBody>
      </p:sp>
      <p:pic>
        <p:nvPicPr>
          <p:cNvPr id="9" name="Picture 8">
            <a:extLst>
              <a:ext uri="{FF2B5EF4-FFF2-40B4-BE49-F238E27FC236}">
                <a16:creationId xmlns:a16="http://schemas.microsoft.com/office/drawing/2014/main" id="{5308F557-F493-09C4-3B24-461191309CBE}"/>
              </a:ext>
            </a:extLst>
          </p:cNvPr>
          <p:cNvPicPr>
            <a:picLocks noChangeAspect="1"/>
          </p:cNvPicPr>
          <p:nvPr/>
        </p:nvPicPr>
        <p:blipFill>
          <a:blip r:embed="rId2"/>
          <a:stretch>
            <a:fillRect/>
          </a:stretch>
        </p:blipFill>
        <p:spPr>
          <a:xfrm>
            <a:off x="6382211" y="307991"/>
            <a:ext cx="4955392" cy="2129588"/>
          </a:xfrm>
          <a:prstGeom prst="rect">
            <a:avLst/>
          </a:prstGeom>
        </p:spPr>
      </p:pic>
      <p:sp>
        <p:nvSpPr>
          <p:cNvPr id="7" name="TextBox 6">
            <a:extLst>
              <a:ext uri="{FF2B5EF4-FFF2-40B4-BE49-F238E27FC236}">
                <a16:creationId xmlns:a16="http://schemas.microsoft.com/office/drawing/2014/main" id="{42077CE9-16A5-42C3-DBD7-9F20348BA2C5}"/>
              </a:ext>
            </a:extLst>
          </p:cNvPr>
          <p:cNvSpPr txBox="1"/>
          <p:nvPr/>
        </p:nvSpPr>
        <p:spPr>
          <a:xfrm>
            <a:off x="1644848" y="1713780"/>
            <a:ext cx="3167785" cy="477054"/>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Logistic Regression :</a:t>
            </a:r>
            <a:endParaRPr lang="en-IN" sz="2500" dirty="0"/>
          </a:p>
        </p:txBody>
      </p:sp>
      <p:sp>
        <p:nvSpPr>
          <p:cNvPr id="8" name="TextBox 7">
            <a:extLst>
              <a:ext uri="{FF2B5EF4-FFF2-40B4-BE49-F238E27FC236}">
                <a16:creationId xmlns:a16="http://schemas.microsoft.com/office/drawing/2014/main" id="{B773B2C9-9768-326D-1753-BF583D9CE2B0}"/>
              </a:ext>
            </a:extLst>
          </p:cNvPr>
          <p:cNvSpPr txBox="1"/>
          <p:nvPr/>
        </p:nvSpPr>
        <p:spPr>
          <a:xfrm>
            <a:off x="1640836" y="2455725"/>
            <a:ext cx="10114017" cy="1631216"/>
          </a:xfrm>
          <a:prstGeom prst="rect">
            <a:avLst/>
          </a:prstGeom>
          <a:noFill/>
        </p:spPr>
        <p:txBody>
          <a:bodyPr wrap="square">
            <a:spAutoFit/>
          </a:bodyPr>
          <a:lstStyle/>
          <a:p>
            <a:pPr algn="just">
              <a:buFont typeface="Arial" panose="020B0604020202020204" pitchFamily="34" charset="0"/>
              <a:buChar char="•"/>
            </a:pPr>
            <a:r>
              <a:rPr lang="en-GB" sz="2000" b="0" i="0" dirty="0">
                <a:solidFill>
                  <a:srgbClr val="000000"/>
                </a:solidFill>
                <a:effectLst/>
                <a:latin typeface="inter-regular"/>
              </a:rPr>
              <a:t> Logistic regression is one of the most popular Machine Learning algorithms, which comes under the Supervised Learning technique. It is used for predicting the categorical dependent variable using a given set of independent variables.</a:t>
            </a:r>
          </a:p>
          <a:p>
            <a:pPr algn="just">
              <a:buFont typeface="Arial" panose="020B0604020202020204" pitchFamily="34" charset="0"/>
              <a:buChar char="•"/>
            </a:pPr>
            <a:r>
              <a:rPr lang="en-GB" sz="2000" b="0" i="0" dirty="0">
                <a:solidFill>
                  <a:srgbClr val="000000"/>
                </a:solidFill>
                <a:effectLst/>
                <a:latin typeface="inter-regular"/>
              </a:rPr>
              <a:t> In Logistic regression, instead of fitting a regression line, we fit an "S" shaped logistic function, which predicts two maximum values (0 or 1).</a:t>
            </a:r>
          </a:p>
        </p:txBody>
      </p:sp>
      <p:sp>
        <p:nvSpPr>
          <p:cNvPr id="10" name="TextBox 9">
            <a:extLst>
              <a:ext uri="{FF2B5EF4-FFF2-40B4-BE49-F238E27FC236}">
                <a16:creationId xmlns:a16="http://schemas.microsoft.com/office/drawing/2014/main" id="{57E56436-36AA-1B23-A203-F70399B6C6C4}"/>
              </a:ext>
            </a:extLst>
          </p:cNvPr>
          <p:cNvSpPr txBox="1"/>
          <p:nvPr/>
        </p:nvSpPr>
        <p:spPr>
          <a:xfrm>
            <a:off x="1652868" y="4188275"/>
            <a:ext cx="4302764" cy="477054"/>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Random Forest Classifier :</a:t>
            </a:r>
            <a:endParaRPr lang="en-IN" sz="2400" dirty="0"/>
          </a:p>
        </p:txBody>
      </p:sp>
      <p:sp>
        <p:nvSpPr>
          <p:cNvPr id="11" name="TextBox 10">
            <a:extLst>
              <a:ext uri="{FF2B5EF4-FFF2-40B4-BE49-F238E27FC236}">
                <a16:creationId xmlns:a16="http://schemas.microsoft.com/office/drawing/2014/main" id="{9472F635-1C4F-970C-313A-AE3F2DD4A9C0}"/>
              </a:ext>
            </a:extLst>
          </p:cNvPr>
          <p:cNvSpPr txBox="1"/>
          <p:nvPr/>
        </p:nvSpPr>
        <p:spPr>
          <a:xfrm>
            <a:off x="1612760" y="4737716"/>
            <a:ext cx="10114017" cy="1631216"/>
          </a:xfrm>
          <a:prstGeom prst="rect">
            <a:avLst/>
          </a:prstGeom>
          <a:noFill/>
        </p:spPr>
        <p:txBody>
          <a:bodyPr wrap="square">
            <a:spAutoFit/>
          </a:bodyPr>
          <a:lstStyle/>
          <a:p>
            <a:pPr algn="just">
              <a:buFont typeface="Arial" panose="020B0604020202020204" pitchFamily="34" charset="0"/>
              <a:buChar char="•"/>
            </a:pPr>
            <a:r>
              <a:rPr lang="en-IN"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Random Forest is a supervised machine learning algorithm. This Technique can be used for both regression and classification tasks but generally performs better in classification tasks. As the name suggests, Random Forest technique considers multiple decision trees before giving an output. So, it is basically an ensemble of decision trees. This technique is based on the belief that a greater number of trees would converge to the right decision. </a:t>
            </a:r>
            <a:endParaRPr lang="en-GB" sz="2000" b="0" i="0" dirty="0">
              <a:solidFill>
                <a:srgbClr val="000000"/>
              </a:solidFill>
              <a:effectLst/>
              <a:latin typeface="inter-regular"/>
            </a:endParaRPr>
          </a:p>
        </p:txBody>
      </p:sp>
    </p:spTree>
    <p:extLst>
      <p:ext uri="{BB962C8B-B14F-4D97-AF65-F5344CB8AC3E}">
        <p14:creationId xmlns:p14="http://schemas.microsoft.com/office/powerpoint/2010/main" val="36572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896984-935A-83E8-86F1-E36D8DCBD0D6}"/>
              </a:ext>
            </a:extLst>
          </p:cNvPr>
          <p:cNvSpPr txBox="1"/>
          <p:nvPr/>
        </p:nvSpPr>
        <p:spPr>
          <a:xfrm>
            <a:off x="602926" y="368744"/>
            <a:ext cx="3677610"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latin typeface="Algerian" panose="04020705040A02060702" pitchFamily="82" charset="0"/>
              </a:rPr>
              <a:t>Screen shots</a:t>
            </a:r>
          </a:p>
        </p:txBody>
      </p:sp>
      <p:pic>
        <p:nvPicPr>
          <p:cNvPr id="10" name="Picture 9">
            <a:extLst>
              <a:ext uri="{FF2B5EF4-FFF2-40B4-BE49-F238E27FC236}">
                <a16:creationId xmlns:a16="http://schemas.microsoft.com/office/drawing/2014/main" id="{EB1E4663-47C7-7C48-7F7A-85F8348FDFCC}"/>
              </a:ext>
            </a:extLst>
          </p:cNvPr>
          <p:cNvPicPr>
            <a:picLocks noChangeAspect="1"/>
          </p:cNvPicPr>
          <p:nvPr/>
        </p:nvPicPr>
        <p:blipFill rotWithShape="1">
          <a:blip r:embed="rId2"/>
          <a:srcRect t="-453" b="6335"/>
          <a:stretch/>
        </p:blipFill>
        <p:spPr>
          <a:xfrm>
            <a:off x="1620257" y="1118937"/>
            <a:ext cx="9725521" cy="5365805"/>
          </a:xfrm>
          <a:prstGeom prst="rect">
            <a:avLst/>
          </a:prstGeom>
        </p:spPr>
      </p:pic>
      <p:sp>
        <p:nvSpPr>
          <p:cNvPr id="13" name="TextBox 12">
            <a:extLst>
              <a:ext uri="{FF2B5EF4-FFF2-40B4-BE49-F238E27FC236}">
                <a16:creationId xmlns:a16="http://schemas.microsoft.com/office/drawing/2014/main" id="{10F0ADF8-0172-F514-8EF1-F32E86A22B1C}"/>
              </a:ext>
            </a:extLst>
          </p:cNvPr>
          <p:cNvSpPr txBox="1"/>
          <p:nvPr/>
        </p:nvSpPr>
        <p:spPr>
          <a:xfrm>
            <a:off x="6144656" y="539419"/>
            <a:ext cx="5393626" cy="477054"/>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GUI for the Heart Disease Prediction</a:t>
            </a:r>
            <a:endParaRPr lang="en-IN" sz="2500" dirty="0"/>
          </a:p>
        </p:txBody>
      </p:sp>
    </p:spTree>
    <p:extLst>
      <p:ext uri="{BB962C8B-B14F-4D97-AF65-F5344CB8AC3E}">
        <p14:creationId xmlns:p14="http://schemas.microsoft.com/office/powerpoint/2010/main" val="188387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82B8-DA2C-CC3D-7929-205AEA5F52D1}"/>
              </a:ext>
            </a:extLst>
          </p:cNvPr>
          <p:cNvSpPr>
            <a:spLocks noGrp="1"/>
          </p:cNvSpPr>
          <p:nvPr>
            <p:ph type="title"/>
          </p:nvPr>
        </p:nvSpPr>
        <p:spPr/>
        <p:txBody>
          <a:bodyPr/>
          <a:lstStyle/>
          <a:p>
            <a:r>
              <a:rPr lang="en-IN" dirty="0"/>
              <a:t>Information Related to Dataset.</a:t>
            </a:r>
          </a:p>
        </p:txBody>
      </p:sp>
      <p:pic>
        <p:nvPicPr>
          <p:cNvPr id="8" name="Content Placeholder 7">
            <a:extLst>
              <a:ext uri="{FF2B5EF4-FFF2-40B4-BE49-F238E27FC236}">
                <a16:creationId xmlns:a16="http://schemas.microsoft.com/office/drawing/2014/main" id="{3C8E1143-33BB-CF68-EFD6-E7511F860DE3}"/>
              </a:ext>
            </a:extLst>
          </p:cNvPr>
          <p:cNvPicPr>
            <a:picLocks noGrp="1" noChangeAspect="1"/>
          </p:cNvPicPr>
          <p:nvPr>
            <p:ph idx="1"/>
          </p:nvPr>
        </p:nvPicPr>
        <p:blipFill>
          <a:blip r:embed="rId2"/>
          <a:stretch>
            <a:fillRect/>
          </a:stretch>
        </p:blipFill>
        <p:spPr>
          <a:xfrm>
            <a:off x="1311579" y="1483360"/>
            <a:ext cx="9966021" cy="4750530"/>
          </a:xfrm>
        </p:spPr>
      </p:pic>
      <p:sp>
        <p:nvSpPr>
          <p:cNvPr id="4" name="Date Placeholder 3">
            <a:extLst>
              <a:ext uri="{FF2B5EF4-FFF2-40B4-BE49-F238E27FC236}">
                <a16:creationId xmlns:a16="http://schemas.microsoft.com/office/drawing/2014/main" id="{7A061EF4-6D6C-214A-89FE-60581881C3F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76806E7-DD79-0007-719F-5A7CB8ACD6C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0EF4168-D5C5-84FD-C343-0BD8D678A48F}"/>
              </a:ext>
            </a:extLst>
          </p:cNvPr>
          <p:cNvSpPr>
            <a:spLocks noGrp="1"/>
          </p:cNvSpPr>
          <p:nvPr>
            <p:ph type="sldNum" sz="quarter" idx="12"/>
          </p:nvPr>
        </p:nvSpPr>
        <p:spPr/>
        <p:txBody>
          <a:bodyPr/>
          <a:lstStyle/>
          <a:p>
            <a:fld id="{F91729D4-A164-47A3-830D-E792BCE699E4}" type="slidenum">
              <a:rPr lang="en-US" smtClean="0"/>
              <a:pPr/>
              <a:t>13</a:t>
            </a:fld>
            <a:endParaRPr lang="en-US" dirty="0"/>
          </a:p>
        </p:txBody>
      </p:sp>
    </p:spTree>
    <p:extLst>
      <p:ext uri="{BB962C8B-B14F-4D97-AF65-F5344CB8AC3E}">
        <p14:creationId xmlns:p14="http://schemas.microsoft.com/office/powerpoint/2010/main" val="347042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FCB7602-C1B4-7548-44E7-7A4CB2505687}"/>
              </a:ext>
            </a:extLst>
          </p:cNvPr>
          <p:cNvPicPr>
            <a:picLocks noChangeAspect="1"/>
          </p:cNvPicPr>
          <p:nvPr/>
        </p:nvPicPr>
        <p:blipFill>
          <a:blip r:embed="rId2"/>
          <a:stretch>
            <a:fillRect/>
          </a:stretch>
        </p:blipFill>
        <p:spPr>
          <a:xfrm>
            <a:off x="6958937" y="3274016"/>
            <a:ext cx="2110767" cy="3335898"/>
          </a:xfrm>
          <a:prstGeom prst="rect">
            <a:avLst/>
          </a:prstGeom>
        </p:spPr>
      </p:pic>
      <p:pic>
        <p:nvPicPr>
          <p:cNvPr id="8" name="Picture 7">
            <a:extLst>
              <a:ext uri="{FF2B5EF4-FFF2-40B4-BE49-F238E27FC236}">
                <a16:creationId xmlns:a16="http://schemas.microsoft.com/office/drawing/2014/main" id="{1D04CDC2-F299-8F5B-C687-32660E98C03D}"/>
              </a:ext>
            </a:extLst>
          </p:cNvPr>
          <p:cNvPicPr>
            <a:picLocks noChangeAspect="1"/>
          </p:cNvPicPr>
          <p:nvPr/>
        </p:nvPicPr>
        <p:blipFill>
          <a:blip r:embed="rId3"/>
          <a:stretch>
            <a:fillRect/>
          </a:stretch>
        </p:blipFill>
        <p:spPr>
          <a:xfrm>
            <a:off x="1628690" y="3073901"/>
            <a:ext cx="4003860" cy="3639873"/>
          </a:xfrm>
          <a:prstGeom prst="rect">
            <a:avLst/>
          </a:prstGeom>
        </p:spPr>
      </p:pic>
      <p:pic>
        <p:nvPicPr>
          <p:cNvPr id="7" name="Picture 6">
            <a:extLst>
              <a:ext uri="{FF2B5EF4-FFF2-40B4-BE49-F238E27FC236}">
                <a16:creationId xmlns:a16="http://schemas.microsoft.com/office/drawing/2014/main" id="{D6A9C389-C775-E995-D778-76FA04F157F7}"/>
              </a:ext>
            </a:extLst>
          </p:cNvPr>
          <p:cNvPicPr>
            <a:picLocks noChangeAspect="1"/>
          </p:cNvPicPr>
          <p:nvPr/>
        </p:nvPicPr>
        <p:blipFill>
          <a:blip r:embed="rId4"/>
          <a:stretch>
            <a:fillRect/>
          </a:stretch>
        </p:blipFill>
        <p:spPr>
          <a:xfrm>
            <a:off x="1337262" y="995436"/>
            <a:ext cx="4584936" cy="1517728"/>
          </a:xfrm>
          <a:prstGeom prst="rect">
            <a:avLst/>
          </a:prstGeom>
        </p:spPr>
      </p:pic>
      <p:sp>
        <p:nvSpPr>
          <p:cNvPr id="9" name="TextBox 8">
            <a:extLst>
              <a:ext uri="{FF2B5EF4-FFF2-40B4-BE49-F238E27FC236}">
                <a16:creationId xmlns:a16="http://schemas.microsoft.com/office/drawing/2014/main" id="{059A25BC-89AF-0F64-A22F-386D2B3EC599}"/>
              </a:ext>
            </a:extLst>
          </p:cNvPr>
          <p:cNvSpPr txBox="1"/>
          <p:nvPr/>
        </p:nvSpPr>
        <p:spPr>
          <a:xfrm>
            <a:off x="1897513" y="2592087"/>
            <a:ext cx="3504670" cy="446276"/>
          </a:xfrm>
          <a:prstGeom prst="rect">
            <a:avLst/>
          </a:prstGeom>
          <a:noFill/>
        </p:spPr>
        <p:txBody>
          <a:bodyPr wrap="square">
            <a:spAutoFit/>
          </a:bodyPr>
          <a:lstStyle/>
          <a:p>
            <a:r>
              <a:rPr lang="en-IN" sz="2300" b="1" dirty="0">
                <a:latin typeface="Times New Roman" panose="02020603050405020304" pitchFamily="18" charset="0"/>
                <a:cs typeface="Times New Roman" panose="02020603050405020304" pitchFamily="18" charset="0"/>
              </a:rPr>
              <a:t>Graphical Representation</a:t>
            </a:r>
            <a:endParaRPr lang="en-IN" sz="2300" dirty="0"/>
          </a:p>
        </p:txBody>
      </p:sp>
      <p:sp>
        <p:nvSpPr>
          <p:cNvPr id="10" name="TextBox 9">
            <a:extLst>
              <a:ext uri="{FF2B5EF4-FFF2-40B4-BE49-F238E27FC236}">
                <a16:creationId xmlns:a16="http://schemas.microsoft.com/office/drawing/2014/main" id="{A697390C-1DFB-FC13-2852-F197F6B52DC2}"/>
              </a:ext>
            </a:extLst>
          </p:cNvPr>
          <p:cNvSpPr txBox="1"/>
          <p:nvPr/>
        </p:nvSpPr>
        <p:spPr>
          <a:xfrm>
            <a:off x="2458982" y="350200"/>
            <a:ext cx="224536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Patient Details</a:t>
            </a:r>
            <a:endParaRPr lang="en-IN" sz="2400" dirty="0"/>
          </a:p>
        </p:txBody>
      </p:sp>
      <p:sp>
        <p:nvSpPr>
          <p:cNvPr id="11" name="TextBox 10">
            <a:extLst>
              <a:ext uri="{FF2B5EF4-FFF2-40B4-BE49-F238E27FC236}">
                <a16:creationId xmlns:a16="http://schemas.microsoft.com/office/drawing/2014/main" id="{E1D1C338-B503-A62B-1764-7EFF49436FC4}"/>
              </a:ext>
            </a:extLst>
          </p:cNvPr>
          <p:cNvSpPr txBox="1"/>
          <p:nvPr/>
        </p:nvSpPr>
        <p:spPr>
          <a:xfrm>
            <a:off x="9409231" y="4364749"/>
            <a:ext cx="1214653" cy="1107996"/>
          </a:xfrm>
          <a:prstGeom prst="rect">
            <a:avLst/>
          </a:prstGeom>
          <a:noFill/>
        </p:spPr>
        <p:txBody>
          <a:bodyPr wrap="square">
            <a:spAutoFit/>
          </a:bodyPr>
          <a:lstStyle/>
          <a:p>
            <a:r>
              <a:rPr lang="en-IN" sz="2200" b="1" dirty="0">
                <a:latin typeface="Times New Roman" panose="02020603050405020304" pitchFamily="18" charset="0"/>
                <a:cs typeface="Times New Roman" panose="02020603050405020304" pitchFamily="18" charset="0"/>
              </a:rPr>
              <a:t>Analysis</a:t>
            </a:r>
          </a:p>
          <a:p>
            <a:r>
              <a:rPr lang="en-IN" sz="2200" b="1" dirty="0">
                <a:latin typeface="Times New Roman" panose="02020603050405020304" pitchFamily="18" charset="0"/>
                <a:cs typeface="Times New Roman" panose="02020603050405020304" pitchFamily="18" charset="0"/>
              </a:rPr>
              <a:t>      &amp; </a:t>
            </a:r>
          </a:p>
          <a:p>
            <a:r>
              <a:rPr lang="en-IN" sz="2200" b="1" dirty="0">
                <a:latin typeface="Times New Roman" panose="02020603050405020304" pitchFamily="18" charset="0"/>
                <a:cs typeface="Times New Roman" panose="02020603050405020304" pitchFamily="18" charset="0"/>
              </a:rPr>
              <a:t>  Report</a:t>
            </a:r>
          </a:p>
        </p:txBody>
      </p:sp>
      <p:pic>
        <p:nvPicPr>
          <p:cNvPr id="14" name="Picture 13">
            <a:extLst>
              <a:ext uri="{FF2B5EF4-FFF2-40B4-BE49-F238E27FC236}">
                <a16:creationId xmlns:a16="http://schemas.microsoft.com/office/drawing/2014/main" id="{82F854FF-E854-8EFA-8F75-F7D9D9297A61}"/>
              </a:ext>
            </a:extLst>
          </p:cNvPr>
          <p:cNvPicPr>
            <a:picLocks noChangeAspect="1"/>
          </p:cNvPicPr>
          <p:nvPr/>
        </p:nvPicPr>
        <p:blipFill>
          <a:blip r:embed="rId5"/>
          <a:stretch>
            <a:fillRect/>
          </a:stretch>
        </p:blipFill>
        <p:spPr>
          <a:xfrm>
            <a:off x="7018435" y="646818"/>
            <a:ext cx="4750044" cy="2387723"/>
          </a:xfrm>
          <a:prstGeom prst="rect">
            <a:avLst/>
          </a:prstGeom>
        </p:spPr>
      </p:pic>
      <p:sp>
        <p:nvSpPr>
          <p:cNvPr id="15" name="TextBox 14">
            <a:extLst>
              <a:ext uri="{FF2B5EF4-FFF2-40B4-BE49-F238E27FC236}">
                <a16:creationId xmlns:a16="http://schemas.microsoft.com/office/drawing/2014/main" id="{4274502F-3442-53E1-ED0C-8B724EAD4BAB}"/>
              </a:ext>
            </a:extLst>
          </p:cNvPr>
          <p:cNvSpPr txBox="1"/>
          <p:nvPr/>
        </p:nvSpPr>
        <p:spPr>
          <a:xfrm>
            <a:off x="8085756" y="69458"/>
            <a:ext cx="224536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Report Details</a:t>
            </a:r>
            <a:endParaRPr lang="en-IN" sz="2400" dirty="0"/>
          </a:p>
        </p:txBody>
      </p:sp>
    </p:spTree>
    <p:extLst>
      <p:ext uri="{BB962C8B-B14F-4D97-AF65-F5344CB8AC3E}">
        <p14:creationId xmlns:p14="http://schemas.microsoft.com/office/powerpoint/2010/main" val="270439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8079A6-268B-1EDF-1CD0-49AF077D906A}"/>
              </a:ext>
            </a:extLst>
          </p:cNvPr>
          <p:cNvSpPr txBox="1"/>
          <p:nvPr/>
        </p:nvSpPr>
        <p:spPr>
          <a:xfrm>
            <a:off x="602926" y="380776"/>
            <a:ext cx="5851282"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latin typeface="Algerian" panose="04020705040A02060702" pitchFamily="82" charset="0"/>
              </a:rPr>
              <a:t>Future  enhancement</a:t>
            </a:r>
          </a:p>
        </p:txBody>
      </p:sp>
      <p:sp>
        <p:nvSpPr>
          <p:cNvPr id="10" name="Content Placeholder 2">
            <a:extLst>
              <a:ext uri="{FF2B5EF4-FFF2-40B4-BE49-F238E27FC236}">
                <a16:creationId xmlns:a16="http://schemas.microsoft.com/office/drawing/2014/main" id="{0FE993BE-E6E1-326D-8383-BE098CE3BF37}"/>
              </a:ext>
            </a:extLst>
          </p:cNvPr>
          <p:cNvSpPr txBox="1">
            <a:spLocks/>
          </p:cNvSpPr>
          <p:nvPr/>
        </p:nvSpPr>
        <p:spPr>
          <a:xfrm>
            <a:off x="1549051" y="1234445"/>
            <a:ext cx="9507970" cy="5029426"/>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IN" sz="2100" dirty="0">
                <a:solidFill>
                  <a:schemeClr val="tx1"/>
                </a:solidFill>
                <a:latin typeface="Cooper Black" panose="0208090404030B020404" pitchFamily="18" charset="0"/>
              </a:rPr>
              <a:t>Feature Engineering:</a:t>
            </a:r>
          </a:p>
          <a:p>
            <a:pPr algn="ctr">
              <a:spcBef>
                <a:spcPts val="100"/>
              </a:spcBef>
              <a:buFont typeface="Wingdings" panose="05000000000000000000" pitchFamily="2" charset="2"/>
              <a:buChar char="Ø"/>
            </a:pPr>
            <a:r>
              <a:rPr lang="en-US" sz="2100" dirty="0">
                <a:solidFill>
                  <a:schemeClr val="tx1"/>
                </a:solidFill>
                <a:latin typeface="Century" panose="02040604050505020304" pitchFamily="18" charset="0"/>
              </a:rPr>
              <a:t>Continuously refine and improve feature engineering techniques to better represent patterns indicative of Heart Disease Prediction.</a:t>
            </a:r>
          </a:p>
          <a:p>
            <a:pPr marL="0" indent="0" algn="ctr">
              <a:spcBef>
                <a:spcPts val="100"/>
              </a:spcBef>
              <a:buFont typeface="Wingdings 3" charset="2"/>
              <a:buNone/>
            </a:pPr>
            <a:endParaRPr lang="en-IN" sz="2100" spc="130" dirty="0">
              <a:solidFill>
                <a:schemeClr val="tx1"/>
              </a:solidFill>
              <a:latin typeface="Cooper Black" panose="0208090404030B020404" pitchFamily="18" charset="0"/>
              <a:cs typeface="Tahoma" panose="020B0604030504040204" pitchFamily="34" charset="0"/>
            </a:endParaRPr>
          </a:p>
          <a:p>
            <a:pPr marL="0" indent="0" algn="ctr">
              <a:spcBef>
                <a:spcPts val="100"/>
              </a:spcBef>
              <a:buFont typeface="Wingdings 3" charset="2"/>
              <a:buNone/>
            </a:pPr>
            <a:r>
              <a:rPr lang="en-IN" sz="2100" spc="130" dirty="0">
                <a:solidFill>
                  <a:schemeClr val="tx1"/>
                </a:solidFill>
                <a:latin typeface="Cooper Black" panose="0208090404030B020404" pitchFamily="18" charset="0"/>
                <a:cs typeface="Tahoma" panose="020B0604030504040204" pitchFamily="34" charset="0"/>
              </a:rPr>
              <a:t>Advanced</a:t>
            </a:r>
            <a:r>
              <a:rPr lang="en-IN" sz="2100" spc="-65" dirty="0">
                <a:solidFill>
                  <a:schemeClr val="tx1"/>
                </a:solidFill>
                <a:latin typeface="Cooper Black" panose="0208090404030B020404" pitchFamily="18" charset="0"/>
                <a:cs typeface="Tahoma" panose="020B0604030504040204" pitchFamily="34" charset="0"/>
              </a:rPr>
              <a:t> </a:t>
            </a:r>
            <a:r>
              <a:rPr lang="en-IN" sz="2100" spc="120" dirty="0">
                <a:solidFill>
                  <a:schemeClr val="tx1"/>
                </a:solidFill>
                <a:latin typeface="Cooper Black" panose="0208090404030B020404" pitchFamily="18" charset="0"/>
                <a:cs typeface="Tahoma" panose="020B0604030504040204" pitchFamily="34" charset="0"/>
              </a:rPr>
              <a:t>Machine</a:t>
            </a:r>
            <a:r>
              <a:rPr lang="en-IN" sz="2100" spc="-65" dirty="0">
                <a:solidFill>
                  <a:schemeClr val="tx1"/>
                </a:solidFill>
                <a:latin typeface="Cooper Black" panose="0208090404030B020404" pitchFamily="18" charset="0"/>
                <a:cs typeface="Tahoma" panose="020B0604030504040204" pitchFamily="34" charset="0"/>
              </a:rPr>
              <a:t> </a:t>
            </a:r>
            <a:r>
              <a:rPr lang="en-IN" sz="2100" spc="75" dirty="0">
                <a:solidFill>
                  <a:schemeClr val="tx1"/>
                </a:solidFill>
                <a:latin typeface="Cooper Black" panose="0208090404030B020404" pitchFamily="18" charset="0"/>
                <a:cs typeface="Tahoma" panose="020B0604030504040204" pitchFamily="34" charset="0"/>
              </a:rPr>
              <a:t>Learning:</a:t>
            </a:r>
            <a:endParaRPr lang="en-IN" sz="2100" dirty="0">
              <a:solidFill>
                <a:schemeClr val="tx1"/>
              </a:solidFill>
              <a:latin typeface="Cooper Black" panose="0208090404030B020404" pitchFamily="18" charset="0"/>
            </a:endParaRPr>
          </a:p>
          <a:p>
            <a:pPr algn="ctr">
              <a:spcBef>
                <a:spcPts val="100"/>
              </a:spcBef>
              <a:buFont typeface="Wingdings" panose="05000000000000000000" pitchFamily="2" charset="2"/>
              <a:buChar char="Ø"/>
            </a:pPr>
            <a:r>
              <a:rPr lang="en-IN" sz="2100" spc="75" dirty="0">
                <a:solidFill>
                  <a:srgbClr val="000000"/>
                </a:solidFill>
                <a:latin typeface="Century" panose="02040604050505020304" pitchFamily="18" charset="0"/>
                <a:cs typeface="Tahoma" panose="020B0604030504040204" pitchFamily="34" charset="0"/>
              </a:rPr>
              <a:t>Exploring </a:t>
            </a:r>
            <a:r>
              <a:rPr lang="en-IN" sz="2100" spc="110" dirty="0">
                <a:solidFill>
                  <a:srgbClr val="000000"/>
                </a:solidFill>
                <a:latin typeface="Century" panose="02040604050505020304" pitchFamily="18" charset="0"/>
                <a:cs typeface="Tahoma" panose="020B0604030504040204" pitchFamily="34" charset="0"/>
              </a:rPr>
              <a:t>the </a:t>
            </a:r>
            <a:r>
              <a:rPr lang="en-IN" sz="2100" spc="60" dirty="0">
                <a:solidFill>
                  <a:srgbClr val="000000"/>
                </a:solidFill>
                <a:latin typeface="Century" panose="02040604050505020304" pitchFamily="18" charset="0"/>
                <a:cs typeface="Tahoma" panose="020B0604030504040204" pitchFamily="34" charset="0"/>
              </a:rPr>
              <a:t>integration </a:t>
            </a:r>
            <a:r>
              <a:rPr lang="en-IN" sz="2100" spc="35" dirty="0">
                <a:solidFill>
                  <a:srgbClr val="000000"/>
                </a:solidFill>
                <a:latin typeface="Century" panose="02040604050505020304" pitchFamily="18" charset="0"/>
                <a:cs typeface="Tahoma" panose="020B0604030504040204" pitchFamily="34" charset="0"/>
              </a:rPr>
              <a:t>of </a:t>
            </a:r>
            <a:r>
              <a:rPr lang="en-IN" sz="2100" spc="114" dirty="0">
                <a:solidFill>
                  <a:srgbClr val="000000"/>
                </a:solidFill>
                <a:latin typeface="Century" panose="02040604050505020304" pitchFamily="18" charset="0"/>
                <a:cs typeface="Tahoma" panose="020B0604030504040204" pitchFamily="34" charset="0"/>
              </a:rPr>
              <a:t>advanced </a:t>
            </a:r>
            <a:r>
              <a:rPr lang="en-IN" sz="2100" spc="165" dirty="0">
                <a:solidFill>
                  <a:srgbClr val="000000"/>
                </a:solidFill>
                <a:latin typeface="Century" panose="02040604050505020304" pitchFamily="18" charset="0"/>
                <a:cs typeface="Tahoma" panose="020B0604030504040204" pitchFamily="34" charset="0"/>
              </a:rPr>
              <a:t>ML</a:t>
            </a:r>
            <a:r>
              <a:rPr lang="en-IN" sz="2100" spc="100" dirty="0">
                <a:solidFill>
                  <a:srgbClr val="000000"/>
                </a:solidFill>
                <a:latin typeface="Century" panose="02040604050505020304" pitchFamily="18" charset="0"/>
                <a:cs typeface="Tahoma" panose="020B0604030504040204" pitchFamily="34" charset="0"/>
              </a:rPr>
              <a:t>techniques</a:t>
            </a:r>
            <a:r>
              <a:rPr lang="en-IN" sz="2100" spc="105" dirty="0">
                <a:solidFill>
                  <a:srgbClr val="000000"/>
                </a:solidFill>
                <a:latin typeface="Century" panose="02040604050505020304" pitchFamily="18" charset="0"/>
                <a:cs typeface="Tahoma" panose="020B0604030504040204" pitchFamily="34" charset="0"/>
              </a:rPr>
              <a:t> </a:t>
            </a:r>
            <a:r>
              <a:rPr lang="en-IN" sz="2100" dirty="0">
                <a:solidFill>
                  <a:srgbClr val="000000"/>
                </a:solidFill>
                <a:latin typeface="Century" panose="02040604050505020304" pitchFamily="18" charset="0"/>
                <a:cs typeface="Tahoma" panose="020B0604030504040204" pitchFamily="34" charset="0"/>
              </a:rPr>
              <a:t>for</a:t>
            </a:r>
            <a:r>
              <a:rPr lang="en-IN" sz="2100" spc="985" dirty="0">
                <a:solidFill>
                  <a:srgbClr val="000000"/>
                </a:solidFill>
                <a:latin typeface="Century" panose="02040604050505020304" pitchFamily="18" charset="0"/>
                <a:cs typeface="Tahoma" panose="020B0604030504040204" pitchFamily="34" charset="0"/>
              </a:rPr>
              <a:t> </a:t>
            </a:r>
            <a:r>
              <a:rPr lang="en-IN" sz="2100" spc="140" dirty="0">
                <a:solidFill>
                  <a:srgbClr val="000000"/>
                </a:solidFill>
                <a:latin typeface="Century" panose="02040604050505020304" pitchFamily="18" charset="0"/>
                <a:cs typeface="Tahoma" panose="020B0604030504040204" pitchFamily="34" charset="0"/>
              </a:rPr>
              <a:t>enhanced </a:t>
            </a:r>
            <a:r>
              <a:rPr lang="en-IN" sz="2100" spc="145" dirty="0">
                <a:solidFill>
                  <a:srgbClr val="000000"/>
                </a:solidFill>
                <a:latin typeface="Century" panose="02040604050505020304" pitchFamily="18" charset="0"/>
                <a:cs typeface="Tahoma" panose="020B0604030504040204" pitchFamily="34" charset="0"/>
              </a:rPr>
              <a:t> </a:t>
            </a:r>
            <a:r>
              <a:rPr lang="en-IN" sz="2100" spc="95" dirty="0">
                <a:solidFill>
                  <a:srgbClr val="000000"/>
                </a:solidFill>
                <a:latin typeface="Century" panose="02040604050505020304" pitchFamily="18" charset="0"/>
                <a:cs typeface="Tahoma" panose="020B0604030504040204" pitchFamily="34" charset="0"/>
              </a:rPr>
              <a:t>detection</a:t>
            </a:r>
            <a:r>
              <a:rPr lang="en-IN" sz="2100" spc="-55" dirty="0">
                <a:solidFill>
                  <a:srgbClr val="000000"/>
                </a:solidFill>
                <a:latin typeface="Century" panose="02040604050505020304" pitchFamily="18" charset="0"/>
                <a:cs typeface="Tahoma" panose="020B0604030504040204" pitchFamily="34" charset="0"/>
              </a:rPr>
              <a:t> </a:t>
            </a:r>
            <a:r>
              <a:rPr lang="en-IN" sz="2100" spc="90" dirty="0">
                <a:solidFill>
                  <a:srgbClr val="000000"/>
                </a:solidFill>
                <a:latin typeface="Century" panose="02040604050505020304" pitchFamily="18" charset="0"/>
                <a:cs typeface="Tahoma" panose="020B0604030504040204" pitchFamily="34" charset="0"/>
              </a:rPr>
              <a:t>accuracy</a:t>
            </a:r>
          </a:p>
          <a:p>
            <a:pPr marL="0" indent="0" algn="ctr">
              <a:buFont typeface="Wingdings 3" charset="2"/>
              <a:buNone/>
            </a:pPr>
            <a:r>
              <a:rPr lang="en-US" sz="2100" dirty="0">
                <a:solidFill>
                  <a:schemeClr val="tx1"/>
                </a:solidFill>
                <a:latin typeface="Cooper Black" panose="0208090404030B020404" pitchFamily="18" charset="0"/>
              </a:rPr>
              <a:t>Continuous Model Evaluation:</a:t>
            </a:r>
          </a:p>
          <a:p>
            <a:pPr algn="ctr">
              <a:buFont typeface="Wingdings" panose="05000000000000000000" pitchFamily="2" charset="2"/>
              <a:buChar char="Ø"/>
            </a:pPr>
            <a:r>
              <a:rPr lang="en-US" sz="2100" dirty="0">
                <a:solidFill>
                  <a:schemeClr val="tx1"/>
                </a:solidFill>
                <a:latin typeface="Century" panose="02040604050505020304" pitchFamily="18" charset="0"/>
              </a:rPr>
              <a:t>Continuously evaluate the model's performance using metrics such as precision, recall, and F1-score, and refine it based on observed performance</a:t>
            </a:r>
            <a:r>
              <a:rPr lang="en-US" sz="2100" dirty="0">
                <a:solidFill>
                  <a:schemeClr val="tx1"/>
                </a:solidFill>
              </a:rPr>
              <a:t>.</a:t>
            </a:r>
          </a:p>
          <a:p>
            <a:pPr marL="0" indent="0" algn="ctr">
              <a:buFont typeface="Wingdings 3" charset="2"/>
              <a:buNone/>
            </a:pPr>
            <a:r>
              <a:rPr lang="en-US" sz="2100" dirty="0">
                <a:solidFill>
                  <a:schemeClr val="tx1"/>
                </a:solidFill>
                <a:latin typeface="Cooper Black" panose="0208090404030B020404" pitchFamily="18" charset="0"/>
              </a:rPr>
              <a:t>Real-Time Monitoring:</a:t>
            </a:r>
          </a:p>
          <a:p>
            <a:pPr algn="ctr">
              <a:buFont typeface="Wingdings" panose="05000000000000000000" pitchFamily="2" charset="2"/>
              <a:buChar char="Ø"/>
            </a:pPr>
            <a:r>
              <a:rPr lang="en-US" sz="2100" dirty="0">
                <a:solidFill>
                  <a:schemeClr val="tx1"/>
                </a:solidFill>
                <a:latin typeface="Century" panose="02040604050505020304" pitchFamily="18" charset="0"/>
              </a:rPr>
              <a:t>Implement real-time monitoring systems to analyze transactions as they occur and flag potentially fraudulent activities for immediate review.</a:t>
            </a:r>
          </a:p>
          <a:p>
            <a:pPr marL="0" indent="0" algn="ctr">
              <a:buFont typeface="Wingdings 3" charset="2"/>
              <a:buNone/>
            </a:pPr>
            <a:endParaRPr lang="en-US" sz="2100" dirty="0">
              <a:solidFill>
                <a:schemeClr val="tx1"/>
              </a:solidFill>
            </a:endParaRPr>
          </a:p>
          <a:p>
            <a:pPr marL="0" marR="9144" indent="0" algn="ctr">
              <a:lnSpc>
                <a:spcPct val="101000"/>
              </a:lnSpc>
              <a:spcBef>
                <a:spcPts val="145"/>
              </a:spcBef>
              <a:buFont typeface="Wingdings 3" charset="2"/>
              <a:buNone/>
            </a:pPr>
            <a:endParaRPr lang="en-IN" sz="2100" dirty="0"/>
          </a:p>
          <a:p>
            <a:pPr marL="0" indent="0" algn="justLow">
              <a:buFont typeface="Wingdings 3" charset="2"/>
              <a:buNone/>
            </a:pPr>
            <a:endParaRPr lang="en-US" sz="2100" dirty="0">
              <a:solidFill>
                <a:schemeClr val="tx1"/>
              </a:solidFill>
              <a:latin typeface="Söhne"/>
            </a:endParaRPr>
          </a:p>
        </p:txBody>
      </p:sp>
    </p:spTree>
    <p:extLst>
      <p:ext uri="{BB962C8B-B14F-4D97-AF65-F5344CB8AC3E}">
        <p14:creationId xmlns:p14="http://schemas.microsoft.com/office/powerpoint/2010/main" val="115630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185494-A2EB-938E-85A6-8703769178FD}"/>
              </a:ext>
            </a:extLst>
          </p:cNvPr>
          <p:cNvSpPr txBox="1"/>
          <p:nvPr/>
        </p:nvSpPr>
        <p:spPr>
          <a:xfrm>
            <a:off x="602926" y="392808"/>
            <a:ext cx="3073277"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latin typeface="Algerian" panose="04020705040A02060702" pitchFamily="82" charset="0"/>
              </a:rPr>
              <a:t>conclusion</a:t>
            </a:r>
          </a:p>
        </p:txBody>
      </p:sp>
      <p:sp>
        <p:nvSpPr>
          <p:cNvPr id="3" name="TextBox 2">
            <a:extLst>
              <a:ext uri="{FF2B5EF4-FFF2-40B4-BE49-F238E27FC236}">
                <a16:creationId xmlns:a16="http://schemas.microsoft.com/office/drawing/2014/main" id="{8B40A21A-4023-8E9E-6D49-FE37127862B7}"/>
              </a:ext>
            </a:extLst>
          </p:cNvPr>
          <p:cNvSpPr txBox="1"/>
          <p:nvPr/>
        </p:nvSpPr>
        <p:spPr>
          <a:xfrm>
            <a:off x="2062480" y="1235055"/>
            <a:ext cx="8798560" cy="5016758"/>
          </a:xfrm>
          <a:prstGeom prst="rect">
            <a:avLst/>
          </a:prstGeom>
          <a:noFill/>
        </p:spPr>
        <p:txBody>
          <a:bodyPr wrap="square">
            <a:spAutoFit/>
          </a:bodyPr>
          <a:lstStyle/>
          <a:p>
            <a:pPr marL="342900" indent="-342900" algn="just">
              <a:buFont typeface="Arial" panose="020B0604020202020204" pitchFamily="34" charset="0"/>
              <a:buChar char="•"/>
            </a:pPr>
            <a:r>
              <a:rPr lang="en-IN" sz="2000" dirty="0">
                <a:solidFill>
                  <a:srgbClr val="000000"/>
                </a:solidFill>
                <a:effectLst/>
                <a:latin typeface="Times New Roman" panose="02020603050405020304" pitchFamily="18" charset="0"/>
                <a:ea typeface="Calibri" panose="020F0502020204030204" pitchFamily="34" charset="0"/>
              </a:rPr>
              <a:t>The main purpose of designing this system is to predict the risk of future heart disease. we have used Various Machine Learning algorithms to evaluate and train the model.</a:t>
            </a:r>
          </a:p>
          <a:p>
            <a:pPr marL="342900" indent="-342900" algn="just">
              <a:buFont typeface="Arial" panose="020B0604020202020204" pitchFamily="34" charset="0"/>
              <a:buChar char="•"/>
            </a:pPr>
            <a:endParaRPr lang="en-IN" sz="2000" dirty="0">
              <a:solidFill>
                <a:srgbClr val="000000"/>
              </a:solidFill>
              <a:effectLst/>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IN" sz="2000" dirty="0">
                <a:solidFill>
                  <a:srgbClr val="000000"/>
                </a:solidFill>
                <a:latin typeface="Times New Roman" panose="02020603050405020304" pitchFamily="18" charset="0"/>
                <a:ea typeface="Calibri" panose="020F0502020204030204" pitchFamily="34" charset="0"/>
              </a:rPr>
              <a:t>By this project we can conclude that we are predicting whether the person is diagnosed  with Heart Disease or Not. This reduces the time to analyse the result and this saves the life of the Patient.</a:t>
            </a:r>
          </a:p>
          <a:p>
            <a:pPr marL="342900" indent="-342900" algn="just">
              <a:buFont typeface="Arial" panose="020B0604020202020204" pitchFamily="34" charset="0"/>
              <a:buChar char="•"/>
            </a:pPr>
            <a:endParaRPr lang="en-IN" sz="2000" dirty="0">
              <a:solidFill>
                <a:srgbClr val="000000"/>
              </a:solidFill>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GB" sz="2000" dirty="0">
                <a:solidFill>
                  <a:srgbClr val="000000"/>
                </a:solidFill>
                <a:latin typeface="Times New Roman" panose="02020603050405020304" pitchFamily="18" charset="0"/>
                <a:ea typeface="Calibri" panose="020F0502020204030204" pitchFamily="34" charset="0"/>
              </a:rPr>
              <a:t>As technology advances, the seamless integration of machine learning predictions into existing healthcare systems holds the potential to usher in a new era of proactive and personalized cardiac care.</a:t>
            </a:r>
          </a:p>
          <a:p>
            <a:pPr marL="342900" indent="-342900" algn="just">
              <a:buFont typeface="Arial" panose="020B0604020202020204" pitchFamily="34" charset="0"/>
              <a:buChar char="•"/>
            </a:pPr>
            <a:endParaRPr lang="en-GB" sz="2000" dirty="0">
              <a:solidFill>
                <a:srgbClr val="000000"/>
              </a:solidFill>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GB" sz="2000" dirty="0">
                <a:solidFill>
                  <a:srgbClr val="000000"/>
                </a:solidFill>
                <a:latin typeface="Times New Roman" panose="02020603050405020304" pitchFamily="18" charset="0"/>
                <a:ea typeface="Calibri" panose="020F0502020204030204" pitchFamily="34" charset="0"/>
              </a:rPr>
              <a:t>Early detection of potential cardiovascular risks allows for timely and targeted interventions, potentially mitigating the severity of heart diseases and improving overall patient outcomes. </a:t>
            </a:r>
            <a:endParaRPr lang="en-IN" sz="2000" dirty="0">
              <a:solidFill>
                <a:srgbClr val="000000"/>
              </a:solidFill>
              <a:latin typeface="Times New Roman" panose="02020603050405020304" pitchFamily="18" charset="0"/>
              <a:ea typeface="Calibri" panose="020F0502020204030204" pitchFamily="34" charset="0"/>
            </a:endParaRPr>
          </a:p>
          <a:p>
            <a:pPr algn="just"/>
            <a:endParaRPr lang="en-IN" sz="2000" dirty="0">
              <a:solidFill>
                <a:srgbClr val="0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14480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E974E5-C0E4-C55D-F816-2A99B5EF8060}"/>
              </a:ext>
            </a:extLst>
          </p:cNvPr>
          <p:cNvSpPr txBox="1"/>
          <p:nvPr/>
        </p:nvSpPr>
        <p:spPr>
          <a:xfrm>
            <a:off x="1771649" y="2344913"/>
            <a:ext cx="9405687" cy="2835713"/>
          </a:xfrm>
          <a:prstGeom prst="rect">
            <a:avLst/>
          </a:prstGeom>
          <a:noFill/>
        </p:spPr>
        <p:txBody>
          <a:bodyPr wrap="square">
            <a:spAutoFit/>
          </a:bodyPr>
          <a:lstStyle/>
          <a:p>
            <a:pPr marL="342900" lvl="0" indent="-342900">
              <a:lnSpc>
                <a:spcPct val="107000"/>
              </a:lnSpc>
              <a:buFont typeface="+mj-lt"/>
              <a:buAutoNum type="arabicPeriod"/>
            </a:pPr>
            <a:r>
              <a:rPr lang="en-IN" sz="2800" u="sng"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hlinkClick r:id="rId2"/>
              </a:rPr>
              <a:t>https://www.irjet.net/archives/V7/i4/IRJET-V7I4993.pdf</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IN" sz="2800" u="sng"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hlinkClick r:id="rId3"/>
              </a:rPr>
              <a:t>https://www.heart.org/en/health-topics/consumer-healthcare/what-is-cardiovascular-disease</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IN" sz="2800" u="sng"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hlinkClick r:id="rId4"/>
              </a:rPr>
              <a:t>https://en.wikipedia.org/wiki/Cardiovascular_disease</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IN" sz="2800" u="sng"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hlinkClick r:id="rId5"/>
              </a:rPr>
              <a:t>https://www.kaggle.com/rishidamarla/heart-disease-prediction</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IN"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AFB0B5D1-DCB2-D1F7-319F-A6F2EA15345C}"/>
              </a:ext>
            </a:extLst>
          </p:cNvPr>
          <p:cNvSpPr txBox="1"/>
          <p:nvPr/>
        </p:nvSpPr>
        <p:spPr>
          <a:xfrm>
            <a:off x="4248495" y="1198923"/>
            <a:ext cx="3286477"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latin typeface="Algerian" panose="04020705040A02060702" pitchFamily="82" charset="0"/>
              </a:rPr>
              <a:t>References</a:t>
            </a:r>
          </a:p>
        </p:txBody>
      </p:sp>
    </p:spTree>
    <p:extLst>
      <p:ext uri="{BB962C8B-B14F-4D97-AF65-F5344CB8AC3E}">
        <p14:creationId xmlns:p14="http://schemas.microsoft.com/office/powerpoint/2010/main" val="294983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78BC5D-F31B-211A-3B3E-DB465D040C57}"/>
              </a:ext>
            </a:extLst>
          </p:cNvPr>
          <p:cNvSpPr txBox="1"/>
          <p:nvPr/>
        </p:nvSpPr>
        <p:spPr>
          <a:xfrm>
            <a:off x="602926" y="380776"/>
            <a:ext cx="312906"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latin typeface="Algerian" panose="04020705040A02060702" pitchFamily="82" charset="0"/>
              </a:rPr>
              <a:t> </a:t>
            </a:r>
          </a:p>
        </p:txBody>
      </p:sp>
      <p:sp>
        <p:nvSpPr>
          <p:cNvPr id="2" name="TextBox 1">
            <a:extLst>
              <a:ext uri="{FF2B5EF4-FFF2-40B4-BE49-F238E27FC236}">
                <a16:creationId xmlns:a16="http://schemas.microsoft.com/office/drawing/2014/main" id="{0A5E9853-F2E8-E17E-A4EB-037FC7A275B1}"/>
              </a:ext>
            </a:extLst>
          </p:cNvPr>
          <p:cNvSpPr txBox="1"/>
          <p:nvPr/>
        </p:nvSpPr>
        <p:spPr>
          <a:xfrm>
            <a:off x="2743199" y="2358956"/>
            <a:ext cx="6128426" cy="1862048"/>
          </a:xfrm>
          <a:prstGeom prst="rect">
            <a:avLst/>
          </a:prstGeom>
          <a:noFill/>
        </p:spPr>
        <p:txBody>
          <a:bodyPr wrap="square" rtlCol="0">
            <a:spAutoFit/>
          </a:bodyPr>
          <a:lstStyle/>
          <a:p>
            <a:r>
              <a:rPr lang="en-IN" sz="11500" b="1" dirty="0">
                <a:effectLst>
                  <a:outerShdw blurRad="38100" dist="38100" dir="2700000" algn="tl">
                    <a:srgbClr val="000000">
                      <a:alpha val="43137"/>
                    </a:srgbClr>
                  </a:outerShdw>
                </a:effectLst>
                <a:latin typeface="Edwardian Script ITC" panose="030303020407070D0804" pitchFamily="66" charset="0"/>
              </a:rPr>
              <a:t>Thank You</a:t>
            </a:r>
          </a:p>
        </p:txBody>
      </p:sp>
      <p:sp>
        <p:nvSpPr>
          <p:cNvPr id="4" name="TextBox 3">
            <a:extLst>
              <a:ext uri="{FF2B5EF4-FFF2-40B4-BE49-F238E27FC236}">
                <a16:creationId xmlns:a16="http://schemas.microsoft.com/office/drawing/2014/main" id="{53C75B50-9830-5B56-6CB6-FFA8F908DA85}"/>
              </a:ext>
            </a:extLst>
          </p:cNvPr>
          <p:cNvSpPr txBox="1"/>
          <p:nvPr/>
        </p:nvSpPr>
        <p:spPr>
          <a:xfrm>
            <a:off x="7782127" y="4027251"/>
            <a:ext cx="2993127" cy="861774"/>
          </a:xfrm>
          <a:prstGeom prst="rect">
            <a:avLst/>
          </a:prstGeom>
          <a:noFill/>
        </p:spPr>
        <p:txBody>
          <a:bodyPr wrap="none" rtlCol="0">
            <a:spAutoFit/>
          </a:bodyPr>
          <a:lstStyle/>
          <a:p>
            <a:r>
              <a:rPr lang="en-IN" sz="5000" b="1" dirty="0">
                <a:latin typeface="Edwardian Script ITC" panose="030303020407070D0804" pitchFamily="66" charset="0"/>
              </a:rPr>
              <a:t>One and all …</a:t>
            </a:r>
          </a:p>
        </p:txBody>
      </p:sp>
    </p:spTree>
    <p:extLst>
      <p:ext uri="{BB962C8B-B14F-4D97-AF65-F5344CB8AC3E}">
        <p14:creationId xmlns:p14="http://schemas.microsoft.com/office/powerpoint/2010/main" val="281562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64D319-FE52-5320-5A80-121BE81F4D4B}"/>
              </a:ext>
            </a:extLst>
          </p:cNvPr>
          <p:cNvSpPr>
            <a:spLocks noGrp="1"/>
          </p:cNvSpPr>
          <p:nvPr>
            <p:ph type="sldNum" sz="quarter" idx="12"/>
          </p:nvPr>
        </p:nvSpPr>
        <p:spPr/>
        <p:txBody>
          <a:bodyPr/>
          <a:lstStyle/>
          <a:p>
            <a:fld id="{F91729D4-A164-47A3-830D-E792BCE699E4}" type="slidenum">
              <a:rPr lang="en-US" smtClean="0"/>
              <a:t>2</a:t>
            </a:fld>
            <a:endParaRPr lang="en-US" dirty="0"/>
          </a:p>
        </p:txBody>
      </p:sp>
      <p:sp>
        <p:nvSpPr>
          <p:cNvPr id="6" name="TextBox 5">
            <a:extLst>
              <a:ext uri="{FF2B5EF4-FFF2-40B4-BE49-F238E27FC236}">
                <a16:creationId xmlns:a16="http://schemas.microsoft.com/office/drawing/2014/main" id="{1A94EDA5-D9C0-E590-FFED-D49D06D0204A}"/>
              </a:ext>
            </a:extLst>
          </p:cNvPr>
          <p:cNvSpPr txBox="1"/>
          <p:nvPr/>
        </p:nvSpPr>
        <p:spPr>
          <a:xfrm>
            <a:off x="2116135" y="725249"/>
            <a:ext cx="5220835" cy="580947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1600" b="1" dirty="0">
                <a:latin typeface="Arial Black" panose="020B0A04020102020204" pitchFamily="34" charset="0"/>
              </a:rPr>
              <a:t>INTRODUCTION</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ABSTRACT</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PROBLEM STATEMENT</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EXISTING</a:t>
            </a:r>
            <a:r>
              <a:rPr lang="en-IN" sz="1600" b="1" dirty="0">
                <a:effectLst>
                  <a:outerShdw blurRad="38100" dist="38100" dir="2700000" algn="tl">
                    <a:srgbClr val="000000">
                      <a:alpha val="43137"/>
                    </a:srgbClr>
                  </a:outerShdw>
                </a:effectLst>
                <a:latin typeface="Arial Black" panose="020B0A04020102020204" pitchFamily="34" charset="0"/>
              </a:rPr>
              <a:t> </a:t>
            </a:r>
            <a:r>
              <a:rPr lang="en-IN" sz="1600" b="1" dirty="0">
                <a:latin typeface="Arial Black" panose="020B0A04020102020204" pitchFamily="34" charset="0"/>
              </a:rPr>
              <a:t>SYSTEM</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PROPOSED</a:t>
            </a:r>
            <a:r>
              <a:rPr lang="en-IN" sz="1600" b="1" dirty="0">
                <a:effectLst>
                  <a:outerShdw blurRad="38100" dist="38100" dir="2700000" algn="tl">
                    <a:srgbClr val="000000">
                      <a:alpha val="43137"/>
                    </a:srgbClr>
                  </a:outerShdw>
                </a:effectLst>
                <a:latin typeface="Arial Black" panose="020B0A04020102020204" pitchFamily="34" charset="0"/>
              </a:rPr>
              <a:t> </a:t>
            </a:r>
            <a:r>
              <a:rPr lang="en-IN" sz="1600" b="1" dirty="0">
                <a:latin typeface="Arial Black" panose="020B0A04020102020204" pitchFamily="34" charset="0"/>
              </a:rPr>
              <a:t>SYSTEM</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SYSTEM</a:t>
            </a:r>
            <a:r>
              <a:rPr lang="en-IN" sz="1600" b="1" dirty="0">
                <a:effectLst>
                  <a:outerShdw blurRad="38100" dist="38100" dir="2700000" algn="tl">
                    <a:srgbClr val="000000">
                      <a:alpha val="43137"/>
                    </a:srgbClr>
                  </a:outerShdw>
                </a:effectLst>
                <a:latin typeface="Arial Black" panose="020B0A04020102020204" pitchFamily="34" charset="0"/>
              </a:rPr>
              <a:t> </a:t>
            </a:r>
            <a:r>
              <a:rPr lang="en-IN" sz="1600" b="1" dirty="0">
                <a:latin typeface="Arial Black" panose="020B0A04020102020204" pitchFamily="34" charset="0"/>
              </a:rPr>
              <a:t>REQUIREMENTS</a:t>
            </a:r>
            <a:r>
              <a:rPr lang="en-IN" sz="1600" b="1" dirty="0">
                <a:effectLst>
                  <a:outerShdw blurRad="38100" dist="38100" dir="2700000" algn="tl">
                    <a:srgbClr val="000000">
                      <a:alpha val="43137"/>
                    </a:srgbClr>
                  </a:outerShdw>
                </a:effectLst>
                <a:latin typeface="Arial Black" panose="020B0A04020102020204" pitchFamily="34" charset="0"/>
              </a:rPr>
              <a:t> </a:t>
            </a:r>
            <a:r>
              <a:rPr lang="en-IN" sz="1600" b="1" dirty="0">
                <a:latin typeface="Arial Black" panose="020B0A04020102020204" pitchFamily="34" charset="0"/>
              </a:rPr>
              <a:t>SPECIFICATION</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ARCHITECTURE</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UML DIAGRAM</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ALGORITHM</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SCREEN SHORTS</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FUTURE ENHANCEMENT</a:t>
            </a:r>
          </a:p>
          <a:p>
            <a:pPr marL="342900" indent="-342900">
              <a:lnSpc>
                <a:spcPct val="200000"/>
              </a:lnSpc>
              <a:buFont typeface="Wingdings" panose="05000000000000000000" pitchFamily="2" charset="2"/>
              <a:buChar char="Ø"/>
            </a:pPr>
            <a:r>
              <a:rPr lang="en-IN" sz="1600" b="1" dirty="0">
                <a:latin typeface="Arial Black" panose="020B0A04020102020204" pitchFamily="34" charset="0"/>
              </a:rPr>
              <a:t>CONCLUSION</a:t>
            </a:r>
          </a:p>
        </p:txBody>
      </p:sp>
      <p:sp>
        <p:nvSpPr>
          <p:cNvPr id="7" name="TextBox 6">
            <a:extLst>
              <a:ext uri="{FF2B5EF4-FFF2-40B4-BE49-F238E27FC236}">
                <a16:creationId xmlns:a16="http://schemas.microsoft.com/office/drawing/2014/main" id="{5B271685-CEF8-092E-8BAB-C391060A90EE}"/>
              </a:ext>
            </a:extLst>
          </p:cNvPr>
          <p:cNvSpPr txBox="1"/>
          <p:nvPr/>
        </p:nvSpPr>
        <p:spPr>
          <a:xfrm>
            <a:off x="4954759" y="116968"/>
            <a:ext cx="2063385" cy="630942"/>
          </a:xfrm>
          <a:prstGeom prst="rect">
            <a:avLst/>
          </a:prstGeom>
          <a:noFill/>
        </p:spPr>
        <p:txBody>
          <a:bodyPr wrap="none" rtlCol="0">
            <a:spAutoFit/>
          </a:bodyPr>
          <a:lstStyle/>
          <a:p>
            <a:r>
              <a:rPr lang="en-IN" sz="3500" b="1" dirty="0">
                <a:effectLst>
                  <a:outerShdw blurRad="38100" dist="38100" dir="2700000" algn="tl">
                    <a:srgbClr val="000000">
                      <a:alpha val="43137"/>
                    </a:srgbClr>
                  </a:outerShdw>
                </a:effectLst>
                <a:latin typeface="Algerian" panose="04020705040A02060702" pitchFamily="82" charset="0"/>
              </a:rPr>
              <a:t>content</a:t>
            </a:r>
          </a:p>
        </p:txBody>
      </p:sp>
    </p:spTree>
    <p:extLst>
      <p:ext uri="{BB962C8B-B14F-4D97-AF65-F5344CB8AC3E}">
        <p14:creationId xmlns:p14="http://schemas.microsoft.com/office/powerpoint/2010/main" val="24440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B861C-09E7-CDFA-CDE2-2851DBE4A76A}"/>
              </a:ext>
            </a:extLst>
          </p:cNvPr>
          <p:cNvPicPr>
            <a:picLocks noChangeAspect="1"/>
          </p:cNvPicPr>
          <p:nvPr/>
        </p:nvPicPr>
        <p:blipFill>
          <a:blip r:embed="rId2"/>
          <a:stretch>
            <a:fillRect/>
          </a:stretch>
        </p:blipFill>
        <p:spPr>
          <a:xfrm>
            <a:off x="8434462" y="1572346"/>
            <a:ext cx="3217908" cy="3735080"/>
          </a:xfrm>
          <a:prstGeom prst="rect">
            <a:avLst/>
          </a:prstGeom>
        </p:spPr>
      </p:pic>
      <p:sp>
        <p:nvSpPr>
          <p:cNvPr id="9" name="TextBox 8">
            <a:extLst>
              <a:ext uri="{FF2B5EF4-FFF2-40B4-BE49-F238E27FC236}">
                <a16:creationId xmlns:a16="http://schemas.microsoft.com/office/drawing/2014/main" id="{3C088C0E-DE2A-806C-9116-578F695133B4}"/>
              </a:ext>
            </a:extLst>
          </p:cNvPr>
          <p:cNvSpPr txBox="1"/>
          <p:nvPr/>
        </p:nvSpPr>
        <p:spPr>
          <a:xfrm>
            <a:off x="800974" y="902576"/>
            <a:ext cx="3942105" cy="769441"/>
          </a:xfrm>
          <a:prstGeom prst="rect">
            <a:avLst/>
          </a:prstGeom>
          <a:noFill/>
        </p:spPr>
        <p:txBody>
          <a:bodyPr wrap="none" rtlCol="0">
            <a:spAutoFit/>
          </a:bodyPr>
          <a:lstStyle/>
          <a:p>
            <a:r>
              <a:rPr lang="en-IN" sz="4400" b="1" dirty="0">
                <a:effectLst>
                  <a:outerShdw blurRad="38100" dist="38100" dir="2700000" algn="tl">
                    <a:srgbClr val="000000">
                      <a:alpha val="43137"/>
                    </a:srgbClr>
                  </a:outerShdw>
                </a:effectLst>
                <a:latin typeface="Algerian" panose="04020705040A02060702" pitchFamily="82" charset="0"/>
              </a:rPr>
              <a:t>INTRODUCTION</a:t>
            </a:r>
          </a:p>
        </p:txBody>
      </p:sp>
      <p:sp>
        <p:nvSpPr>
          <p:cNvPr id="10" name="TextBox 9">
            <a:extLst>
              <a:ext uri="{FF2B5EF4-FFF2-40B4-BE49-F238E27FC236}">
                <a16:creationId xmlns:a16="http://schemas.microsoft.com/office/drawing/2014/main" id="{4B4D9D77-FC68-EBDA-6B6A-B2B1A17B0E3E}"/>
              </a:ext>
            </a:extLst>
          </p:cNvPr>
          <p:cNvSpPr txBox="1"/>
          <p:nvPr/>
        </p:nvSpPr>
        <p:spPr>
          <a:xfrm>
            <a:off x="697531" y="2238242"/>
            <a:ext cx="7570558" cy="2677656"/>
          </a:xfrm>
          <a:prstGeom prst="rect">
            <a:avLst/>
          </a:prstGeom>
          <a:noFill/>
        </p:spPr>
        <p:txBody>
          <a:bodyPr wrap="square" rtlCol="0">
            <a:spAutoFit/>
          </a:bodyPr>
          <a:lstStyle/>
          <a:p>
            <a:pPr algn="just"/>
            <a:r>
              <a:rPr lang="en-GB" sz="2400" b="1" dirty="0"/>
              <a:t>Machine learning plays a crucial role in heart disease by enabling early detection, accurate diagnosis, and personalized treatment. It can analyse large amounts of patient data, including medical records, imaging tests, and genetic information, to identify patterns and predict the risk of developing heart disease.</a:t>
            </a:r>
            <a:endParaRPr lang="en-IN" sz="2400" b="1" dirty="0"/>
          </a:p>
        </p:txBody>
      </p:sp>
    </p:spTree>
    <p:extLst>
      <p:ext uri="{BB962C8B-B14F-4D97-AF65-F5344CB8AC3E}">
        <p14:creationId xmlns:p14="http://schemas.microsoft.com/office/powerpoint/2010/main" val="97256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FE0DE3-5F0C-3F6E-17E4-53883FFA7201}"/>
              </a:ext>
            </a:extLst>
          </p:cNvPr>
          <p:cNvSpPr txBox="1"/>
          <p:nvPr/>
        </p:nvSpPr>
        <p:spPr>
          <a:xfrm>
            <a:off x="953371" y="495417"/>
            <a:ext cx="3060453" cy="769441"/>
          </a:xfrm>
          <a:prstGeom prst="rect">
            <a:avLst/>
          </a:prstGeom>
          <a:noFill/>
        </p:spPr>
        <p:txBody>
          <a:bodyPr wrap="none" rtlCol="0">
            <a:spAutoFit/>
          </a:bodyPr>
          <a:lstStyle/>
          <a:p>
            <a:r>
              <a:rPr lang="en-IN" sz="4400" b="1" dirty="0">
                <a:effectLst>
                  <a:outerShdw blurRad="38100" dist="38100" dir="2700000" algn="tl">
                    <a:srgbClr val="000000">
                      <a:alpha val="43137"/>
                    </a:srgbClr>
                  </a:outerShdw>
                </a:effectLst>
                <a:latin typeface="Algerian" panose="04020705040A02060702" pitchFamily="82" charset="0"/>
              </a:rPr>
              <a:t>abstract</a:t>
            </a:r>
          </a:p>
        </p:txBody>
      </p:sp>
      <p:sp>
        <p:nvSpPr>
          <p:cNvPr id="9" name="TextBox 8">
            <a:extLst>
              <a:ext uri="{FF2B5EF4-FFF2-40B4-BE49-F238E27FC236}">
                <a16:creationId xmlns:a16="http://schemas.microsoft.com/office/drawing/2014/main" id="{840E7FA7-BF03-DC68-A37C-E29287A2C360}"/>
              </a:ext>
            </a:extLst>
          </p:cNvPr>
          <p:cNvSpPr txBox="1"/>
          <p:nvPr/>
        </p:nvSpPr>
        <p:spPr>
          <a:xfrm>
            <a:off x="1139620" y="1490398"/>
            <a:ext cx="10434168" cy="4247317"/>
          </a:xfrm>
          <a:prstGeom prst="rect">
            <a:avLst/>
          </a:prstGeom>
          <a:noFill/>
        </p:spPr>
        <p:txBody>
          <a:bodyPr wrap="square" rtlCol="0">
            <a:spAutoFit/>
          </a:bodyPr>
          <a:lstStyle/>
          <a:p>
            <a:pPr algn="just"/>
            <a:r>
              <a:rPr lang="en-IN" sz="2700" dirty="0">
                <a:solidFill>
                  <a:srgbClr val="000000"/>
                </a:solidFill>
                <a:effectLst/>
                <a:latin typeface="Times New Roman" panose="02020603050405020304" pitchFamily="18" charset="0"/>
                <a:ea typeface="Calibri" panose="020F0502020204030204" pitchFamily="34" charset="0"/>
              </a:rPr>
              <a:t>Over the last decade heart disease is the main reason for death in the world. Almost one person dies of heart disease about every minute in India alone. In order to lower the number of deaths from heart diseases, there has to be a fast and efficient detection technique. Machine Learning algorithms and techniques have been applied to various medical datasets to automate the analysis of large and complex data. Many researchers, in recent times, have been using several machine learning techniques to help the health care industry and the professionals in the diagnosis of heart-related diseases. </a:t>
            </a:r>
            <a:r>
              <a:rPr lang="en-IN" sz="27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main objective of this research project is to predict the heart disease of a patient using machine learning algorithms.</a:t>
            </a:r>
            <a:endParaRPr lang="en-IN" sz="2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5976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724D27C-810B-1E83-B283-9D6967E81B0F}"/>
              </a:ext>
            </a:extLst>
          </p:cNvPr>
          <p:cNvSpPr>
            <a:spLocks noGrp="1"/>
          </p:cNvSpPr>
          <p:nvPr>
            <p:ph type="sldNum" sz="quarter" idx="12"/>
          </p:nvPr>
        </p:nvSpPr>
        <p:spPr/>
        <p:txBody>
          <a:bodyPr/>
          <a:lstStyle/>
          <a:p>
            <a:fld id="{F91729D4-A164-47A3-830D-E792BCE699E4}" type="slidenum">
              <a:rPr lang="en-US" smtClean="0"/>
              <a:t>5</a:t>
            </a:fld>
            <a:endParaRPr lang="en-US" dirty="0"/>
          </a:p>
        </p:txBody>
      </p:sp>
      <p:sp>
        <p:nvSpPr>
          <p:cNvPr id="8" name="TextBox 7">
            <a:extLst>
              <a:ext uri="{FF2B5EF4-FFF2-40B4-BE49-F238E27FC236}">
                <a16:creationId xmlns:a16="http://schemas.microsoft.com/office/drawing/2014/main" id="{E6DE3CEE-F345-90BF-A8AD-677C2BEB1BCC}"/>
              </a:ext>
            </a:extLst>
          </p:cNvPr>
          <p:cNvSpPr txBox="1"/>
          <p:nvPr/>
        </p:nvSpPr>
        <p:spPr>
          <a:xfrm>
            <a:off x="953374" y="563653"/>
            <a:ext cx="5987537" cy="769441"/>
          </a:xfrm>
          <a:prstGeom prst="rect">
            <a:avLst/>
          </a:prstGeom>
          <a:noFill/>
        </p:spPr>
        <p:txBody>
          <a:bodyPr wrap="none" rtlCol="0">
            <a:spAutoFit/>
          </a:bodyPr>
          <a:lstStyle/>
          <a:p>
            <a:r>
              <a:rPr lang="en-IN" sz="4400" b="1" dirty="0">
                <a:effectLst>
                  <a:outerShdw blurRad="38100" dist="38100" dir="2700000" algn="tl">
                    <a:srgbClr val="000000">
                      <a:alpha val="43137"/>
                    </a:srgbClr>
                  </a:outerShdw>
                </a:effectLst>
                <a:latin typeface="Algerian" panose="04020705040A02060702" pitchFamily="82" charset="0"/>
              </a:rPr>
              <a:t>PROBLEM statement</a:t>
            </a:r>
          </a:p>
        </p:txBody>
      </p:sp>
      <p:sp>
        <p:nvSpPr>
          <p:cNvPr id="10" name="TextBox 9">
            <a:extLst>
              <a:ext uri="{FF2B5EF4-FFF2-40B4-BE49-F238E27FC236}">
                <a16:creationId xmlns:a16="http://schemas.microsoft.com/office/drawing/2014/main" id="{24BA5CCA-DA77-4031-7DA6-9755A7A361B3}"/>
              </a:ext>
            </a:extLst>
          </p:cNvPr>
          <p:cNvSpPr txBox="1"/>
          <p:nvPr/>
        </p:nvSpPr>
        <p:spPr>
          <a:xfrm>
            <a:off x="941530" y="1747728"/>
            <a:ext cx="10918209" cy="3821752"/>
          </a:xfrm>
          <a:prstGeom prst="rect">
            <a:avLst/>
          </a:prstGeom>
          <a:noFill/>
        </p:spPr>
        <p:txBody>
          <a:bodyPr wrap="square">
            <a:spAutoFit/>
          </a:bodyPr>
          <a:lstStyle/>
          <a:p>
            <a:pPr algn="just">
              <a:lnSpc>
                <a:spcPct val="107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Main Objective of Developing this project is:</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gn="just">
              <a:lnSpc>
                <a:spcPts val="2400"/>
              </a:lnSpc>
              <a:spcBef>
                <a:spcPts val="1030"/>
              </a:spcBef>
            </a:pPr>
            <a:r>
              <a:rPr lang="en-IN" sz="2400" spc="-5" dirty="0">
                <a:solidFill>
                  <a:srgbClr val="000000"/>
                </a:solidFill>
                <a:effectLst/>
                <a:latin typeface="Times New Roman" panose="02020603050405020304" pitchFamily="18" charset="0"/>
                <a:ea typeface="Times New Roman" panose="02020603050405020304" pitchFamily="18" charset="0"/>
              </a:rPr>
              <a:t>Predict whether a patient should be diagnosed with Heart Disease. This is a binary outcome. </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2400"/>
              </a:lnSpc>
              <a:spcBef>
                <a:spcPts val="1030"/>
              </a:spcBef>
              <a:buFont typeface="Symbol" panose="05050102010706020507" pitchFamily="18" charset="2"/>
              <a:buChar char=""/>
            </a:pPr>
            <a:r>
              <a:rPr lang="en-IN" sz="2400" spc="-5" dirty="0">
                <a:solidFill>
                  <a:srgbClr val="000000"/>
                </a:solidFill>
                <a:effectLst/>
                <a:latin typeface="Times New Roman" panose="02020603050405020304" pitchFamily="18" charset="0"/>
                <a:ea typeface="Times New Roman" panose="02020603050405020304" pitchFamily="18" charset="0"/>
              </a:rPr>
              <a:t>Positive (+) = 1, patient diagnosed with Heart Disease. </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2400"/>
              </a:lnSpc>
              <a:spcBef>
                <a:spcPts val="1030"/>
              </a:spcBef>
              <a:buFont typeface="Symbol" panose="05050102010706020507" pitchFamily="18" charset="2"/>
              <a:buChar char=""/>
            </a:pPr>
            <a:r>
              <a:rPr lang="en-IN" sz="2400" spc="-5" dirty="0">
                <a:solidFill>
                  <a:srgbClr val="000000"/>
                </a:solidFill>
                <a:effectLst/>
                <a:latin typeface="Times New Roman" panose="02020603050405020304" pitchFamily="18" charset="0"/>
                <a:ea typeface="Times New Roman" panose="02020603050405020304" pitchFamily="18" charset="0"/>
              </a:rPr>
              <a:t>Negative (-) = 0, patient not diagnosed with Heart Disease</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2400"/>
              </a:lnSpc>
              <a:spcBef>
                <a:spcPts val="1030"/>
              </a:spcBef>
              <a:buFont typeface="Symbol" panose="05050102010706020507" pitchFamily="18" charset="2"/>
              <a:buChar char=""/>
            </a:pPr>
            <a:r>
              <a:rPr lang="en-IN" sz="2400" spc="-5" dirty="0">
                <a:solidFill>
                  <a:srgbClr val="000000"/>
                </a:solidFill>
                <a:effectLst/>
                <a:latin typeface="Times New Roman" panose="02020603050405020304" pitchFamily="18" charset="0"/>
                <a:ea typeface="Times New Roman" panose="02020603050405020304" pitchFamily="18" charset="0"/>
              </a:rPr>
              <a:t>Experiment with various Classification Models &amp; see which yields greatest accuracy.</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2400"/>
              </a:lnSpc>
              <a:spcBef>
                <a:spcPts val="1030"/>
              </a:spcBef>
              <a:buFont typeface="Symbol" panose="05050102010706020507" pitchFamily="18" charset="2"/>
              <a:buChar char=""/>
            </a:pPr>
            <a:r>
              <a:rPr lang="en-IN" sz="2400" spc="-5" dirty="0">
                <a:solidFill>
                  <a:srgbClr val="000000"/>
                </a:solidFill>
                <a:effectLst/>
                <a:latin typeface="Times New Roman" panose="02020603050405020304" pitchFamily="18" charset="0"/>
                <a:ea typeface="Times New Roman" panose="02020603050405020304" pitchFamily="18" charset="0"/>
              </a:rPr>
              <a:t>Examine trends &amp; correlations within our data</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2400"/>
              </a:lnSpc>
              <a:spcBef>
                <a:spcPts val="1030"/>
              </a:spcBef>
              <a:buFont typeface="Symbol" panose="05050102010706020507" pitchFamily="18" charset="2"/>
              <a:buChar char=""/>
            </a:pPr>
            <a:r>
              <a:rPr lang="en-IN" sz="2400" spc="-5" dirty="0">
                <a:solidFill>
                  <a:srgbClr val="000000"/>
                </a:solidFill>
                <a:effectLst/>
                <a:latin typeface="Times New Roman" panose="02020603050405020304" pitchFamily="18" charset="0"/>
                <a:ea typeface="Times New Roman" panose="02020603050405020304" pitchFamily="18" charset="0"/>
              </a:rPr>
              <a:t>Determine which features are most important to Positive/Negative Heart Disease diagnosis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500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55AC68-AC4E-36EA-9B81-6E06F6C0F6A8}"/>
              </a:ext>
            </a:extLst>
          </p:cNvPr>
          <p:cNvSpPr>
            <a:spLocks noGrp="1"/>
          </p:cNvSpPr>
          <p:nvPr>
            <p:ph type="sldNum" sz="quarter" idx="12"/>
          </p:nvPr>
        </p:nvSpPr>
        <p:spPr/>
        <p:txBody>
          <a:bodyPr/>
          <a:lstStyle/>
          <a:p>
            <a:fld id="{F91729D4-A164-47A3-830D-E792BCE699E4}" type="slidenum">
              <a:rPr lang="en-US" smtClean="0"/>
              <a:t>6</a:t>
            </a:fld>
            <a:endParaRPr lang="en-US" dirty="0"/>
          </a:p>
        </p:txBody>
      </p:sp>
      <p:sp>
        <p:nvSpPr>
          <p:cNvPr id="8" name="TextBox 7">
            <a:extLst>
              <a:ext uri="{FF2B5EF4-FFF2-40B4-BE49-F238E27FC236}">
                <a16:creationId xmlns:a16="http://schemas.microsoft.com/office/drawing/2014/main" id="{8A717215-646F-739B-B46E-34F782A2D7E3}"/>
              </a:ext>
            </a:extLst>
          </p:cNvPr>
          <p:cNvSpPr txBox="1"/>
          <p:nvPr/>
        </p:nvSpPr>
        <p:spPr>
          <a:xfrm>
            <a:off x="1064827" y="224731"/>
            <a:ext cx="5152373" cy="769441"/>
          </a:xfrm>
          <a:prstGeom prst="rect">
            <a:avLst/>
          </a:prstGeom>
          <a:noFill/>
        </p:spPr>
        <p:txBody>
          <a:bodyPr wrap="none" rtlCol="0">
            <a:spAutoFit/>
          </a:bodyPr>
          <a:lstStyle/>
          <a:p>
            <a:r>
              <a:rPr lang="en-IN" sz="4400" b="1" dirty="0">
                <a:effectLst>
                  <a:outerShdw blurRad="38100" dist="38100" dir="2700000" algn="tl">
                    <a:srgbClr val="000000">
                      <a:alpha val="43137"/>
                    </a:srgbClr>
                  </a:outerShdw>
                </a:effectLst>
                <a:latin typeface="Algerian" panose="04020705040A02060702" pitchFamily="82" charset="0"/>
              </a:rPr>
              <a:t>Existing system </a:t>
            </a:r>
          </a:p>
        </p:txBody>
      </p:sp>
      <p:sp>
        <p:nvSpPr>
          <p:cNvPr id="2" name="TextBox 1">
            <a:extLst>
              <a:ext uri="{FF2B5EF4-FFF2-40B4-BE49-F238E27FC236}">
                <a16:creationId xmlns:a16="http://schemas.microsoft.com/office/drawing/2014/main" id="{8BC91567-0615-4F30-5DBA-20F1AB7A01E7}"/>
              </a:ext>
            </a:extLst>
          </p:cNvPr>
          <p:cNvSpPr txBox="1"/>
          <p:nvPr/>
        </p:nvSpPr>
        <p:spPr>
          <a:xfrm>
            <a:off x="1310185" y="1611531"/>
            <a:ext cx="9991676" cy="4154984"/>
          </a:xfrm>
          <a:prstGeom prst="rect">
            <a:avLst/>
          </a:prstGeom>
          <a:noFill/>
        </p:spPr>
        <p:txBody>
          <a:bodyPr wrap="square">
            <a:spAutoFit/>
          </a:bodyPr>
          <a:lstStyle/>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system uses some medical parameters such as age, sex, blood pressure, cholesterol, and obesity etc., for prediction.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Effective Heart Disease Prediction System (EHDPS) predicts the likelihood of patients getting heart disease. It enables significant knowledge, e.g., relationships between medical factors related to heart disease and patterns, to be established.</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We have employed the multilayer perceptron neural network with backpropagation as the training algorithm. </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 obtained results have illustrated that the designed diagnostic system can effectively predict the risk level of heart diseases.</a:t>
            </a: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87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D56B73-6A08-7F46-C104-318AB6A15D5B}"/>
              </a:ext>
            </a:extLst>
          </p:cNvPr>
          <p:cNvSpPr>
            <a:spLocks noGrp="1"/>
          </p:cNvSpPr>
          <p:nvPr>
            <p:ph type="sldNum" sz="quarter" idx="12"/>
          </p:nvPr>
        </p:nvSpPr>
        <p:spPr/>
        <p:txBody>
          <a:bodyPr/>
          <a:lstStyle/>
          <a:p>
            <a:fld id="{F91729D4-A164-47A3-830D-E792BCE699E4}" type="slidenum">
              <a:rPr lang="en-US" smtClean="0"/>
              <a:t>7</a:t>
            </a:fld>
            <a:endParaRPr lang="en-US" dirty="0"/>
          </a:p>
        </p:txBody>
      </p:sp>
      <p:sp>
        <p:nvSpPr>
          <p:cNvPr id="8" name="TextBox 7">
            <a:extLst>
              <a:ext uri="{FF2B5EF4-FFF2-40B4-BE49-F238E27FC236}">
                <a16:creationId xmlns:a16="http://schemas.microsoft.com/office/drawing/2014/main" id="{2278BC5D-F31B-211A-3B3E-DB465D040C57}"/>
              </a:ext>
            </a:extLst>
          </p:cNvPr>
          <p:cNvSpPr txBox="1"/>
          <p:nvPr/>
        </p:nvSpPr>
        <p:spPr>
          <a:xfrm>
            <a:off x="1217227" y="377131"/>
            <a:ext cx="5282215" cy="769441"/>
          </a:xfrm>
          <a:prstGeom prst="rect">
            <a:avLst/>
          </a:prstGeom>
          <a:noFill/>
        </p:spPr>
        <p:txBody>
          <a:bodyPr wrap="none" rtlCol="0">
            <a:spAutoFit/>
          </a:bodyPr>
          <a:lstStyle/>
          <a:p>
            <a:r>
              <a:rPr lang="en-IN" sz="4400" b="1" dirty="0">
                <a:effectLst>
                  <a:outerShdw blurRad="38100" dist="38100" dir="2700000" algn="tl">
                    <a:srgbClr val="000000">
                      <a:alpha val="43137"/>
                    </a:srgbClr>
                  </a:outerShdw>
                </a:effectLst>
                <a:latin typeface="Algerian" panose="04020705040A02060702" pitchFamily="82" charset="0"/>
              </a:rPr>
              <a:t>PROPOSED system </a:t>
            </a:r>
          </a:p>
        </p:txBody>
      </p:sp>
      <p:sp>
        <p:nvSpPr>
          <p:cNvPr id="2" name="TextBox 1">
            <a:extLst>
              <a:ext uri="{FF2B5EF4-FFF2-40B4-BE49-F238E27FC236}">
                <a16:creationId xmlns:a16="http://schemas.microsoft.com/office/drawing/2014/main" id="{65576249-66C0-0827-70B0-83FC2DE44FC4}"/>
              </a:ext>
            </a:extLst>
          </p:cNvPr>
          <p:cNvSpPr txBox="1"/>
          <p:nvPr/>
        </p:nvSpPr>
        <p:spPr>
          <a:xfrm>
            <a:off x="1501899" y="1171170"/>
            <a:ext cx="10218765" cy="5293757"/>
          </a:xfrm>
          <a:prstGeom prst="rect">
            <a:avLst/>
          </a:prstGeom>
          <a:noFill/>
        </p:spPr>
        <p:txBody>
          <a:bodyPr wrap="square">
            <a:spAutoFit/>
          </a:bodyPr>
          <a:lstStyle/>
          <a:p>
            <a:pPr marL="457200" indent="-457200" algn="just">
              <a:buFont typeface="Wingdings" panose="05000000000000000000" pitchFamily="2" charset="2"/>
              <a:buChar char="Ø"/>
            </a:pPr>
            <a:r>
              <a:rPr lang="en-IN" sz="2600" dirty="0">
                <a:solidFill>
                  <a:srgbClr val="000000"/>
                </a:solidFill>
                <a:effectLst/>
                <a:latin typeface="Times New Roman" panose="02020603050405020304" pitchFamily="18" charset="0"/>
                <a:ea typeface="Calibri" panose="020F0502020204030204" pitchFamily="34" charset="0"/>
              </a:rPr>
              <a:t>In this system, the input details are obtained from the patient. Then from the user inputs, using ML techniques heart disease is analysed.</a:t>
            </a:r>
          </a:p>
          <a:p>
            <a:pPr marL="457200" indent="-457200" algn="just">
              <a:buFont typeface="Wingdings" panose="05000000000000000000" pitchFamily="2" charset="2"/>
              <a:buChar char="Ø"/>
            </a:pPr>
            <a:r>
              <a:rPr lang="en-IN" sz="2600" dirty="0">
                <a:solidFill>
                  <a:srgbClr val="000000"/>
                </a:solidFill>
                <a:effectLst/>
                <a:latin typeface="Times New Roman" panose="02020603050405020304" pitchFamily="18" charset="0"/>
                <a:ea typeface="Calibri" panose="020F0502020204030204" pitchFamily="34" charset="0"/>
              </a:rPr>
              <a:t> Now, the obtained results are compared with the results of existing models within the same domain and found to be improved. </a:t>
            </a:r>
          </a:p>
          <a:p>
            <a:pPr marL="457200" indent="-457200" algn="just">
              <a:buFont typeface="Wingdings" panose="05000000000000000000" pitchFamily="2" charset="2"/>
              <a:buChar char="Ø"/>
            </a:pPr>
            <a:r>
              <a:rPr lang="en-IN" sz="2600" dirty="0">
                <a:solidFill>
                  <a:srgbClr val="000000"/>
                </a:solidFill>
                <a:effectLst/>
                <a:latin typeface="Times New Roman" panose="02020603050405020304" pitchFamily="18" charset="0"/>
                <a:ea typeface="Calibri" panose="020F0502020204030204" pitchFamily="34" charset="0"/>
              </a:rPr>
              <a:t>The data of heart disease patients collected from the laboratory is used to discover patterns with </a:t>
            </a:r>
          </a:p>
          <a:p>
            <a:pPr marL="1828800" lvl="3" indent="-457200" algn="just">
              <a:buFont typeface="Wingdings" panose="05000000000000000000" pitchFamily="2" charset="2"/>
              <a:buChar char="§"/>
            </a:pPr>
            <a:r>
              <a:rPr lang="en-IN" sz="2600" dirty="0">
                <a:solidFill>
                  <a:srgbClr val="000000"/>
                </a:solidFill>
                <a:effectLst/>
                <a:latin typeface="Times New Roman" panose="02020603050405020304" pitchFamily="18" charset="0"/>
                <a:ea typeface="Calibri" panose="020F0502020204030204" pitchFamily="34" charset="0"/>
              </a:rPr>
              <a:t> </a:t>
            </a:r>
            <a:r>
              <a:rPr lang="en-IN" sz="2600" dirty="0">
                <a:solidFill>
                  <a:srgbClr val="000000"/>
                </a:solidFill>
                <a:latin typeface="Times New Roman" panose="02020603050405020304" pitchFamily="18" charset="0"/>
                <a:ea typeface="Calibri" panose="020F0502020204030204" pitchFamily="34" charset="0"/>
              </a:rPr>
              <a:t>K - </a:t>
            </a:r>
            <a:r>
              <a:rPr lang="en-IN" sz="2600" dirty="0">
                <a:solidFill>
                  <a:srgbClr val="000000"/>
                </a:solidFill>
                <a:effectLst/>
                <a:latin typeface="Times New Roman" panose="02020603050405020304" pitchFamily="18" charset="0"/>
                <a:ea typeface="Calibri" panose="020F0502020204030204" pitchFamily="34" charset="0"/>
              </a:rPr>
              <a:t>Nearest Neighbour.</a:t>
            </a:r>
          </a:p>
          <a:p>
            <a:pPr marL="1828800" lvl="3" indent="-457200" algn="just">
              <a:buFont typeface="Wingdings" panose="05000000000000000000" pitchFamily="2" charset="2"/>
              <a:buChar char="§"/>
            </a:pPr>
            <a:r>
              <a:rPr lang="en-IN" sz="2600" dirty="0">
                <a:solidFill>
                  <a:srgbClr val="000000"/>
                </a:solidFill>
                <a:latin typeface="Times New Roman" panose="02020603050405020304" pitchFamily="18" charset="0"/>
                <a:ea typeface="Calibri" panose="020F0502020204030204" pitchFamily="34" charset="0"/>
              </a:rPr>
              <a:t> </a:t>
            </a:r>
            <a:r>
              <a:rPr lang="en-IN" sz="2600" dirty="0">
                <a:solidFill>
                  <a:srgbClr val="000000"/>
                </a:solidFill>
                <a:effectLst/>
                <a:latin typeface="Times New Roman" panose="02020603050405020304" pitchFamily="18" charset="0"/>
                <a:ea typeface="Calibri" panose="020F0502020204030204" pitchFamily="34" charset="0"/>
              </a:rPr>
              <a:t>Decision Tree.</a:t>
            </a:r>
          </a:p>
          <a:p>
            <a:pPr marL="1828800" lvl="3" indent="-457200" algn="just">
              <a:buFont typeface="Wingdings" panose="05000000000000000000" pitchFamily="2" charset="2"/>
              <a:buChar char="§"/>
            </a:pPr>
            <a:r>
              <a:rPr lang="en-IN" sz="2600" dirty="0">
                <a:solidFill>
                  <a:srgbClr val="000000"/>
                </a:solidFill>
                <a:latin typeface="Times New Roman" panose="02020603050405020304" pitchFamily="18" charset="0"/>
                <a:ea typeface="Calibri" panose="020F0502020204030204" pitchFamily="34" charset="0"/>
              </a:rPr>
              <a:t> </a:t>
            </a:r>
            <a:r>
              <a:rPr lang="en-IN" sz="2600" dirty="0">
                <a:solidFill>
                  <a:srgbClr val="000000"/>
                </a:solidFill>
                <a:effectLst/>
                <a:latin typeface="Times New Roman" panose="02020603050405020304" pitchFamily="18" charset="0"/>
                <a:ea typeface="Calibri" panose="020F0502020204030204" pitchFamily="34" charset="0"/>
              </a:rPr>
              <a:t>Random Forest Classifier.</a:t>
            </a:r>
          </a:p>
          <a:p>
            <a:pPr marL="1828800" lvl="3" indent="-457200" algn="just">
              <a:buFont typeface="Wingdings" panose="05000000000000000000" pitchFamily="2" charset="2"/>
              <a:buChar char="§"/>
            </a:pPr>
            <a:r>
              <a:rPr lang="en-IN" sz="2600" dirty="0">
                <a:solidFill>
                  <a:srgbClr val="000000"/>
                </a:solidFill>
                <a:effectLst/>
                <a:latin typeface="Times New Roman" panose="02020603050405020304" pitchFamily="18" charset="0"/>
                <a:ea typeface="Calibri" panose="020F0502020204030204" pitchFamily="34" charset="0"/>
              </a:rPr>
              <a:t> Logistic Regression. </a:t>
            </a:r>
          </a:p>
          <a:p>
            <a:pPr marL="457200" indent="-457200" algn="just">
              <a:buFont typeface="Wingdings" panose="05000000000000000000" pitchFamily="2" charset="2"/>
              <a:buChar char="Ø"/>
            </a:pPr>
            <a:r>
              <a:rPr lang="en-IN" sz="2600" dirty="0">
                <a:solidFill>
                  <a:srgbClr val="000000"/>
                </a:solidFill>
                <a:effectLst/>
                <a:latin typeface="Times New Roman" panose="02020603050405020304" pitchFamily="18" charset="0"/>
                <a:ea typeface="Calibri" panose="020F0502020204030204" pitchFamily="34" charset="0"/>
              </a:rPr>
              <a:t>The results are compared for performance and accuracy with these algorithms. The proposed hybrid method returns results of 87% for </a:t>
            </a:r>
          </a:p>
          <a:p>
            <a:pPr algn="just"/>
            <a:r>
              <a:rPr lang="en-IN" sz="2600" dirty="0">
                <a:solidFill>
                  <a:srgbClr val="000000"/>
                </a:solidFill>
                <a:latin typeface="Times New Roman" panose="02020603050405020304" pitchFamily="18" charset="0"/>
                <a:ea typeface="Calibri" panose="020F0502020204030204" pitchFamily="34" charset="0"/>
              </a:rPr>
              <a:t>      </a:t>
            </a:r>
            <a:r>
              <a:rPr lang="en-IN" sz="2600" dirty="0">
                <a:solidFill>
                  <a:srgbClr val="000000"/>
                </a:solidFill>
                <a:effectLst/>
                <a:latin typeface="Times New Roman" panose="02020603050405020304" pitchFamily="18" charset="0"/>
                <a:ea typeface="Calibri" panose="020F0502020204030204" pitchFamily="34" charset="0"/>
              </a:rPr>
              <a:t>F-measure, competing with the other existing methods</a:t>
            </a:r>
            <a:endParaRPr lang="en-IN" sz="2600" dirty="0"/>
          </a:p>
        </p:txBody>
      </p:sp>
    </p:spTree>
    <p:extLst>
      <p:ext uri="{BB962C8B-B14F-4D97-AF65-F5344CB8AC3E}">
        <p14:creationId xmlns:p14="http://schemas.microsoft.com/office/powerpoint/2010/main" val="341961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D56B73-6A08-7F46-C104-318AB6A15D5B}"/>
              </a:ext>
            </a:extLst>
          </p:cNvPr>
          <p:cNvSpPr>
            <a:spLocks noGrp="1"/>
          </p:cNvSpPr>
          <p:nvPr>
            <p:ph type="sldNum" sz="quarter" idx="12"/>
          </p:nvPr>
        </p:nvSpPr>
        <p:spPr/>
        <p:txBody>
          <a:bodyPr/>
          <a:lstStyle/>
          <a:p>
            <a:r>
              <a:rPr lang="en-US" dirty="0"/>
              <a:t>8</a:t>
            </a:r>
          </a:p>
        </p:txBody>
      </p:sp>
      <p:sp>
        <p:nvSpPr>
          <p:cNvPr id="8" name="TextBox 7">
            <a:extLst>
              <a:ext uri="{FF2B5EF4-FFF2-40B4-BE49-F238E27FC236}">
                <a16:creationId xmlns:a16="http://schemas.microsoft.com/office/drawing/2014/main" id="{2278BC5D-F31B-211A-3B3E-DB465D040C57}"/>
              </a:ext>
            </a:extLst>
          </p:cNvPr>
          <p:cNvSpPr txBox="1"/>
          <p:nvPr/>
        </p:nvSpPr>
        <p:spPr>
          <a:xfrm>
            <a:off x="1217227" y="377131"/>
            <a:ext cx="10193816" cy="769441"/>
          </a:xfrm>
          <a:prstGeom prst="rect">
            <a:avLst/>
          </a:prstGeom>
          <a:noFill/>
        </p:spPr>
        <p:txBody>
          <a:bodyPr wrap="none" rtlCol="0">
            <a:spAutoFit/>
          </a:bodyPr>
          <a:lstStyle/>
          <a:p>
            <a:r>
              <a:rPr lang="en-IN" sz="4400" b="1" dirty="0">
                <a:effectLst>
                  <a:outerShdw blurRad="38100" dist="38100" dir="2700000" algn="tl">
                    <a:srgbClr val="000000">
                      <a:alpha val="43137"/>
                    </a:srgbClr>
                  </a:outerShdw>
                </a:effectLst>
                <a:latin typeface="Algerian" panose="04020705040A02060702" pitchFamily="82" charset="0"/>
              </a:rPr>
              <a:t>system REQUIREMENTS SPECIFICAION</a:t>
            </a:r>
          </a:p>
        </p:txBody>
      </p:sp>
      <p:sp>
        <p:nvSpPr>
          <p:cNvPr id="3" name="TextBox 2">
            <a:extLst>
              <a:ext uri="{FF2B5EF4-FFF2-40B4-BE49-F238E27FC236}">
                <a16:creationId xmlns:a16="http://schemas.microsoft.com/office/drawing/2014/main" id="{F2065C57-7F02-5EC7-5346-9B4C27EDB12D}"/>
              </a:ext>
            </a:extLst>
          </p:cNvPr>
          <p:cNvSpPr txBox="1"/>
          <p:nvPr/>
        </p:nvSpPr>
        <p:spPr>
          <a:xfrm>
            <a:off x="1311579" y="1166892"/>
            <a:ext cx="9794571" cy="5334297"/>
          </a:xfrm>
          <a:prstGeom prst="rect">
            <a:avLst/>
          </a:prstGeom>
          <a:noFill/>
        </p:spPr>
        <p:txBody>
          <a:bodyPr wrap="square">
            <a:spAutoFit/>
          </a:bodyPr>
          <a:lstStyle/>
          <a:p>
            <a:pPr marL="342900" indent="-342900" algn="ct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Hardware System Configuration :</a:t>
            </a:r>
          </a:p>
          <a:p>
            <a:pPr marL="342900" indent="-342900" algn="just">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Software Configuration: </a:t>
            </a:r>
          </a:p>
          <a:p>
            <a:pPr marL="342900" indent="-342900" algn="ct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Libraries:</a:t>
            </a:r>
          </a:p>
          <a:p>
            <a:pPr marL="800100" lvl="1" indent="-342900" algn="just">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E4DE80AF-B8BC-3925-78D9-11A4D439B267}"/>
              </a:ext>
            </a:extLst>
          </p:cNvPr>
          <p:cNvSpPr/>
          <p:nvPr/>
        </p:nvSpPr>
        <p:spPr>
          <a:xfrm>
            <a:off x="3927559" y="1666680"/>
            <a:ext cx="4757061" cy="1340835"/>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marL="800100" lvl="1" indent="-342900" algn="just">
              <a:buFont typeface="Arial" panose="020B0604020202020204" pitchFamily="34" charset="0"/>
              <a:buChar char="•"/>
            </a:pPr>
            <a:r>
              <a:rPr lang="en-IN" sz="1900" b="1" dirty="0">
                <a:solidFill>
                  <a:schemeClr val="bg1"/>
                </a:solidFill>
                <a:latin typeface="Times New Roman" panose="02020603050405020304" pitchFamily="18" charset="0"/>
                <a:cs typeface="Times New Roman" panose="02020603050405020304" pitchFamily="18" charset="0"/>
              </a:rPr>
              <a:t> Processor :    intel i3 or above.</a:t>
            </a:r>
          </a:p>
          <a:p>
            <a:pPr marL="800100" lvl="1" indent="-342900" algn="just">
              <a:buFont typeface="Arial" panose="020B0604020202020204" pitchFamily="34" charset="0"/>
              <a:buChar char="•"/>
            </a:pPr>
            <a:r>
              <a:rPr lang="en-IN" sz="1900" b="1" dirty="0">
                <a:solidFill>
                  <a:schemeClr val="bg1"/>
                </a:solidFill>
                <a:latin typeface="Times New Roman" panose="02020603050405020304" pitchFamily="18" charset="0"/>
                <a:cs typeface="Times New Roman" panose="02020603050405020304" pitchFamily="18" charset="0"/>
              </a:rPr>
              <a:t> RAM        :   8(GB) and above.</a:t>
            </a:r>
          </a:p>
          <a:p>
            <a:pPr marL="800100" lvl="1" indent="-342900" algn="just">
              <a:buFont typeface="Arial" panose="020B0604020202020204" pitchFamily="34" charset="0"/>
              <a:buChar char="•"/>
            </a:pPr>
            <a:r>
              <a:rPr lang="en-IN" sz="1900" b="1" dirty="0">
                <a:solidFill>
                  <a:schemeClr val="bg1"/>
                </a:solidFill>
                <a:latin typeface="Times New Roman" panose="02020603050405020304" pitchFamily="18" charset="0"/>
                <a:cs typeface="Times New Roman" panose="02020603050405020304" pitchFamily="18" charset="0"/>
              </a:rPr>
              <a:t> Hard disk space: 64GB and above.</a:t>
            </a:r>
          </a:p>
        </p:txBody>
      </p:sp>
      <p:sp>
        <p:nvSpPr>
          <p:cNvPr id="5" name="Rectangle: Rounded Corners 4">
            <a:extLst>
              <a:ext uri="{FF2B5EF4-FFF2-40B4-BE49-F238E27FC236}">
                <a16:creationId xmlns:a16="http://schemas.microsoft.com/office/drawing/2014/main" id="{F1BA453F-0155-647B-867C-BED273A74D3A}"/>
              </a:ext>
            </a:extLst>
          </p:cNvPr>
          <p:cNvSpPr/>
          <p:nvPr/>
        </p:nvSpPr>
        <p:spPr>
          <a:xfrm>
            <a:off x="3548746" y="3556726"/>
            <a:ext cx="5442854" cy="1190329"/>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marL="800100" lvl="1" indent="-342900"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Operating System :  Windows 10 / 11</a:t>
            </a:r>
          </a:p>
          <a:p>
            <a:pPr marL="800100" lvl="1" indent="-342900"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Coding Language :   Python</a:t>
            </a:r>
          </a:p>
          <a:p>
            <a:pPr marL="800100" lvl="1" indent="-342900"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Editor                    :   Jupyter Notebook, </a:t>
            </a:r>
          </a:p>
          <a:p>
            <a:pPr lvl="1" algn="just"/>
            <a:r>
              <a:rPr lang="en-IN" sz="2000" b="1" dirty="0">
                <a:solidFill>
                  <a:schemeClr val="bg1"/>
                </a:solidFill>
                <a:latin typeface="Times New Roman" panose="02020603050405020304" pitchFamily="18" charset="0"/>
                <a:cs typeface="Times New Roman" panose="02020603050405020304" pitchFamily="18" charset="0"/>
              </a:rPr>
              <a:t>                                         Visual Studio Code</a:t>
            </a:r>
          </a:p>
        </p:txBody>
      </p:sp>
      <p:sp>
        <p:nvSpPr>
          <p:cNvPr id="6" name="Rectangle: Rounded Corners 5">
            <a:extLst>
              <a:ext uri="{FF2B5EF4-FFF2-40B4-BE49-F238E27FC236}">
                <a16:creationId xmlns:a16="http://schemas.microsoft.com/office/drawing/2014/main" id="{6525C95F-A842-D859-56D8-1C8A331A8D64}"/>
              </a:ext>
            </a:extLst>
          </p:cNvPr>
          <p:cNvSpPr/>
          <p:nvPr/>
        </p:nvSpPr>
        <p:spPr>
          <a:xfrm>
            <a:off x="4358640" y="5312231"/>
            <a:ext cx="4094479" cy="901623"/>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lvl="1"/>
            <a:r>
              <a:rPr lang="en-IN" sz="2000" b="1" dirty="0">
                <a:solidFill>
                  <a:schemeClr val="bg1"/>
                </a:solidFill>
                <a:latin typeface="Times New Roman" panose="02020603050405020304" pitchFamily="18" charset="0"/>
                <a:cs typeface="Times New Roman" panose="02020603050405020304" pitchFamily="18" charset="0"/>
              </a:rPr>
              <a:t>Pandas, Numpy,  Matplotlib, </a:t>
            </a:r>
          </a:p>
          <a:p>
            <a:pPr lvl="1"/>
            <a:r>
              <a:rPr lang="en-IN" sz="2000" b="1" dirty="0">
                <a:solidFill>
                  <a:schemeClr val="bg1"/>
                </a:solidFill>
                <a:latin typeface="Times New Roman" panose="02020603050405020304" pitchFamily="18" charset="0"/>
                <a:cs typeface="Times New Roman" panose="02020603050405020304" pitchFamily="18" charset="0"/>
              </a:rPr>
              <a:t>Seaborn,  Scikit learn, </a:t>
            </a:r>
            <a:r>
              <a:rPr lang="en-IN" sz="2000" b="1" dirty="0" err="1">
                <a:solidFill>
                  <a:schemeClr val="bg1"/>
                </a:solidFill>
                <a:latin typeface="Times New Roman" panose="02020603050405020304" pitchFamily="18" charset="0"/>
                <a:cs typeface="Times New Roman" panose="02020603050405020304" pitchFamily="18" charset="0"/>
              </a:rPr>
              <a:t>pymysql</a:t>
            </a:r>
            <a:r>
              <a:rPr lang="en-IN" sz="2000" b="1" dirty="0">
                <a:solidFill>
                  <a:schemeClr val="bg1"/>
                </a:solidFill>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160253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D56B73-6A08-7F46-C104-318AB6A15D5B}"/>
              </a:ext>
            </a:extLst>
          </p:cNvPr>
          <p:cNvSpPr>
            <a:spLocks noGrp="1"/>
          </p:cNvSpPr>
          <p:nvPr>
            <p:ph type="sldNum" sz="quarter" idx="12"/>
          </p:nvPr>
        </p:nvSpPr>
        <p:spPr/>
        <p:txBody>
          <a:bodyPr/>
          <a:lstStyle/>
          <a:p>
            <a:fld id="{F91729D4-A164-47A3-830D-E792BCE699E4}" type="slidenum">
              <a:rPr lang="en-US" smtClean="0"/>
              <a:t>9</a:t>
            </a:fld>
            <a:endParaRPr lang="en-US" dirty="0"/>
          </a:p>
        </p:txBody>
      </p:sp>
      <p:sp>
        <p:nvSpPr>
          <p:cNvPr id="8" name="TextBox 7">
            <a:extLst>
              <a:ext uri="{FF2B5EF4-FFF2-40B4-BE49-F238E27FC236}">
                <a16:creationId xmlns:a16="http://schemas.microsoft.com/office/drawing/2014/main" id="{2278BC5D-F31B-211A-3B3E-DB465D040C57}"/>
              </a:ext>
            </a:extLst>
          </p:cNvPr>
          <p:cNvSpPr txBox="1"/>
          <p:nvPr/>
        </p:nvSpPr>
        <p:spPr>
          <a:xfrm>
            <a:off x="602926" y="380776"/>
            <a:ext cx="3970959"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latin typeface="Algerian" panose="04020705040A02060702" pitchFamily="82" charset="0"/>
              </a:rPr>
              <a:t>ARCHITECTURE </a:t>
            </a:r>
          </a:p>
        </p:txBody>
      </p:sp>
      <p:sp>
        <p:nvSpPr>
          <p:cNvPr id="2" name="Rectangle: Rounded Corners 1">
            <a:extLst>
              <a:ext uri="{FF2B5EF4-FFF2-40B4-BE49-F238E27FC236}">
                <a16:creationId xmlns:a16="http://schemas.microsoft.com/office/drawing/2014/main" id="{6CA2E602-D54E-D402-2C2B-7E45835C52B6}"/>
              </a:ext>
            </a:extLst>
          </p:cNvPr>
          <p:cNvSpPr/>
          <p:nvPr/>
        </p:nvSpPr>
        <p:spPr>
          <a:xfrm>
            <a:off x="1006869" y="2255011"/>
            <a:ext cx="1376738" cy="365125"/>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latin typeface="Sitka Display Semibold" pitchFamily="2" charset="0"/>
              </a:rPr>
              <a:t>Dataset</a:t>
            </a:r>
          </a:p>
        </p:txBody>
      </p:sp>
      <p:sp>
        <p:nvSpPr>
          <p:cNvPr id="4" name="Rectangle: Rounded Corners 3">
            <a:extLst>
              <a:ext uri="{FF2B5EF4-FFF2-40B4-BE49-F238E27FC236}">
                <a16:creationId xmlns:a16="http://schemas.microsoft.com/office/drawing/2014/main" id="{206ADFA5-3ECB-4158-4163-48E92BA561AC}"/>
              </a:ext>
            </a:extLst>
          </p:cNvPr>
          <p:cNvSpPr/>
          <p:nvPr/>
        </p:nvSpPr>
        <p:spPr>
          <a:xfrm>
            <a:off x="3287736" y="2251761"/>
            <a:ext cx="3431569" cy="365125"/>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solidFill>
                  <a:schemeClr val="bg1"/>
                </a:solidFill>
                <a:latin typeface="Sitka Display Semibold" pitchFamily="2" charset="0"/>
                <a:cs typeface="Akhbar MT" pitchFamily="2" charset="-78"/>
              </a:rPr>
              <a:t>Importing Medical Data</a:t>
            </a:r>
          </a:p>
        </p:txBody>
      </p:sp>
      <p:sp>
        <p:nvSpPr>
          <p:cNvPr id="5" name="Rectangle: Rounded Corners 4">
            <a:extLst>
              <a:ext uri="{FF2B5EF4-FFF2-40B4-BE49-F238E27FC236}">
                <a16:creationId xmlns:a16="http://schemas.microsoft.com/office/drawing/2014/main" id="{0A128016-2AAD-CC3D-D895-28D891BF6FA1}"/>
              </a:ext>
            </a:extLst>
          </p:cNvPr>
          <p:cNvSpPr/>
          <p:nvPr/>
        </p:nvSpPr>
        <p:spPr>
          <a:xfrm>
            <a:off x="3287733" y="3100158"/>
            <a:ext cx="3431569" cy="365125"/>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latin typeface="Sitka Display Semibold" pitchFamily="2" charset="0"/>
                <a:cs typeface="Akhbar MT" pitchFamily="2" charset="-78"/>
              </a:rPr>
              <a:t>Data Cleaning</a:t>
            </a:r>
            <a:endParaRPr lang="en-IN" dirty="0"/>
          </a:p>
        </p:txBody>
      </p:sp>
      <p:sp>
        <p:nvSpPr>
          <p:cNvPr id="6" name="Rectangle: Rounded Corners 5">
            <a:extLst>
              <a:ext uri="{FF2B5EF4-FFF2-40B4-BE49-F238E27FC236}">
                <a16:creationId xmlns:a16="http://schemas.microsoft.com/office/drawing/2014/main" id="{9C7D63A6-A2F3-BB85-F074-E53C11D3B503}"/>
              </a:ext>
            </a:extLst>
          </p:cNvPr>
          <p:cNvSpPr/>
          <p:nvPr/>
        </p:nvSpPr>
        <p:spPr>
          <a:xfrm>
            <a:off x="3287733" y="3901446"/>
            <a:ext cx="3431569" cy="365125"/>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solidFill>
                  <a:schemeClr val="bg1"/>
                </a:solidFill>
                <a:latin typeface="Sitka Display Semibold" pitchFamily="2" charset="0"/>
                <a:cs typeface="Akhbar MT" pitchFamily="2" charset="-78"/>
              </a:rPr>
              <a:t>Encoding Categorical Values</a:t>
            </a:r>
            <a:endParaRPr lang="en-IN" dirty="0">
              <a:solidFill>
                <a:schemeClr val="bg1"/>
              </a:solidFill>
            </a:endParaRPr>
          </a:p>
        </p:txBody>
      </p:sp>
      <p:sp>
        <p:nvSpPr>
          <p:cNvPr id="9" name="Rectangle: Rounded Corners 8">
            <a:extLst>
              <a:ext uri="{FF2B5EF4-FFF2-40B4-BE49-F238E27FC236}">
                <a16:creationId xmlns:a16="http://schemas.microsoft.com/office/drawing/2014/main" id="{F5AE0F32-E03B-DBB9-308E-41F355CEBA35}"/>
              </a:ext>
            </a:extLst>
          </p:cNvPr>
          <p:cNvSpPr/>
          <p:nvPr/>
        </p:nvSpPr>
        <p:spPr>
          <a:xfrm>
            <a:off x="3287733" y="4672635"/>
            <a:ext cx="3431569" cy="365125"/>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latin typeface="Sitka Display Semibold" pitchFamily="2" charset="0"/>
                <a:cs typeface="Akhbar MT" pitchFamily="2" charset="-78"/>
              </a:rPr>
              <a:t>Splitting the Dataset</a:t>
            </a:r>
            <a:endParaRPr lang="en-IN" dirty="0"/>
          </a:p>
        </p:txBody>
      </p:sp>
      <p:sp>
        <p:nvSpPr>
          <p:cNvPr id="10" name="Rectangle: Rounded Corners 9">
            <a:extLst>
              <a:ext uri="{FF2B5EF4-FFF2-40B4-BE49-F238E27FC236}">
                <a16:creationId xmlns:a16="http://schemas.microsoft.com/office/drawing/2014/main" id="{D0752879-0EB3-902A-61EC-0B12936D6881}"/>
              </a:ext>
            </a:extLst>
          </p:cNvPr>
          <p:cNvSpPr/>
          <p:nvPr/>
        </p:nvSpPr>
        <p:spPr>
          <a:xfrm>
            <a:off x="3287734" y="5500593"/>
            <a:ext cx="3431569" cy="365125"/>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latin typeface="Sitka Display Semibold" pitchFamily="2" charset="0"/>
                <a:cs typeface="Akhbar MT" pitchFamily="2" charset="-78"/>
              </a:rPr>
              <a:t>Data Reduction</a:t>
            </a:r>
            <a:endParaRPr lang="en-IN" dirty="0"/>
          </a:p>
        </p:txBody>
      </p:sp>
      <p:sp>
        <p:nvSpPr>
          <p:cNvPr id="11" name="Rectangle: Rounded Corners 10">
            <a:extLst>
              <a:ext uri="{FF2B5EF4-FFF2-40B4-BE49-F238E27FC236}">
                <a16:creationId xmlns:a16="http://schemas.microsoft.com/office/drawing/2014/main" id="{BC332A9D-B851-672E-A0F9-43A754B674C8}"/>
              </a:ext>
            </a:extLst>
          </p:cNvPr>
          <p:cNvSpPr/>
          <p:nvPr/>
        </p:nvSpPr>
        <p:spPr>
          <a:xfrm>
            <a:off x="7674799" y="2616887"/>
            <a:ext cx="1756881" cy="1869582"/>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solidFill>
                  <a:schemeClr val="bg1"/>
                </a:solidFill>
                <a:latin typeface="Sitka Display Semibold" pitchFamily="2" charset="0"/>
                <a:cs typeface="Akhbar MT" pitchFamily="2" charset="-78"/>
              </a:rPr>
              <a:t>Model construction</a:t>
            </a:r>
          </a:p>
          <a:p>
            <a:pPr algn="ctr"/>
            <a:r>
              <a:rPr lang="en-IN" b="1" dirty="0">
                <a:solidFill>
                  <a:schemeClr val="bg1"/>
                </a:solidFill>
                <a:latin typeface="Sitka Display Semibold" pitchFamily="2" charset="0"/>
                <a:cs typeface="Akhbar MT" pitchFamily="2" charset="-78"/>
              </a:rPr>
              <a:t>Using</a:t>
            </a:r>
          </a:p>
          <a:p>
            <a:pPr algn="ctr"/>
            <a:r>
              <a:rPr lang="en-IN" b="1" dirty="0">
                <a:solidFill>
                  <a:schemeClr val="bg1"/>
                </a:solidFill>
                <a:latin typeface="Sitka Display Semibold" pitchFamily="2" charset="0"/>
                <a:cs typeface="Akhbar MT" pitchFamily="2" charset="-78"/>
              </a:rPr>
              <a:t>Multivariate</a:t>
            </a:r>
          </a:p>
          <a:p>
            <a:pPr algn="ctr"/>
            <a:r>
              <a:rPr lang="en-IN" b="1" dirty="0">
                <a:solidFill>
                  <a:schemeClr val="bg1"/>
                </a:solidFill>
                <a:latin typeface="Sitka Display Semibold" pitchFamily="2" charset="0"/>
                <a:cs typeface="Akhbar MT" pitchFamily="2" charset="-78"/>
              </a:rPr>
              <a:t>Logistic </a:t>
            </a:r>
          </a:p>
          <a:p>
            <a:pPr algn="ctr"/>
            <a:r>
              <a:rPr lang="en-IN" b="1" dirty="0">
                <a:solidFill>
                  <a:schemeClr val="bg1"/>
                </a:solidFill>
                <a:latin typeface="Sitka Display Semibold" pitchFamily="2" charset="0"/>
                <a:cs typeface="Akhbar MT" pitchFamily="2" charset="-78"/>
              </a:rPr>
              <a:t>Regression</a:t>
            </a:r>
            <a:endParaRPr lang="en-IN" dirty="0">
              <a:solidFill>
                <a:schemeClr val="bg1"/>
              </a:solidFill>
            </a:endParaRPr>
          </a:p>
        </p:txBody>
      </p:sp>
      <p:sp>
        <p:nvSpPr>
          <p:cNvPr id="12" name="Rectangle: Rounded Corners 11">
            <a:extLst>
              <a:ext uri="{FF2B5EF4-FFF2-40B4-BE49-F238E27FC236}">
                <a16:creationId xmlns:a16="http://schemas.microsoft.com/office/drawing/2014/main" id="{C3E94B54-AF10-D75F-9134-22106A2D424A}"/>
              </a:ext>
            </a:extLst>
          </p:cNvPr>
          <p:cNvSpPr/>
          <p:nvPr/>
        </p:nvSpPr>
        <p:spPr>
          <a:xfrm>
            <a:off x="10426561" y="2946618"/>
            <a:ext cx="1347623" cy="1204710"/>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latin typeface="Sitka Display Semibold" pitchFamily="2" charset="0"/>
                <a:cs typeface="Akhbar MT" pitchFamily="2" charset="-78"/>
              </a:rPr>
              <a:t>Predict </a:t>
            </a:r>
          </a:p>
          <a:p>
            <a:pPr algn="ctr"/>
            <a:r>
              <a:rPr lang="en-IN" b="1" dirty="0">
                <a:latin typeface="Sitka Display Semibold" pitchFamily="2" charset="0"/>
                <a:cs typeface="Akhbar MT" pitchFamily="2" charset="-78"/>
              </a:rPr>
              <a:t>The </a:t>
            </a:r>
          </a:p>
          <a:p>
            <a:pPr algn="ctr"/>
            <a:r>
              <a:rPr lang="en-IN" b="1" dirty="0">
                <a:latin typeface="Sitka Display Semibold" pitchFamily="2" charset="0"/>
                <a:cs typeface="Akhbar MT" pitchFamily="2" charset="-78"/>
              </a:rPr>
              <a:t>Disease</a:t>
            </a:r>
            <a:endParaRPr lang="en-IN" dirty="0"/>
          </a:p>
        </p:txBody>
      </p:sp>
      <p:sp>
        <p:nvSpPr>
          <p:cNvPr id="14" name="TextBox 13">
            <a:extLst>
              <a:ext uri="{FF2B5EF4-FFF2-40B4-BE49-F238E27FC236}">
                <a16:creationId xmlns:a16="http://schemas.microsoft.com/office/drawing/2014/main" id="{F5C2D16D-2C66-04DA-FDBA-A47D50F9170B}"/>
              </a:ext>
            </a:extLst>
          </p:cNvPr>
          <p:cNvSpPr txBox="1"/>
          <p:nvPr/>
        </p:nvSpPr>
        <p:spPr>
          <a:xfrm>
            <a:off x="1291980" y="1490022"/>
            <a:ext cx="779767"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Input</a:t>
            </a:r>
            <a:endParaRPr lang="en-IN" dirty="0"/>
          </a:p>
        </p:txBody>
      </p:sp>
      <p:sp>
        <p:nvSpPr>
          <p:cNvPr id="15" name="TextBox 14">
            <a:extLst>
              <a:ext uri="{FF2B5EF4-FFF2-40B4-BE49-F238E27FC236}">
                <a16:creationId xmlns:a16="http://schemas.microsoft.com/office/drawing/2014/main" id="{F08B3F2D-96E5-8C8E-B2BB-78FCD8E772FF}"/>
              </a:ext>
            </a:extLst>
          </p:cNvPr>
          <p:cNvSpPr txBox="1"/>
          <p:nvPr/>
        </p:nvSpPr>
        <p:spPr>
          <a:xfrm>
            <a:off x="3959723" y="1529292"/>
            <a:ext cx="2085478"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Data Preprocessing</a:t>
            </a:r>
            <a:endParaRPr lang="en-IN" dirty="0"/>
          </a:p>
        </p:txBody>
      </p:sp>
      <p:cxnSp>
        <p:nvCxnSpPr>
          <p:cNvPr id="20" name="Straight Arrow Connector 19">
            <a:extLst>
              <a:ext uri="{FF2B5EF4-FFF2-40B4-BE49-F238E27FC236}">
                <a16:creationId xmlns:a16="http://schemas.microsoft.com/office/drawing/2014/main" id="{3E89B109-30C6-DF9E-A25D-4805D27DDD82}"/>
              </a:ext>
            </a:extLst>
          </p:cNvPr>
          <p:cNvCxnSpPr>
            <a:cxnSpLocks/>
            <a:stCxn id="2" idx="3"/>
            <a:endCxn id="4" idx="1"/>
          </p:cNvCxnSpPr>
          <p:nvPr/>
        </p:nvCxnSpPr>
        <p:spPr>
          <a:xfrm flipV="1">
            <a:off x="2383607" y="2434324"/>
            <a:ext cx="904129" cy="32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14F847B-C44D-5FE4-6298-F6AD4C32779F}"/>
              </a:ext>
            </a:extLst>
          </p:cNvPr>
          <p:cNvCxnSpPr>
            <a:cxnSpLocks/>
            <a:stCxn id="4" idx="2"/>
            <a:endCxn id="5" idx="0"/>
          </p:cNvCxnSpPr>
          <p:nvPr/>
        </p:nvCxnSpPr>
        <p:spPr>
          <a:xfrm flipH="1">
            <a:off x="5003518" y="2616886"/>
            <a:ext cx="3" cy="4832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20A6FABC-3123-35F3-3659-E26BDD8599BF}"/>
              </a:ext>
            </a:extLst>
          </p:cNvPr>
          <p:cNvCxnSpPr>
            <a:cxnSpLocks/>
            <a:stCxn id="6" idx="2"/>
            <a:endCxn id="9" idx="0"/>
          </p:cNvCxnSpPr>
          <p:nvPr/>
        </p:nvCxnSpPr>
        <p:spPr>
          <a:xfrm>
            <a:off x="5003518" y="4266571"/>
            <a:ext cx="0" cy="4060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BD7031EC-87DD-A663-2845-0D3477C1B9BC}"/>
              </a:ext>
            </a:extLst>
          </p:cNvPr>
          <p:cNvCxnSpPr>
            <a:cxnSpLocks/>
            <a:stCxn id="5" idx="2"/>
            <a:endCxn id="6" idx="0"/>
          </p:cNvCxnSpPr>
          <p:nvPr/>
        </p:nvCxnSpPr>
        <p:spPr>
          <a:xfrm>
            <a:off x="5003518" y="3465283"/>
            <a:ext cx="0" cy="436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A0B55C42-2407-F418-AEA8-75F985700269}"/>
              </a:ext>
            </a:extLst>
          </p:cNvPr>
          <p:cNvCxnSpPr>
            <a:cxnSpLocks/>
            <a:stCxn id="9" idx="2"/>
            <a:endCxn id="10" idx="0"/>
          </p:cNvCxnSpPr>
          <p:nvPr/>
        </p:nvCxnSpPr>
        <p:spPr>
          <a:xfrm>
            <a:off x="5003518" y="5037760"/>
            <a:ext cx="1" cy="4628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51CBA365-3CB7-C112-8E7A-52C244F51D3B}"/>
              </a:ext>
            </a:extLst>
          </p:cNvPr>
          <p:cNvCxnSpPr>
            <a:cxnSpLocks/>
            <a:endCxn id="11" idx="2"/>
          </p:cNvCxnSpPr>
          <p:nvPr/>
        </p:nvCxnSpPr>
        <p:spPr>
          <a:xfrm flipV="1">
            <a:off x="8553239" y="4486469"/>
            <a:ext cx="1" cy="11966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BCFB1512-6E56-12E5-5C21-2EA3CDC4DB7A}"/>
              </a:ext>
            </a:extLst>
          </p:cNvPr>
          <p:cNvCxnSpPr>
            <a:cxnSpLocks/>
            <a:stCxn id="10" idx="3"/>
          </p:cNvCxnSpPr>
          <p:nvPr/>
        </p:nvCxnSpPr>
        <p:spPr>
          <a:xfrm flipV="1">
            <a:off x="6719303" y="5683155"/>
            <a:ext cx="1833936" cy="1"/>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A7CEEA4C-F09D-40F6-07B8-2E7F790E85E5}"/>
              </a:ext>
            </a:extLst>
          </p:cNvPr>
          <p:cNvCxnSpPr>
            <a:cxnSpLocks/>
            <a:stCxn id="11" idx="3"/>
            <a:endCxn id="12" idx="1"/>
          </p:cNvCxnSpPr>
          <p:nvPr/>
        </p:nvCxnSpPr>
        <p:spPr>
          <a:xfrm flipV="1">
            <a:off x="9431680" y="3548973"/>
            <a:ext cx="994881" cy="2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E207E1B3-D17F-B196-13BA-CCBAF936E297}"/>
              </a:ext>
            </a:extLst>
          </p:cNvPr>
          <p:cNvSpPr txBox="1"/>
          <p:nvPr/>
        </p:nvSpPr>
        <p:spPr>
          <a:xfrm>
            <a:off x="7586611" y="1517423"/>
            <a:ext cx="2336511"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Machine Learning</a:t>
            </a:r>
            <a:endParaRPr lang="en-IN" dirty="0"/>
          </a:p>
        </p:txBody>
      </p:sp>
      <p:sp>
        <p:nvSpPr>
          <p:cNvPr id="69" name="TextBox 68">
            <a:extLst>
              <a:ext uri="{FF2B5EF4-FFF2-40B4-BE49-F238E27FC236}">
                <a16:creationId xmlns:a16="http://schemas.microsoft.com/office/drawing/2014/main" id="{EF163B8B-245D-B477-5F2B-7D6E900343BB}"/>
              </a:ext>
            </a:extLst>
          </p:cNvPr>
          <p:cNvSpPr txBox="1"/>
          <p:nvPr/>
        </p:nvSpPr>
        <p:spPr>
          <a:xfrm>
            <a:off x="10584954" y="1515713"/>
            <a:ext cx="9221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Output</a:t>
            </a:r>
            <a:endParaRPr lang="en-IN" dirty="0"/>
          </a:p>
        </p:txBody>
      </p:sp>
    </p:spTree>
    <p:extLst>
      <p:ext uri="{BB962C8B-B14F-4D97-AF65-F5344CB8AC3E}">
        <p14:creationId xmlns:p14="http://schemas.microsoft.com/office/powerpoint/2010/main" val="33406670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FF9E0B0-A444-47BE-80A9-E25D2DA6A332}">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2.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Wisp</Template>
  <TotalTime>1760</TotalTime>
  <Words>1220</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18</vt:i4>
      </vt:variant>
    </vt:vector>
  </HeadingPairs>
  <TitlesOfParts>
    <vt:vector size="40" baseType="lpstr">
      <vt:lpstr>Algerian</vt:lpstr>
      <vt:lpstr>Arial</vt:lpstr>
      <vt:lpstr>Arial Black</vt:lpstr>
      <vt:lpstr>Bahnschrift Condensed</vt:lpstr>
      <vt:lpstr>Baskerville Old Face</vt:lpstr>
      <vt:lpstr>Calibri</vt:lpstr>
      <vt:lpstr>Century</vt:lpstr>
      <vt:lpstr>Century Gothic</vt:lpstr>
      <vt:lpstr>Cooper Black</vt:lpstr>
      <vt:lpstr>Edwardian Script ITC</vt:lpstr>
      <vt:lpstr>Georgia Pro Black</vt:lpstr>
      <vt:lpstr>Harrington</vt:lpstr>
      <vt:lpstr>inter-regular</vt:lpstr>
      <vt:lpstr>Segoe UI</vt:lpstr>
      <vt:lpstr>Segoe UI Light</vt:lpstr>
      <vt:lpstr>Sitka Display Semibold</vt:lpstr>
      <vt:lpstr>Söhne</vt:lpstr>
      <vt:lpstr>Symbol</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Information Related to Dataset.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 SOHATEJ NAGA KISHORE</dc:creator>
  <cp:lastModifiedBy>MADA SOHATEJ NAGA KISHORE</cp:lastModifiedBy>
  <cp:revision>5</cp:revision>
  <dcterms:created xsi:type="dcterms:W3CDTF">2024-01-08T09:02:14Z</dcterms:created>
  <dcterms:modified xsi:type="dcterms:W3CDTF">2024-03-19T05:18:58Z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