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7" r:id="rId10"/>
    <p:sldId id="261" r:id="rId11"/>
    <p:sldId id="262" r:id="rId12"/>
    <p:sldId id="268" r:id="rId13"/>
    <p:sldId id="26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6E8F0-692B-48B5-B605-276B2112E7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6E4F63-8F4D-41A6-907B-1D01846176AB}">
      <dgm:prSet/>
      <dgm:spPr/>
      <dgm:t>
        <a:bodyPr/>
        <a:lstStyle/>
        <a:p>
          <a:r>
            <a:rPr lang="en-US" b="0" i="0"/>
            <a:t>Machine Learning Project Summary</a:t>
          </a:r>
          <a:endParaRPr lang="en-US"/>
        </a:p>
      </dgm:t>
    </dgm:pt>
    <dgm:pt modelId="{C351A933-9B28-42D2-94C2-88FE034929D7}" type="parTrans" cxnId="{805DCB5C-0D7A-4119-87B6-EBFD8B070FB9}">
      <dgm:prSet/>
      <dgm:spPr/>
      <dgm:t>
        <a:bodyPr/>
        <a:lstStyle/>
        <a:p>
          <a:endParaRPr lang="en-US"/>
        </a:p>
      </dgm:t>
    </dgm:pt>
    <dgm:pt modelId="{85791118-5CFE-47C2-8D3C-9522C339DF06}" type="sibTrans" cxnId="{805DCB5C-0D7A-4119-87B6-EBFD8B070FB9}">
      <dgm:prSet/>
      <dgm:spPr/>
      <dgm:t>
        <a:bodyPr/>
        <a:lstStyle/>
        <a:p>
          <a:endParaRPr lang="en-US"/>
        </a:p>
      </dgm:t>
    </dgm:pt>
    <dgm:pt modelId="{C005E6FF-7C68-41AF-97E8-A4DB12AD9BB2}">
      <dgm:prSet/>
      <dgm:spPr/>
      <dgm:t>
        <a:bodyPr/>
        <a:lstStyle/>
        <a:p>
          <a:r>
            <a:rPr lang="en-US" b="0" i="0"/>
            <a:t>March 29, 2025</a:t>
          </a:r>
          <a:endParaRPr lang="en-US"/>
        </a:p>
      </dgm:t>
    </dgm:pt>
    <dgm:pt modelId="{D2C326D2-907F-4E20-9E6B-EC1C0B6DDD56}" type="parTrans" cxnId="{8CAF4892-C868-494D-98CB-3481C662D576}">
      <dgm:prSet/>
      <dgm:spPr/>
      <dgm:t>
        <a:bodyPr/>
        <a:lstStyle/>
        <a:p>
          <a:endParaRPr lang="en-US"/>
        </a:p>
      </dgm:t>
    </dgm:pt>
    <dgm:pt modelId="{00B90A60-7BF4-4DF9-9223-5D0C2A9921B8}" type="sibTrans" cxnId="{8CAF4892-C868-494D-98CB-3481C662D576}">
      <dgm:prSet/>
      <dgm:spPr/>
      <dgm:t>
        <a:bodyPr/>
        <a:lstStyle/>
        <a:p>
          <a:endParaRPr lang="en-US"/>
        </a:p>
      </dgm:t>
    </dgm:pt>
    <dgm:pt modelId="{A2F66C7B-5237-428E-91DD-8F90B370DF25}">
      <dgm:prSet/>
      <dgm:spPr/>
      <dgm:t>
        <a:bodyPr/>
        <a:lstStyle/>
        <a:p>
          <a:r>
            <a:rPr lang="en-US" b="0" i="0"/>
            <a:t>Chervin Daniel</a:t>
          </a:r>
          <a:endParaRPr lang="en-US"/>
        </a:p>
      </dgm:t>
    </dgm:pt>
    <dgm:pt modelId="{EA4BCF5B-0909-4D05-B135-28773F382F5D}" type="parTrans" cxnId="{5F956DC4-E727-4001-95A1-EEE1690B6B5E}">
      <dgm:prSet/>
      <dgm:spPr/>
      <dgm:t>
        <a:bodyPr/>
        <a:lstStyle/>
        <a:p>
          <a:endParaRPr lang="en-US"/>
        </a:p>
      </dgm:t>
    </dgm:pt>
    <dgm:pt modelId="{E167198C-C15B-41F6-84A3-AE73245519CB}" type="sibTrans" cxnId="{5F956DC4-E727-4001-95A1-EEE1690B6B5E}">
      <dgm:prSet/>
      <dgm:spPr/>
      <dgm:t>
        <a:bodyPr/>
        <a:lstStyle/>
        <a:p>
          <a:endParaRPr lang="en-US"/>
        </a:p>
      </dgm:t>
    </dgm:pt>
    <dgm:pt modelId="{8C5707FF-E1B9-4181-9707-A2DBACD7EA56}">
      <dgm:prSet/>
      <dgm:spPr/>
      <dgm:t>
        <a:bodyPr/>
        <a:lstStyle/>
        <a:p>
          <a:r>
            <a:rPr lang="en-US" b="0" i="0"/>
            <a:t>BIU DS-18</a:t>
          </a:r>
          <a:endParaRPr lang="en-US"/>
        </a:p>
      </dgm:t>
    </dgm:pt>
    <dgm:pt modelId="{7D1DBEE1-8BBD-48F3-94E7-297F2C3129BB}" type="parTrans" cxnId="{4A40B7A3-7843-4F7C-9554-6A56BA61012A}">
      <dgm:prSet/>
      <dgm:spPr/>
      <dgm:t>
        <a:bodyPr/>
        <a:lstStyle/>
        <a:p>
          <a:endParaRPr lang="en-US"/>
        </a:p>
      </dgm:t>
    </dgm:pt>
    <dgm:pt modelId="{C7C59428-F0E3-416A-B80C-7C8D2B6402D3}" type="sibTrans" cxnId="{4A40B7A3-7843-4F7C-9554-6A56BA61012A}">
      <dgm:prSet/>
      <dgm:spPr/>
      <dgm:t>
        <a:bodyPr/>
        <a:lstStyle/>
        <a:p>
          <a:endParaRPr lang="en-US"/>
        </a:p>
      </dgm:t>
    </dgm:pt>
    <dgm:pt modelId="{A00FC915-E228-4433-92B4-DAAC4037889C}" type="pres">
      <dgm:prSet presAssocID="{CF86E8F0-692B-48B5-B605-276B2112E732}" presName="linear" presStyleCnt="0">
        <dgm:presLayoutVars>
          <dgm:dir/>
          <dgm:animLvl val="lvl"/>
          <dgm:resizeHandles val="exact"/>
        </dgm:presLayoutVars>
      </dgm:prSet>
      <dgm:spPr/>
    </dgm:pt>
    <dgm:pt modelId="{3FEA305C-814C-4344-B4DF-E89F577DEA30}" type="pres">
      <dgm:prSet presAssocID="{346E4F63-8F4D-41A6-907B-1D01846176AB}" presName="parentLin" presStyleCnt="0"/>
      <dgm:spPr/>
    </dgm:pt>
    <dgm:pt modelId="{746ADA6B-EC11-4CDB-9492-AD6C4D5A6EC8}" type="pres">
      <dgm:prSet presAssocID="{346E4F63-8F4D-41A6-907B-1D01846176AB}" presName="parentLeftMargin" presStyleLbl="node1" presStyleIdx="0" presStyleCnt="4"/>
      <dgm:spPr/>
    </dgm:pt>
    <dgm:pt modelId="{CC8100C4-BC9C-47D7-A01B-3569901FE4F5}" type="pres">
      <dgm:prSet presAssocID="{346E4F63-8F4D-41A6-907B-1D01846176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448AA5-F81A-4E3E-84A2-13691554C23F}" type="pres">
      <dgm:prSet presAssocID="{346E4F63-8F4D-41A6-907B-1D01846176AB}" presName="negativeSpace" presStyleCnt="0"/>
      <dgm:spPr/>
    </dgm:pt>
    <dgm:pt modelId="{433A3675-D676-4C86-8A48-0A86E6E5BEEC}" type="pres">
      <dgm:prSet presAssocID="{346E4F63-8F4D-41A6-907B-1D01846176AB}" presName="childText" presStyleLbl="conFgAcc1" presStyleIdx="0" presStyleCnt="4">
        <dgm:presLayoutVars>
          <dgm:bulletEnabled val="1"/>
        </dgm:presLayoutVars>
      </dgm:prSet>
      <dgm:spPr/>
    </dgm:pt>
    <dgm:pt modelId="{35E72D8C-BEFD-4098-9384-7CD137E28CF8}" type="pres">
      <dgm:prSet presAssocID="{85791118-5CFE-47C2-8D3C-9522C339DF06}" presName="spaceBetweenRectangles" presStyleCnt="0"/>
      <dgm:spPr/>
    </dgm:pt>
    <dgm:pt modelId="{A75D469C-8A08-424E-890F-4B6A42ACA080}" type="pres">
      <dgm:prSet presAssocID="{C005E6FF-7C68-41AF-97E8-A4DB12AD9BB2}" presName="parentLin" presStyleCnt="0"/>
      <dgm:spPr/>
    </dgm:pt>
    <dgm:pt modelId="{902AD979-D03A-43AB-8A72-976F95EFD6F8}" type="pres">
      <dgm:prSet presAssocID="{C005E6FF-7C68-41AF-97E8-A4DB12AD9BB2}" presName="parentLeftMargin" presStyleLbl="node1" presStyleIdx="0" presStyleCnt="4"/>
      <dgm:spPr/>
    </dgm:pt>
    <dgm:pt modelId="{265AAECD-51B0-42C2-B50A-73F1D0DCD1B0}" type="pres">
      <dgm:prSet presAssocID="{C005E6FF-7C68-41AF-97E8-A4DB12AD9B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2EB6B8-81F3-4B34-A050-C19780E34ABE}" type="pres">
      <dgm:prSet presAssocID="{C005E6FF-7C68-41AF-97E8-A4DB12AD9BB2}" presName="negativeSpace" presStyleCnt="0"/>
      <dgm:spPr/>
    </dgm:pt>
    <dgm:pt modelId="{8BA6BAAA-C8BF-4DCF-9A51-DFC9194A127F}" type="pres">
      <dgm:prSet presAssocID="{C005E6FF-7C68-41AF-97E8-A4DB12AD9BB2}" presName="childText" presStyleLbl="conFgAcc1" presStyleIdx="1" presStyleCnt="4">
        <dgm:presLayoutVars>
          <dgm:bulletEnabled val="1"/>
        </dgm:presLayoutVars>
      </dgm:prSet>
      <dgm:spPr/>
    </dgm:pt>
    <dgm:pt modelId="{AF8A1649-39AB-429B-B55E-129B41870F82}" type="pres">
      <dgm:prSet presAssocID="{00B90A60-7BF4-4DF9-9223-5D0C2A9921B8}" presName="spaceBetweenRectangles" presStyleCnt="0"/>
      <dgm:spPr/>
    </dgm:pt>
    <dgm:pt modelId="{89E37668-D9C4-42EB-BD60-65175D20A9FF}" type="pres">
      <dgm:prSet presAssocID="{A2F66C7B-5237-428E-91DD-8F90B370DF25}" presName="parentLin" presStyleCnt="0"/>
      <dgm:spPr/>
    </dgm:pt>
    <dgm:pt modelId="{1D196B7F-D125-4F68-9DD3-BDA24D62F0AD}" type="pres">
      <dgm:prSet presAssocID="{A2F66C7B-5237-428E-91DD-8F90B370DF25}" presName="parentLeftMargin" presStyleLbl="node1" presStyleIdx="1" presStyleCnt="4"/>
      <dgm:spPr/>
    </dgm:pt>
    <dgm:pt modelId="{237CD7B5-4BAD-4DA3-BA49-D1395129E2D7}" type="pres">
      <dgm:prSet presAssocID="{A2F66C7B-5237-428E-91DD-8F90B370DF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DE9D9B-C970-406F-A606-2756E14ED5D3}" type="pres">
      <dgm:prSet presAssocID="{A2F66C7B-5237-428E-91DD-8F90B370DF25}" presName="negativeSpace" presStyleCnt="0"/>
      <dgm:spPr/>
    </dgm:pt>
    <dgm:pt modelId="{C5BE5633-D90A-4504-9A53-2A20119E08EF}" type="pres">
      <dgm:prSet presAssocID="{A2F66C7B-5237-428E-91DD-8F90B370DF25}" presName="childText" presStyleLbl="conFgAcc1" presStyleIdx="2" presStyleCnt="4">
        <dgm:presLayoutVars>
          <dgm:bulletEnabled val="1"/>
        </dgm:presLayoutVars>
      </dgm:prSet>
      <dgm:spPr/>
    </dgm:pt>
    <dgm:pt modelId="{C92D40F0-C5DF-451E-A745-1F8B44A2423E}" type="pres">
      <dgm:prSet presAssocID="{E167198C-C15B-41F6-84A3-AE73245519CB}" presName="spaceBetweenRectangles" presStyleCnt="0"/>
      <dgm:spPr/>
    </dgm:pt>
    <dgm:pt modelId="{F31DF994-0D6D-4849-AFDB-BF36F07F43F4}" type="pres">
      <dgm:prSet presAssocID="{8C5707FF-E1B9-4181-9707-A2DBACD7EA56}" presName="parentLin" presStyleCnt="0"/>
      <dgm:spPr/>
    </dgm:pt>
    <dgm:pt modelId="{EC3DC0F4-23C5-40BD-926F-0086529C1934}" type="pres">
      <dgm:prSet presAssocID="{8C5707FF-E1B9-4181-9707-A2DBACD7EA56}" presName="parentLeftMargin" presStyleLbl="node1" presStyleIdx="2" presStyleCnt="4"/>
      <dgm:spPr/>
    </dgm:pt>
    <dgm:pt modelId="{1542B9D1-E586-4CA1-B267-D044CE57F97D}" type="pres">
      <dgm:prSet presAssocID="{8C5707FF-E1B9-4181-9707-A2DBACD7EA5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3D37FB-7464-41AC-9088-A58E9CB7A365}" type="pres">
      <dgm:prSet presAssocID="{8C5707FF-E1B9-4181-9707-A2DBACD7EA56}" presName="negativeSpace" presStyleCnt="0"/>
      <dgm:spPr/>
    </dgm:pt>
    <dgm:pt modelId="{2D7F9577-E555-4CA4-A32B-B4C8683C58A4}" type="pres">
      <dgm:prSet presAssocID="{8C5707FF-E1B9-4181-9707-A2DBACD7EA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FE9701-DD1D-4E3B-ADE6-6DDA0FF30932}" type="presOf" srcId="{8C5707FF-E1B9-4181-9707-A2DBACD7EA56}" destId="{EC3DC0F4-23C5-40BD-926F-0086529C1934}" srcOrd="0" destOrd="0" presId="urn:microsoft.com/office/officeart/2005/8/layout/list1"/>
    <dgm:cxn modelId="{B698F325-D057-4FD8-9B18-CF20D4286AB2}" type="presOf" srcId="{8C5707FF-E1B9-4181-9707-A2DBACD7EA56}" destId="{1542B9D1-E586-4CA1-B267-D044CE57F97D}" srcOrd="1" destOrd="0" presId="urn:microsoft.com/office/officeart/2005/8/layout/list1"/>
    <dgm:cxn modelId="{805DCB5C-0D7A-4119-87B6-EBFD8B070FB9}" srcId="{CF86E8F0-692B-48B5-B605-276B2112E732}" destId="{346E4F63-8F4D-41A6-907B-1D01846176AB}" srcOrd="0" destOrd="0" parTransId="{C351A933-9B28-42D2-94C2-88FE034929D7}" sibTransId="{85791118-5CFE-47C2-8D3C-9522C339DF06}"/>
    <dgm:cxn modelId="{5D3BB45E-7FDD-4CF7-9BF1-ABA4BA57F70C}" type="presOf" srcId="{C005E6FF-7C68-41AF-97E8-A4DB12AD9BB2}" destId="{902AD979-D03A-43AB-8A72-976F95EFD6F8}" srcOrd="0" destOrd="0" presId="urn:microsoft.com/office/officeart/2005/8/layout/list1"/>
    <dgm:cxn modelId="{82CCDF65-BEB3-4F3B-BCCA-053149F200AE}" type="presOf" srcId="{346E4F63-8F4D-41A6-907B-1D01846176AB}" destId="{746ADA6B-EC11-4CDB-9492-AD6C4D5A6EC8}" srcOrd="0" destOrd="0" presId="urn:microsoft.com/office/officeart/2005/8/layout/list1"/>
    <dgm:cxn modelId="{F2D3ED4B-CEBC-4535-9698-4ECB2BA4B1B2}" type="presOf" srcId="{CF86E8F0-692B-48B5-B605-276B2112E732}" destId="{A00FC915-E228-4433-92B4-DAAC4037889C}" srcOrd="0" destOrd="0" presId="urn:microsoft.com/office/officeart/2005/8/layout/list1"/>
    <dgm:cxn modelId="{8CAF4892-C868-494D-98CB-3481C662D576}" srcId="{CF86E8F0-692B-48B5-B605-276B2112E732}" destId="{C005E6FF-7C68-41AF-97E8-A4DB12AD9BB2}" srcOrd="1" destOrd="0" parTransId="{D2C326D2-907F-4E20-9E6B-EC1C0B6DDD56}" sibTransId="{00B90A60-7BF4-4DF9-9223-5D0C2A9921B8}"/>
    <dgm:cxn modelId="{4A40B7A3-7843-4F7C-9554-6A56BA61012A}" srcId="{CF86E8F0-692B-48B5-B605-276B2112E732}" destId="{8C5707FF-E1B9-4181-9707-A2DBACD7EA56}" srcOrd="3" destOrd="0" parTransId="{7D1DBEE1-8BBD-48F3-94E7-297F2C3129BB}" sibTransId="{C7C59428-F0E3-416A-B80C-7C8D2B6402D3}"/>
    <dgm:cxn modelId="{FA8C98A5-4FB8-4D33-8FEE-1407AC69EAF3}" type="presOf" srcId="{A2F66C7B-5237-428E-91DD-8F90B370DF25}" destId="{1D196B7F-D125-4F68-9DD3-BDA24D62F0AD}" srcOrd="0" destOrd="0" presId="urn:microsoft.com/office/officeart/2005/8/layout/list1"/>
    <dgm:cxn modelId="{C32EC4B8-5DD7-457C-85CD-3197EB445BCF}" type="presOf" srcId="{A2F66C7B-5237-428E-91DD-8F90B370DF25}" destId="{237CD7B5-4BAD-4DA3-BA49-D1395129E2D7}" srcOrd="1" destOrd="0" presId="urn:microsoft.com/office/officeart/2005/8/layout/list1"/>
    <dgm:cxn modelId="{5F956DC4-E727-4001-95A1-EEE1690B6B5E}" srcId="{CF86E8F0-692B-48B5-B605-276B2112E732}" destId="{A2F66C7B-5237-428E-91DD-8F90B370DF25}" srcOrd="2" destOrd="0" parTransId="{EA4BCF5B-0909-4D05-B135-28773F382F5D}" sibTransId="{E167198C-C15B-41F6-84A3-AE73245519CB}"/>
    <dgm:cxn modelId="{B4FE75D4-B443-4FFA-9BF9-55E98A2CCC5A}" type="presOf" srcId="{C005E6FF-7C68-41AF-97E8-A4DB12AD9BB2}" destId="{265AAECD-51B0-42C2-B50A-73F1D0DCD1B0}" srcOrd="1" destOrd="0" presId="urn:microsoft.com/office/officeart/2005/8/layout/list1"/>
    <dgm:cxn modelId="{E1D23AF3-6B22-4318-91BE-73573182DEC1}" type="presOf" srcId="{346E4F63-8F4D-41A6-907B-1D01846176AB}" destId="{CC8100C4-BC9C-47D7-A01B-3569901FE4F5}" srcOrd="1" destOrd="0" presId="urn:microsoft.com/office/officeart/2005/8/layout/list1"/>
    <dgm:cxn modelId="{1FD84B54-02C6-46D0-99B0-B44DBDCD8837}" type="presParOf" srcId="{A00FC915-E228-4433-92B4-DAAC4037889C}" destId="{3FEA305C-814C-4344-B4DF-E89F577DEA30}" srcOrd="0" destOrd="0" presId="urn:microsoft.com/office/officeart/2005/8/layout/list1"/>
    <dgm:cxn modelId="{F2B3551B-D993-4B28-8BED-978F7A457E18}" type="presParOf" srcId="{3FEA305C-814C-4344-B4DF-E89F577DEA30}" destId="{746ADA6B-EC11-4CDB-9492-AD6C4D5A6EC8}" srcOrd="0" destOrd="0" presId="urn:microsoft.com/office/officeart/2005/8/layout/list1"/>
    <dgm:cxn modelId="{EE89B117-DC3E-4271-B17F-A222FDA3E4B1}" type="presParOf" srcId="{3FEA305C-814C-4344-B4DF-E89F577DEA30}" destId="{CC8100C4-BC9C-47D7-A01B-3569901FE4F5}" srcOrd="1" destOrd="0" presId="urn:microsoft.com/office/officeart/2005/8/layout/list1"/>
    <dgm:cxn modelId="{6E9482C4-3332-45B0-B4D4-701E6372130F}" type="presParOf" srcId="{A00FC915-E228-4433-92B4-DAAC4037889C}" destId="{70448AA5-F81A-4E3E-84A2-13691554C23F}" srcOrd="1" destOrd="0" presId="urn:microsoft.com/office/officeart/2005/8/layout/list1"/>
    <dgm:cxn modelId="{57B8FD22-C800-4F3D-9077-36FF51129A6E}" type="presParOf" srcId="{A00FC915-E228-4433-92B4-DAAC4037889C}" destId="{433A3675-D676-4C86-8A48-0A86E6E5BEEC}" srcOrd="2" destOrd="0" presId="urn:microsoft.com/office/officeart/2005/8/layout/list1"/>
    <dgm:cxn modelId="{B257E7AB-50C7-4C49-B99C-7B507907B183}" type="presParOf" srcId="{A00FC915-E228-4433-92B4-DAAC4037889C}" destId="{35E72D8C-BEFD-4098-9384-7CD137E28CF8}" srcOrd="3" destOrd="0" presId="urn:microsoft.com/office/officeart/2005/8/layout/list1"/>
    <dgm:cxn modelId="{97B53EF6-9A5E-48D6-805F-29ABA3C48F88}" type="presParOf" srcId="{A00FC915-E228-4433-92B4-DAAC4037889C}" destId="{A75D469C-8A08-424E-890F-4B6A42ACA080}" srcOrd="4" destOrd="0" presId="urn:microsoft.com/office/officeart/2005/8/layout/list1"/>
    <dgm:cxn modelId="{8E5AAC37-DAE6-4583-8C6B-9164CB964C5B}" type="presParOf" srcId="{A75D469C-8A08-424E-890F-4B6A42ACA080}" destId="{902AD979-D03A-43AB-8A72-976F95EFD6F8}" srcOrd="0" destOrd="0" presId="urn:microsoft.com/office/officeart/2005/8/layout/list1"/>
    <dgm:cxn modelId="{A944DCCB-DEC3-4CCC-9B46-883686BA04F2}" type="presParOf" srcId="{A75D469C-8A08-424E-890F-4B6A42ACA080}" destId="{265AAECD-51B0-42C2-B50A-73F1D0DCD1B0}" srcOrd="1" destOrd="0" presId="urn:microsoft.com/office/officeart/2005/8/layout/list1"/>
    <dgm:cxn modelId="{E6E56FD6-4C82-4555-8D61-CA5109A6A3CD}" type="presParOf" srcId="{A00FC915-E228-4433-92B4-DAAC4037889C}" destId="{EB2EB6B8-81F3-4B34-A050-C19780E34ABE}" srcOrd="5" destOrd="0" presId="urn:microsoft.com/office/officeart/2005/8/layout/list1"/>
    <dgm:cxn modelId="{04A516D5-3619-43DD-8532-2A026CC76FB2}" type="presParOf" srcId="{A00FC915-E228-4433-92B4-DAAC4037889C}" destId="{8BA6BAAA-C8BF-4DCF-9A51-DFC9194A127F}" srcOrd="6" destOrd="0" presId="urn:microsoft.com/office/officeart/2005/8/layout/list1"/>
    <dgm:cxn modelId="{B8223152-841A-48D9-B4C6-BF0E8B9F9633}" type="presParOf" srcId="{A00FC915-E228-4433-92B4-DAAC4037889C}" destId="{AF8A1649-39AB-429B-B55E-129B41870F82}" srcOrd="7" destOrd="0" presId="urn:microsoft.com/office/officeart/2005/8/layout/list1"/>
    <dgm:cxn modelId="{D7FFB02A-5EA4-4963-8398-CFEF02DEA27F}" type="presParOf" srcId="{A00FC915-E228-4433-92B4-DAAC4037889C}" destId="{89E37668-D9C4-42EB-BD60-65175D20A9FF}" srcOrd="8" destOrd="0" presId="urn:microsoft.com/office/officeart/2005/8/layout/list1"/>
    <dgm:cxn modelId="{8880AF31-10E3-4BA0-A06C-532D6C455E2C}" type="presParOf" srcId="{89E37668-D9C4-42EB-BD60-65175D20A9FF}" destId="{1D196B7F-D125-4F68-9DD3-BDA24D62F0AD}" srcOrd="0" destOrd="0" presId="urn:microsoft.com/office/officeart/2005/8/layout/list1"/>
    <dgm:cxn modelId="{CE90DDE6-B848-499C-A39A-515228A86FA6}" type="presParOf" srcId="{89E37668-D9C4-42EB-BD60-65175D20A9FF}" destId="{237CD7B5-4BAD-4DA3-BA49-D1395129E2D7}" srcOrd="1" destOrd="0" presId="urn:microsoft.com/office/officeart/2005/8/layout/list1"/>
    <dgm:cxn modelId="{FDFCF26E-7075-4281-934A-03551E5E7509}" type="presParOf" srcId="{A00FC915-E228-4433-92B4-DAAC4037889C}" destId="{2ADE9D9B-C970-406F-A606-2756E14ED5D3}" srcOrd="9" destOrd="0" presId="urn:microsoft.com/office/officeart/2005/8/layout/list1"/>
    <dgm:cxn modelId="{4C80D718-194E-4A51-8FFC-BFF3FDB1DE92}" type="presParOf" srcId="{A00FC915-E228-4433-92B4-DAAC4037889C}" destId="{C5BE5633-D90A-4504-9A53-2A20119E08EF}" srcOrd="10" destOrd="0" presId="urn:microsoft.com/office/officeart/2005/8/layout/list1"/>
    <dgm:cxn modelId="{E5E4FECD-4F76-44A7-AAE9-491DFE806036}" type="presParOf" srcId="{A00FC915-E228-4433-92B4-DAAC4037889C}" destId="{C92D40F0-C5DF-451E-A745-1F8B44A2423E}" srcOrd="11" destOrd="0" presId="urn:microsoft.com/office/officeart/2005/8/layout/list1"/>
    <dgm:cxn modelId="{5D6F01FD-A912-4E44-8DFE-5E32E1C96B9D}" type="presParOf" srcId="{A00FC915-E228-4433-92B4-DAAC4037889C}" destId="{F31DF994-0D6D-4849-AFDB-BF36F07F43F4}" srcOrd="12" destOrd="0" presId="urn:microsoft.com/office/officeart/2005/8/layout/list1"/>
    <dgm:cxn modelId="{A25222F7-DEC1-4D17-9719-45EF7C63A1EC}" type="presParOf" srcId="{F31DF994-0D6D-4849-AFDB-BF36F07F43F4}" destId="{EC3DC0F4-23C5-40BD-926F-0086529C1934}" srcOrd="0" destOrd="0" presId="urn:microsoft.com/office/officeart/2005/8/layout/list1"/>
    <dgm:cxn modelId="{3E9AEBAC-453E-4E59-B41B-585AD2E705DB}" type="presParOf" srcId="{F31DF994-0D6D-4849-AFDB-BF36F07F43F4}" destId="{1542B9D1-E586-4CA1-B267-D044CE57F97D}" srcOrd="1" destOrd="0" presId="urn:microsoft.com/office/officeart/2005/8/layout/list1"/>
    <dgm:cxn modelId="{2F3B2A47-0E79-4204-A016-67A860490F34}" type="presParOf" srcId="{A00FC915-E228-4433-92B4-DAAC4037889C}" destId="{1A3D37FB-7464-41AC-9088-A58E9CB7A365}" srcOrd="13" destOrd="0" presId="urn:microsoft.com/office/officeart/2005/8/layout/list1"/>
    <dgm:cxn modelId="{C57AFA5F-7021-4B7A-88BD-6745A950B48E}" type="presParOf" srcId="{A00FC915-E228-4433-92B4-DAAC4037889C}" destId="{2D7F9577-E555-4CA4-A32B-B4C8683C58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63457-6ED2-4232-A5F7-A9FBCA615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FAC6CA9-9A45-4978-A5BD-7587254BB0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Credit card fraud causes major financial losses and reduces user trust.</a:t>
          </a:r>
          <a:endParaRPr lang="en-US" dirty="0"/>
        </a:p>
      </dgm:t>
    </dgm:pt>
    <dgm:pt modelId="{7157D6B1-C985-49CF-8208-422E5083CE1A}" type="parTrans" cxnId="{072AB1D5-350B-455D-BE02-D9000F391EB9}">
      <dgm:prSet/>
      <dgm:spPr/>
      <dgm:t>
        <a:bodyPr/>
        <a:lstStyle/>
        <a:p>
          <a:endParaRPr lang="en-US"/>
        </a:p>
      </dgm:t>
    </dgm:pt>
    <dgm:pt modelId="{BE52270C-2653-4783-9113-3F65419257F5}" type="sibTrans" cxnId="{072AB1D5-350B-455D-BE02-D9000F391EB9}">
      <dgm:prSet/>
      <dgm:spPr/>
      <dgm:t>
        <a:bodyPr/>
        <a:lstStyle/>
        <a:p>
          <a:endParaRPr lang="en-US"/>
        </a:p>
      </dgm:t>
    </dgm:pt>
    <dgm:pt modelId="{C73D238A-D9D1-4EF8-843F-5A606ED7E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Goal: Build a machine learning model to detect fraud with minimal false positives.</a:t>
          </a:r>
          <a:endParaRPr lang="en-US"/>
        </a:p>
      </dgm:t>
    </dgm:pt>
    <dgm:pt modelId="{613639EF-F339-4A99-B90C-8E14F335C33A}" type="parTrans" cxnId="{54266CC0-633A-469E-A367-2AEC946FABBD}">
      <dgm:prSet/>
      <dgm:spPr/>
      <dgm:t>
        <a:bodyPr/>
        <a:lstStyle/>
        <a:p>
          <a:endParaRPr lang="en-US"/>
        </a:p>
      </dgm:t>
    </dgm:pt>
    <dgm:pt modelId="{7A7233FB-1A9C-47DC-94AE-F7232EA26A4B}" type="sibTrans" cxnId="{54266CC0-633A-469E-A367-2AEC946FABBD}">
      <dgm:prSet/>
      <dgm:spPr/>
      <dgm:t>
        <a:bodyPr/>
        <a:lstStyle/>
        <a:p>
          <a:endParaRPr lang="en-US"/>
        </a:p>
      </dgm:t>
    </dgm:pt>
    <dgm:pt modelId="{54D866F3-7C22-4C6D-AF96-4EABA5B76F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Challenge: Only ~0.5% of transactions are fraudulent.</a:t>
          </a:r>
          <a:endParaRPr lang="en-US"/>
        </a:p>
      </dgm:t>
    </dgm:pt>
    <dgm:pt modelId="{19447D4C-DA31-45D8-91CA-2F8DC7073482}" type="parTrans" cxnId="{8132C552-5538-4773-8AAC-3ECC8845DBD2}">
      <dgm:prSet/>
      <dgm:spPr/>
      <dgm:t>
        <a:bodyPr/>
        <a:lstStyle/>
        <a:p>
          <a:endParaRPr lang="en-US"/>
        </a:p>
      </dgm:t>
    </dgm:pt>
    <dgm:pt modelId="{58621905-3786-4FD2-B1DB-D58BA999B926}" type="sibTrans" cxnId="{8132C552-5538-4773-8AAC-3ECC8845DBD2}">
      <dgm:prSet/>
      <dgm:spPr/>
      <dgm:t>
        <a:bodyPr/>
        <a:lstStyle/>
        <a:p>
          <a:endParaRPr lang="en-US"/>
        </a:p>
      </dgm:t>
    </dgm:pt>
    <dgm:pt modelId="{A516114D-6872-4113-A485-1E5FD0369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Approach: Use advanced techniques like feature engineering and SMOTE for better detection.</a:t>
          </a:r>
          <a:endParaRPr lang="en-US"/>
        </a:p>
      </dgm:t>
    </dgm:pt>
    <dgm:pt modelId="{19641FDE-7AC9-4033-97C2-09B67B470890}" type="parTrans" cxnId="{B4F81B82-442C-4204-80E8-C44CFB64D4BA}">
      <dgm:prSet/>
      <dgm:spPr/>
      <dgm:t>
        <a:bodyPr/>
        <a:lstStyle/>
        <a:p>
          <a:endParaRPr lang="en-US"/>
        </a:p>
      </dgm:t>
    </dgm:pt>
    <dgm:pt modelId="{7F3F0F8E-3BEA-4D7E-9EA1-39EA21562FE3}" type="sibTrans" cxnId="{B4F81B82-442C-4204-80E8-C44CFB64D4BA}">
      <dgm:prSet/>
      <dgm:spPr/>
      <dgm:t>
        <a:bodyPr/>
        <a:lstStyle/>
        <a:p>
          <a:endParaRPr lang="en-US"/>
        </a:p>
      </dgm:t>
    </dgm:pt>
    <dgm:pt modelId="{72739EC6-79AA-4C6C-BAFC-213EF9DFA85C}" type="pres">
      <dgm:prSet presAssocID="{F7163457-6ED2-4232-A5F7-A9FBCA615388}" presName="root" presStyleCnt="0">
        <dgm:presLayoutVars>
          <dgm:dir/>
          <dgm:resizeHandles val="exact"/>
        </dgm:presLayoutVars>
      </dgm:prSet>
      <dgm:spPr/>
    </dgm:pt>
    <dgm:pt modelId="{4813AC74-BADF-4598-899F-E949321ACCBF}" type="pres">
      <dgm:prSet presAssocID="{7FAC6CA9-9A45-4978-A5BD-7587254BB024}" presName="compNode" presStyleCnt="0"/>
      <dgm:spPr/>
    </dgm:pt>
    <dgm:pt modelId="{AC72B9D5-E059-425E-8698-AD2741933986}" type="pres">
      <dgm:prSet presAssocID="{7FAC6CA9-9A45-4978-A5BD-7587254BB024}" presName="bgRect" presStyleLbl="bgShp" presStyleIdx="0" presStyleCnt="4"/>
      <dgm:spPr/>
    </dgm:pt>
    <dgm:pt modelId="{A50D4192-6543-4FCB-90E6-1A0F63729CA9}" type="pres">
      <dgm:prSet presAssocID="{7FAC6CA9-9A45-4978-A5BD-7587254BB0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051062C-745D-4ACD-B448-C637A48ABA8A}" type="pres">
      <dgm:prSet presAssocID="{7FAC6CA9-9A45-4978-A5BD-7587254BB024}" presName="spaceRect" presStyleCnt="0"/>
      <dgm:spPr/>
    </dgm:pt>
    <dgm:pt modelId="{5F511F3C-D7CD-4628-9FA6-5288FCD1EABF}" type="pres">
      <dgm:prSet presAssocID="{7FAC6CA9-9A45-4978-A5BD-7587254BB024}" presName="parTx" presStyleLbl="revTx" presStyleIdx="0" presStyleCnt="4">
        <dgm:presLayoutVars>
          <dgm:chMax val="0"/>
          <dgm:chPref val="0"/>
        </dgm:presLayoutVars>
      </dgm:prSet>
      <dgm:spPr/>
    </dgm:pt>
    <dgm:pt modelId="{92920A07-91CC-44AB-A31B-7D99944DE1B4}" type="pres">
      <dgm:prSet presAssocID="{BE52270C-2653-4783-9113-3F65419257F5}" presName="sibTrans" presStyleCnt="0"/>
      <dgm:spPr/>
    </dgm:pt>
    <dgm:pt modelId="{06DE4359-6FAA-4B87-BCC8-A9E58A819542}" type="pres">
      <dgm:prSet presAssocID="{C73D238A-D9D1-4EF8-843F-5A606ED7EABE}" presName="compNode" presStyleCnt="0"/>
      <dgm:spPr/>
    </dgm:pt>
    <dgm:pt modelId="{75254B48-ED5A-445C-8C4B-E95DE1363927}" type="pres">
      <dgm:prSet presAssocID="{C73D238A-D9D1-4EF8-843F-5A606ED7EABE}" presName="bgRect" presStyleLbl="bgShp" presStyleIdx="1" presStyleCnt="4"/>
      <dgm:spPr/>
    </dgm:pt>
    <dgm:pt modelId="{363A0996-65B0-4A89-9490-147023331552}" type="pres">
      <dgm:prSet presAssocID="{C73D238A-D9D1-4EF8-843F-5A606ED7EA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FC10AB7-807F-4A34-9B9A-B0D625F50642}" type="pres">
      <dgm:prSet presAssocID="{C73D238A-D9D1-4EF8-843F-5A606ED7EABE}" presName="spaceRect" presStyleCnt="0"/>
      <dgm:spPr/>
    </dgm:pt>
    <dgm:pt modelId="{F2CBF9B9-DDE6-4312-B54B-A8A35CBBCE07}" type="pres">
      <dgm:prSet presAssocID="{C73D238A-D9D1-4EF8-843F-5A606ED7EABE}" presName="parTx" presStyleLbl="revTx" presStyleIdx="1" presStyleCnt="4">
        <dgm:presLayoutVars>
          <dgm:chMax val="0"/>
          <dgm:chPref val="0"/>
        </dgm:presLayoutVars>
      </dgm:prSet>
      <dgm:spPr/>
    </dgm:pt>
    <dgm:pt modelId="{29927B3A-D2A9-44CA-8602-9F7CE7315286}" type="pres">
      <dgm:prSet presAssocID="{7A7233FB-1A9C-47DC-94AE-F7232EA26A4B}" presName="sibTrans" presStyleCnt="0"/>
      <dgm:spPr/>
    </dgm:pt>
    <dgm:pt modelId="{E7CBC6FA-56F3-4482-B7E0-740E744F2FAE}" type="pres">
      <dgm:prSet presAssocID="{54D866F3-7C22-4C6D-AF96-4EABA5B76F8B}" presName="compNode" presStyleCnt="0"/>
      <dgm:spPr/>
    </dgm:pt>
    <dgm:pt modelId="{EF626183-CF4A-42F0-ACA6-1DB6DE71F3C4}" type="pres">
      <dgm:prSet presAssocID="{54D866F3-7C22-4C6D-AF96-4EABA5B76F8B}" presName="bgRect" presStyleLbl="bgShp" presStyleIdx="2" presStyleCnt="4"/>
      <dgm:spPr/>
    </dgm:pt>
    <dgm:pt modelId="{B903EF3A-9DBD-48E1-92B9-13B469098501}" type="pres">
      <dgm:prSet presAssocID="{54D866F3-7C22-4C6D-AF96-4EABA5B76F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A9439CC-B8B0-4701-A37D-653D75940C6A}" type="pres">
      <dgm:prSet presAssocID="{54D866F3-7C22-4C6D-AF96-4EABA5B76F8B}" presName="spaceRect" presStyleCnt="0"/>
      <dgm:spPr/>
    </dgm:pt>
    <dgm:pt modelId="{C7145742-2F4C-490C-A8CC-903EDBD5E678}" type="pres">
      <dgm:prSet presAssocID="{54D866F3-7C22-4C6D-AF96-4EABA5B76F8B}" presName="parTx" presStyleLbl="revTx" presStyleIdx="2" presStyleCnt="4">
        <dgm:presLayoutVars>
          <dgm:chMax val="0"/>
          <dgm:chPref val="0"/>
        </dgm:presLayoutVars>
      </dgm:prSet>
      <dgm:spPr/>
    </dgm:pt>
    <dgm:pt modelId="{11E55CE0-FA6D-4C7C-8FCF-67E8A52147D4}" type="pres">
      <dgm:prSet presAssocID="{58621905-3786-4FD2-B1DB-D58BA999B926}" presName="sibTrans" presStyleCnt="0"/>
      <dgm:spPr/>
    </dgm:pt>
    <dgm:pt modelId="{676A1DA1-DD03-4554-936B-4ECA5BD8B3C4}" type="pres">
      <dgm:prSet presAssocID="{A516114D-6872-4113-A485-1E5FD0369A0D}" presName="compNode" presStyleCnt="0"/>
      <dgm:spPr/>
    </dgm:pt>
    <dgm:pt modelId="{794CF5C5-8A7C-49C1-B418-17FA95690352}" type="pres">
      <dgm:prSet presAssocID="{A516114D-6872-4113-A485-1E5FD0369A0D}" presName="bgRect" presStyleLbl="bgShp" presStyleIdx="3" presStyleCnt="4"/>
      <dgm:spPr/>
    </dgm:pt>
    <dgm:pt modelId="{F4D80AD7-99DD-4322-98EF-090495C8E3BB}" type="pres">
      <dgm:prSet presAssocID="{A516114D-6872-4113-A485-1E5FD0369A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E93C56C2-3B7C-4944-BD2B-1D0A95088466}" type="pres">
      <dgm:prSet presAssocID="{A516114D-6872-4113-A485-1E5FD0369A0D}" presName="spaceRect" presStyleCnt="0"/>
      <dgm:spPr/>
    </dgm:pt>
    <dgm:pt modelId="{02FFC4B4-DF9A-4B6E-9789-7D804DD0E448}" type="pres">
      <dgm:prSet presAssocID="{A516114D-6872-4113-A485-1E5FD0369A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16A404-592D-448F-B508-A18698C1A1EE}" type="presOf" srcId="{C73D238A-D9D1-4EF8-843F-5A606ED7EABE}" destId="{F2CBF9B9-DDE6-4312-B54B-A8A35CBBCE07}" srcOrd="0" destOrd="0" presId="urn:microsoft.com/office/officeart/2018/2/layout/IconVerticalSolidList"/>
    <dgm:cxn modelId="{E155C41D-ADE2-45E4-8C34-BE4ADE60AD0B}" type="presOf" srcId="{7FAC6CA9-9A45-4978-A5BD-7587254BB024}" destId="{5F511F3C-D7CD-4628-9FA6-5288FCD1EABF}" srcOrd="0" destOrd="0" presId="urn:microsoft.com/office/officeart/2018/2/layout/IconVerticalSolidList"/>
    <dgm:cxn modelId="{50EAD051-BBF4-4A94-95EF-3A64EE16DDEF}" type="presOf" srcId="{54D866F3-7C22-4C6D-AF96-4EABA5B76F8B}" destId="{C7145742-2F4C-490C-A8CC-903EDBD5E678}" srcOrd="0" destOrd="0" presId="urn:microsoft.com/office/officeart/2018/2/layout/IconVerticalSolidList"/>
    <dgm:cxn modelId="{8132C552-5538-4773-8AAC-3ECC8845DBD2}" srcId="{F7163457-6ED2-4232-A5F7-A9FBCA615388}" destId="{54D866F3-7C22-4C6D-AF96-4EABA5B76F8B}" srcOrd="2" destOrd="0" parTransId="{19447D4C-DA31-45D8-91CA-2F8DC7073482}" sibTransId="{58621905-3786-4FD2-B1DB-D58BA999B926}"/>
    <dgm:cxn modelId="{B4F81B82-442C-4204-80E8-C44CFB64D4BA}" srcId="{F7163457-6ED2-4232-A5F7-A9FBCA615388}" destId="{A516114D-6872-4113-A485-1E5FD0369A0D}" srcOrd="3" destOrd="0" parTransId="{19641FDE-7AC9-4033-97C2-09B67B470890}" sibTransId="{7F3F0F8E-3BEA-4D7E-9EA1-39EA21562FE3}"/>
    <dgm:cxn modelId="{80E355B7-A743-4004-9B85-4FED751A45AB}" type="presOf" srcId="{A516114D-6872-4113-A485-1E5FD0369A0D}" destId="{02FFC4B4-DF9A-4B6E-9789-7D804DD0E448}" srcOrd="0" destOrd="0" presId="urn:microsoft.com/office/officeart/2018/2/layout/IconVerticalSolidList"/>
    <dgm:cxn modelId="{BA0411B9-073E-43DA-8FB2-BB2A037F5261}" type="presOf" srcId="{F7163457-6ED2-4232-A5F7-A9FBCA615388}" destId="{72739EC6-79AA-4C6C-BAFC-213EF9DFA85C}" srcOrd="0" destOrd="0" presId="urn:microsoft.com/office/officeart/2018/2/layout/IconVerticalSolidList"/>
    <dgm:cxn modelId="{54266CC0-633A-469E-A367-2AEC946FABBD}" srcId="{F7163457-6ED2-4232-A5F7-A9FBCA615388}" destId="{C73D238A-D9D1-4EF8-843F-5A606ED7EABE}" srcOrd="1" destOrd="0" parTransId="{613639EF-F339-4A99-B90C-8E14F335C33A}" sibTransId="{7A7233FB-1A9C-47DC-94AE-F7232EA26A4B}"/>
    <dgm:cxn modelId="{072AB1D5-350B-455D-BE02-D9000F391EB9}" srcId="{F7163457-6ED2-4232-A5F7-A9FBCA615388}" destId="{7FAC6CA9-9A45-4978-A5BD-7587254BB024}" srcOrd="0" destOrd="0" parTransId="{7157D6B1-C985-49CF-8208-422E5083CE1A}" sibTransId="{BE52270C-2653-4783-9113-3F65419257F5}"/>
    <dgm:cxn modelId="{F960E08C-1F1E-49AF-B6D5-1EA18253D121}" type="presParOf" srcId="{72739EC6-79AA-4C6C-BAFC-213EF9DFA85C}" destId="{4813AC74-BADF-4598-899F-E949321ACCBF}" srcOrd="0" destOrd="0" presId="urn:microsoft.com/office/officeart/2018/2/layout/IconVerticalSolidList"/>
    <dgm:cxn modelId="{97289D60-FC4B-4EBA-A251-8979C35FE744}" type="presParOf" srcId="{4813AC74-BADF-4598-899F-E949321ACCBF}" destId="{AC72B9D5-E059-425E-8698-AD2741933986}" srcOrd="0" destOrd="0" presId="urn:microsoft.com/office/officeart/2018/2/layout/IconVerticalSolidList"/>
    <dgm:cxn modelId="{F414C4BC-1358-4308-B2F6-CFC0F4E9DE17}" type="presParOf" srcId="{4813AC74-BADF-4598-899F-E949321ACCBF}" destId="{A50D4192-6543-4FCB-90E6-1A0F63729CA9}" srcOrd="1" destOrd="0" presId="urn:microsoft.com/office/officeart/2018/2/layout/IconVerticalSolidList"/>
    <dgm:cxn modelId="{946534EA-1391-455A-A4B0-1582354747C2}" type="presParOf" srcId="{4813AC74-BADF-4598-899F-E949321ACCBF}" destId="{6051062C-745D-4ACD-B448-C637A48ABA8A}" srcOrd="2" destOrd="0" presId="urn:microsoft.com/office/officeart/2018/2/layout/IconVerticalSolidList"/>
    <dgm:cxn modelId="{EC745828-B3C7-4C50-B8CD-650DD9CD5C49}" type="presParOf" srcId="{4813AC74-BADF-4598-899F-E949321ACCBF}" destId="{5F511F3C-D7CD-4628-9FA6-5288FCD1EABF}" srcOrd="3" destOrd="0" presId="urn:microsoft.com/office/officeart/2018/2/layout/IconVerticalSolidList"/>
    <dgm:cxn modelId="{C81B3577-D015-41C4-9F6B-2BD47942348A}" type="presParOf" srcId="{72739EC6-79AA-4C6C-BAFC-213EF9DFA85C}" destId="{92920A07-91CC-44AB-A31B-7D99944DE1B4}" srcOrd="1" destOrd="0" presId="urn:microsoft.com/office/officeart/2018/2/layout/IconVerticalSolidList"/>
    <dgm:cxn modelId="{D8127C9B-F4D7-4017-A1E6-C02F42BA5811}" type="presParOf" srcId="{72739EC6-79AA-4C6C-BAFC-213EF9DFA85C}" destId="{06DE4359-6FAA-4B87-BCC8-A9E58A819542}" srcOrd="2" destOrd="0" presId="urn:microsoft.com/office/officeart/2018/2/layout/IconVerticalSolidList"/>
    <dgm:cxn modelId="{A002558A-7BC3-4CF0-BA51-95B6DD7BCB55}" type="presParOf" srcId="{06DE4359-6FAA-4B87-BCC8-A9E58A819542}" destId="{75254B48-ED5A-445C-8C4B-E95DE1363927}" srcOrd="0" destOrd="0" presId="urn:microsoft.com/office/officeart/2018/2/layout/IconVerticalSolidList"/>
    <dgm:cxn modelId="{88D83E98-B434-4784-8749-77E50C6EB5F1}" type="presParOf" srcId="{06DE4359-6FAA-4B87-BCC8-A9E58A819542}" destId="{363A0996-65B0-4A89-9490-147023331552}" srcOrd="1" destOrd="0" presId="urn:microsoft.com/office/officeart/2018/2/layout/IconVerticalSolidList"/>
    <dgm:cxn modelId="{0A6F015D-ACAD-42C9-A307-769714F11666}" type="presParOf" srcId="{06DE4359-6FAA-4B87-BCC8-A9E58A819542}" destId="{AFC10AB7-807F-4A34-9B9A-B0D625F50642}" srcOrd="2" destOrd="0" presId="urn:microsoft.com/office/officeart/2018/2/layout/IconVerticalSolidList"/>
    <dgm:cxn modelId="{743B728F-DBB0-4653-BCEB-14E3856F238A}" type="presParOf" srcId="{06DE4359-6FAA-4B87-BCC8-A9E58A819542}" destId="{F2CBF9B9-DDE6-4312-B54B-A8A35CBBCE07}" srcOrd="3" destOrd="0" presId="urn:microsoft.com/office/officeart/2018/2/layout/IconVerticalSolidList"/>
    <dgm:cxn modelId="{B9A8E7F0-43B4-40C0-B26D-19624751250F}" type="presParOf" srcId="{72739EC6-79AA-4C6C-BAFC-213EF9DFA85C}" destId="{29927B3A-D2A9-44CA-8602-9F7CE7315286}" srcOrd="3" destOrd="0" presId="urn:microsoft.com/office/officeart/2018/2/layout/IconVerticalSolidList"/>
    <dgm:cxn modelId="{10C8078E-2C1E-40B8-A96A-EF14E6732C67}" type="presParOf" srcId="{72739EC6-79AA-4C6C-BAFC-213EF9DFA85C}" destId="{E7CBC6FA-56F3-4482-B7E0-740E744F2FAE}" srcOrd="4" destOrd="0" presId="urn:microsoft.com/office/officeart/2018/2/layout/IconVerticalSolidList"/>
    <dgm:cxn modelId="{B41B4D4E-BDB6-4E42-A5D2-BAFA609CB1BF}" type="presParOf" srcId="{E7CBC6FA-56F3-4482-B7E0-740E744F2FAE}" destId="{EF626183-CF4A-42F0-ACA6-1DB6DE71F3C4}" srcOrd="0" destOrd="0" presId="urn:microsoft.com/office/officeart/2018/2/layout/IconVerticalSolidList"/>
    <dgm:cxn modelId="{5258354F-20BF-4063-A6B7-091113A32A01}" type="presParOf" srcId="{E7CBC6FA-56F3-4482-B7E0-740E744F2FAE}" destId="{B903EF3A-9DBD-48E1-92B9-13B469098501}" srcOrd="1" destOrd="0" presId="urn:microsoft.com/office/officeart/2018/2/layout/IconVerticalSolidList"/>
    <dgm:cxn modelId="{CDC7E7A0-7885-4F54-9D52-9390F437FB17}" type="presParOf" srcId="{E7CBC6FA-56F3-4482-B7E0-740E744F2FAE}" destId="{8A9439CC-B8B0-4701-A37D-653D75940C6A}" srcOrd="2" destOrd="0" presId="urn:microsoft.com/office/officeart/2018/2/layout/IconVerticalSolidList"/>
    <dgm:cxn modelId="{74C4B6CD-2B98-4208-823F-BAFA4B69CB71}" type="presParOf" srcId="{E7CBC6FA-56F3-4482-B7E0-740E744F2FAE}" destId="{C7145742-2F4C-490C-A8CC-903EDBD5E678}" srcOrd="3" destOrd="0" presId="urn:microsoft.com/office/officeart/2018/2/layout/IconVerticalSolidList"/>
    <dgm:cxn modelId="{EA17D3FA-50A9-42A2-9908-C960A3B5098F}" type="presParOf" srcId="{72739EC6-79AA-4C6C-BAFC-213EF9DFA85C}" destId="{11E55CE0-FA6D-4C7C-8FCF-67E8A52147D4}" srcOrd="5" destOrd="0" presId="urn:microsoft.com/office/officeart/2018/2/layout/IconVerticalSolidList"/>
    <dgm:cxn modelId="{60DF0A4A-75B1-4728-B160-6E22BC433CE2}" type="presParOf" srcId="{72739EC6-79AA-4C6C-BAFC-213EF9DFA85C}" destId="{676A1DA1-DD03-4554-936B-4ECA5BD8B3C4}" srcOrd="6" destOrd="0" presId="urn:microsoft.com/office/officeart/2018/2/layout/IconVerticalSolidList"/>
    <dgm:cxn modelId="{AC0CAE9C-A2CB-41B6-A978-D6D30B97C255}" type="presParOf" srcId="{676A1DA1-DD03-4554-936B-4ECA5BD8B3C4}" destId="{794CF5C5-8A7C-49C1-B418-17FA95690352}" srcOrd="0" destOrd="0" presId="urn:microsoft.com/office/officeart/2018/2/layout/IconVerticalSolidList"/>
    <dgm:cxn modelId="{02F10EE3-315D-4A7E-9932-A298A4B1B336}" type="presParOf" srcId="{676A1DA1-DD03-4554-936B-4ECA5BD8B3C4}" destId="{F4D80AD7-99DD-4322-98EF-090495C8E3BB}" srcOrd="1" destOrd="0" presId="urn:microsoft.com/office/officeart/2018/2/layout/IconVerticalSolidList"/>
    <dgm:cxn modelId="{D7E34740-3532-480A-B76E-72F11F62684C}" type="presParOf" srcId="{676A1DA1-DD03-4554-936B-4ECA5BD8B3C4}" destId="{E93C56C2-3B7C-4944-BD2B-1D0A95088466}" srcOrd="2" destOrd="0" presId="urn:microsoft.com/office/officeart/2018/2/layout/IconVerticalSolidList"/>
    <dgm:cxn modelId="{BC866D33-CB95-4E10-A5A3-197D93B451FF}" type="presParOf" srcId="{676A1DA1-DD03-4554-936B-4ECA5BD8B3C4}" destId="{02FFC4B4-DF9A-4B6E-9789-7D804DD0E4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25C2B-4EAB-4375-B4D5-6DDAC0EBAC2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69BD03-4942-4B28-857C-2E8AFD5F8E7D}">
      <dgm:prSet/>
      <dgm:spPr/>
      <dgm:t>
        <a:bodyPr/>
        <a:lstStyle/>
        <a:p>
          <a:r>
            <a:rPr lang="en-US" b="0" i="0"/>
            <a:t>Initial dataset: 34.6 million rows; reduced to 300,000 for analysis.</a:t>
          </a:r>
          <a:endParaRPr lang="en-US"/>
        </a:p>
      </dgm:t>
    </dgm:pt>
    <dgm:pt modelId="{849BC838-AE49-42A3-A0FA-047ACD972DB4}" type="parTrans" cxnId="{4BA5504A-3256-49FA-8CB5-A64C86CDD294}">
      <dgm:prSet/>
      <dgm:spPr/>
      <dgm:t>
        <a:bodyPr/>
        <a:lstStyle/>
        <a:p>
          <a:endParaRPr lang="en-US"/>
        </a:p>
      </dgm:t>
    </dgm:pt>
    <dgm:pt modelId="{DA8B94B1-3A87-49F2-B882-D2115AB2887F}" type="sibTrans" cxnId="{4BA5504A-3256-49FA-8CB5-A64C86CDD294}">
      <dgm:prSet/>
      <dgm:spPr/>
      <dgm:t>
        <a:bodyPr/>
        <a:lstStyle/>
        <a:p>
          <a:endParaRPr lang="en-US"/>
        </a:p>
      </dgm:t>
    </dgm:pt>
    <dgm:pt modelId="{C9EEA20E-0CA3-43B7-BEEC-CBE33F229A05}">
      <dgm:prSet/>
      <dgm:spPr/>
      <dgm:t>
        <a:bodyPr/>
        <a:lstStyle/>
        <a:p>
          <a:r>
            <a:rPr lang="en-US" b="0" i="0"/>
            <a:t>Tools employed: Utilized Dask for effective data processing.</a:t>
          </a:r>
          <a:endParaRPr lang="en-US"/>
        </a:p>
      </dgm:t>
    </dgm:pt>
    <dgm:pt modelId="{9C7B5FE6-BF8C-4B40-91E9-83CEECACC09E}" type="parTrans" cxnId="{825343D3-C60D-4ABD-B813-BAC2C45BE98D}">
      <dgm:prSet/>
      <dgm:spPr/>
      <dgm:t>
        <a:bodyPr/>
        <a:lstStyle/>
        <a:p>
          <a:endParaRPr lang="en-US"/>
        </a:p>
      </dgm:t>
    </dgm:pt>
    <dgm:pt modelId="{1E4CA7BF-D171-4BCF-92A2-D2BFFE59BF22}" type="sibTrans" cxnId="{825343D3-C60D-4ABD-B813-BAC2C45BE98D}">
      <dgm:prSet/>
      <dgm:spPr/>
      <dgm:t>
        <a:bodyPr/>
        <a:lstStyle/>
        <a:p>
          <a:endParaRPr lang="en-US"/>
        </a:p>
      </dgm:t>
    </dgm:pt>
    <dgm:pt modelId="{63AA5697-DB6F-4C05-9460-081AFB97DAFB}">
      <dgm:prSet/>
      <dgm:spPr/>
      <dgm:t>
        <a:bodyPr/>
        <a:lstStyle/>
        <a:p>
          <a:r>
            <a:rPr lang="en-US" b="0" i="0"/>
            <a:t>Feature engineering: Included Temporal, Geographical, Demographic, and Transactional features.</a:t>
          </a:r>
          <a:endParaRPr lang="en-US"/>
        </a:p>
      </dgm:t>
    </dgm:pt>
    <dgm:pt modelId="{92F76C17-7FA6-444E-BB79-1BDF53B5F416}" type="parTrans" cxnId="{AB3D7C46-0F98-41E3-A121-EE724AC64923}">
      <dgm:prSet/>
      <dgm:spPr/>
      <dgm:t>
        <a:bodyPr/>
        <a:lstStyle/>
        <a:p>
          <a:endParaRPr lang="en-US"/>
        </a:p>
      </dgm:t>
    </dgm:pt>
    <dgm:pt modelId="{42204B49-9C8A-41BB-9BE5-4DD1453910C7}" type="sibTrans" cxnId="{AB3D7C46-0F98-41E3-A121-EE724AC64923}">
      <dgm:prSet/>
      <dgm:spPr/>
      <dgm:t>
        <a:bodyPr/>
        <a:lstStyle/>
        <a:p>
          <a:endParaRPr lang="en-US"/>
        </a:p>
      </dgm:t>
    </dgm:pt>
    <dgm:pt modelId="{2DB5D1EA-D7E8-4D18-9882-A2901FF34A76}">
      <dgm:prSet/>
      <dgm:spPr/>
      <dgm:t>
        <a:bodyPr/>
        <a:lstStyle/>
        <a:p>
          <a:r>
            <a:rPr lang="en-US" b="0" i="0"/>
            <a:t>Data quality assessment: Ensured no missing values, preserved outliers, and implemented log transformations.</a:t>
          </a:r>
          <a:endParaRPr lang="en-US"/>
        </a:p>
      </dgm:t>
    </dgm:pt>
    <dgm:pt modelId="{6B8A696D-3C02-4738-93BE-6DC45170BB9A}" type="parTrans" cxnId="{A5A5E16E-2067-4585-B735-1888C7FC6F44}">
      <dgm:prSet/>
      <dgm:spPr/>
      <dgm:t>
        <a:bodyPr/>
        <a:lstStyle/>
        <a:p>
          <a:endParaRPr lang="en-US"/>
        </a:p>
      </dgm:t>
    </dgm:pt>
    <dgm:pt modelId="{3C1E767E-0553-40CE-A800-2019F92978B5}" type="sibTrans" cxnId="{A5A5E16E-2067-4585-B735-1888C7FC6F44}">
      <dgm:prSet/>
      <dgm:spPr/>
      <dgm:t>
        <a:bodyPr/>
        <a:lstStyle/>
        <a:p>
          <a:endParaRPr lang="en-US"/>
        </a:p>
      </dgm:t>
    </dgm:pt>
    <dgm:pt modelId="{EC1EBC90-7D43-464F-833F-C6CB70ADCC67}" type="pres">
      <dgm:prSet presAssocID="{91525C2B-4EAB-4375-B4D5-6DDAC0EBAC24}" presName="outerComposite" presStyleCnt="0">
        <dgm:presLayoutVars>
          <dgm:chMax val="5"/>
          <dgm:dir/>
          <dgm:resizeHandles val="exact"/>
        </dgm:presLayoutVars>
      </dgm:prSet>
      <dgm:spPr/>
    </dgm:pt>
    <dgm:pt modelId="{54FD9641-8B19-4B9E-975F-9F6A12C1332D}" type="pres">
      <dgm:prSet presAssocID="{91525C2B-4EAB-4375-B4D5-6DDAC0EBAC24}" presName="dummyMaxCanvas" presStyleCnt="0">
        <dgm:presLayoutVars/>
      </dgm:prSet>
      <dgm:spPr/>
    </dgm:pt>
    <dgm:pt modelId="{9C7F0CF9-7AC4-4199-94C2-52A887FE1794}" type="pres">
      <dgm:prSet presAssocID="{91525C2B-4EAB-4375-B4D5-6DDAC0EBAC24}" presName="FourNodes_1" presStyleLbl="node1" presStyleIdx="0" presStyleCnt="4">
        <dgm:presLayoutVars>
          <dgm:bulletEnabled val="1"/>
        </dgm:presLayoutVars>
      </dgm:prSet>
      <dgm:spPr/>
    </dgm:pt>
    <dgm:pt modelId="{BC84596A-6A18-4AA1-AEC3-0CD38BCFA186}" type="pres">
      <dgm:prSet presAssocID="{91525C2B-4EAB-4375-B4D5-6DDAC0EBAC24}" presName="FourNodes_2" presStyleLbl="node1" presStyleIdx="1" presStyleCnt="4">
        <dgm:presLayoutVars>
          <dgm:bulletEnabled val="1"/>
        </dgm:presLayoutVars>
      </dgm:prSet>
      <dgm:spPr/>
    </dgm:pt>
    <dgm:pt modelId="{2B006C6B-9C1D-4A67-8EC6-0EB877DC758F}" type="pres">
      <dgm:prSet presAssocID="{91525C2B-4EAB-4375-B4D5-6DDAC0EBAC24}" presName="FourNodes_3" presStyleLbl="node1" presStyleIdx="2" presStyleCnt="4">
        <dgm:presLayoutVars>
          <dgm:bulletEnabled val="1"/>
        </dgm:presLayoutVars>
      </dgm:prSet>
      <dgm:spPr/>
    </dgm:pt>
    <dgm:pt modelId="{955EC3A5-65E3-4532-9859-022CEC6FA291}" type="pres">
      <dgm:prSet presAssocID="{91525C2B-4EAB-4375-B4D5-6DDAC0EBAC24}" presName="FourNodes_4" presStyleLbl="node1" presStyleIdx="3" presStyleCnt="4">
        <dgm:presLayoutVars>
          <dgm:bulletEnabled val="1"/>
        </dgm:presLayoutVars>
      </dgm:prSet>
      <dgm:spPr/>
    </dgm:pt>
    <dgm:pt modelId="{7C260CFC-C80F-4464-ADFD-0332B21DB6EA}" type="pres">
      <dgm:prSet presAssocID="{91525C2B-4EAB-4375-B4D5-6DDAC0EBAC24}" presName="FourConn_1-2" presStyleLbl="fgAccFollowNode1" presStyleIdx="0" presStyleCnt="3">
        <dgm:presLayoutVars>
          <dgm:bulletEnabled val="1"/>
        </dgm:presLayoutVars>
      </dgm:prSet>
      <dgm:spPr/>
    </dgm:pt>
    <dgm:pt modelId="{ABDD6646-5F35-4E8B-BD00-827723F4B022}" type="pres">
      <dgm:prSet presAssocID="{91525C2B-4EAB-4375-B4D5-6DDAC0EBAC24}" presName="FourConn_2-3" presStyleLbl="fgAccFollowNode1" presStyleIdx="1" presStyleCnt="3">
        <dgm:presLayoutVars>
          <dgm:bulletEnabled val="1"/>
        </dgm:presLayoutVars>
      </dgm:prSet>
      <dgm:spPr/>
    </dgm:pt>
    <dgm:pt modelId="{3CF2F124-E9FF-4B8D-9E0A-58C41DED6690}" type="pres">
      <dgm:prSet presAssocID="{91525C2B-4EAB-4375-B4D5-6DDAC0EBAC24}" presName="FourConn_3-4" presStyleLbl="fgAccFollowNode1" presStyleIdx="2" presStyleCnt="3">
        <dgm:presLayoutVars>
          <dgm:bulletEnabled val="1"/>
        </dgm:presLayoutVars>
      </dgm:prSet>
      <dgm:spPr/>
    </dgm:pt>
    <dgm:pt modelId="{04A8DC89-91CC-4A4D-9EAA-47AB194EA57C}" type="pres">
      <dgm:prSet presAssocID="{91525C2B-4EAB-4375-B4D5-6DDAC0EBAC24}" presName="FourNodes_1_text" presStyleLbl="node1" presStyleIdx="3" presStyleCnt="4">
        <dgm:presLayoutVars>
          <dgm:bulletEnabled val="1"/>
        </dgm:presLayoutVars>
      </dgm:prSet>
      <dgm:spPr/>
    </dgm:pt>
    <dgm:pt modelId="{93C35B4E-AE5A-48C1-A581-66894FE2DF81}" type="pres">
      <dgm:prSet presAssocID="{91525C2B-4EAB-4375-B4D5-6DDAC0EBAC24}" presName="FourNodes_2_text" presStyleLbl="node1" presStyleIdx="3" presStyleCnt="4">
        <dgm:presLayoutVars>
          <dgm:bulletEnabled val="1"/>
        </dgm:presLayoutVars>
      </dgm:prSet>
      <dgm:spPr/>
    </dgm:pt>
    <dgm:pt modelId="{A444DB24-77CC-4E63-B403-FB9E8479C30C}" type="pres">
      <dgm:prSet presAssocID="{91525C2B-4EAB-4375-B4D5-6DDAC0EBAC24}" presName="FourNodes_3_text" presStyleLbl="node1" presStyleIdx="3" presStyleCnt="4">
        <dgm:presLayoutVars>
          <dgm:bulletEnabled val="1"/>
        </dgm:presLayoutVars>
      </dgm:prSet>
      <dgm:spPr/>
    </dgm:pt>
    <dgm:pt modelId="{4771CFF5-CA10-4466-B668-EFFADC38B89D}" type="pres">
      <dgm:prSet presAssocID="{91525C2B-4EAB-4375-B4D5-6DDAC0EBAC2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60DA105-1EE1-4711-9436-C7B6795E7706}" type="presOf" srcId="{63AA5697-DB6F-4C05-9460-081AFB97DAFB}" destId="{2B006C6B-9C1D-4A67-8EC6-0EB877DC758F}" srcOrd="0" destOrd="0" presId="urn:microsoft.com/office/officeart/2005/8/layout/vProcess5"/>
    <dgm:cxn modelId="{0709800A-700A-4B9B-9D70-39596FF5209B}" type="presOf" srcId="{1E4CA7BF-D171-4BCF-92A2-D2BFFE59BF22}" destId="{ABDD6646-5F35-4E8B-BD00-827723F4B022}" srcOrd="0" destOrd="0" presId="urn:microsoft.com/office/officeart/2005/8/layout/vProcess5"/>
    <dgm:cxn modelId="{1730950A-2393-4B53-A83D-D84E9F14A93E}" type="presOf" srcId="{91525C2B-4EAB-4375-B4D5-6DDAC0EBAC24}" destId="{EC1EBC90-7D43-464F-833F-C6CB70ADCC67}" srcOrd="0" destOrd="0" presId="urn:microsoft.com/office/officeart/2005/8/layout/vProcess5"/>
    <dgm:cxn modelId="{E1FE1711-01E7-4B8F-B881-8D60F7552B35}" type="presOf" srcId="{2DB5D1EA-D7E8-4D18-9882-A2901FF34A76}" destId="{955EC3A5-65E3-4532-9859-022CEC6FA291}" srcOrd="0" destOrd="0" presId="urn:microsoft.com/office/officeart/2005/8/layout/vProcess5"/>
    <dgm:cxn modelId="{37E84112-18A6-4B0A-BB88-31B346A499AA}" type="presOf" srcId="{42204B49-9C8A-41BB-9BE5-4DD1453910C7}" destId="{3CF2F124-E9FF-4B8D-9E0A-58C41DED6690}" srcOrd="0" destOrd="0" presId="urn:microsoft.com/office/officeart/2005/8/layout/vProcess5"/>
    <dgm:cxn modelId="{AB3D7C46-0F98-41E3-A121-EE724AC64923}" srcId="{91525C2B-4EAB-4375-B4D5-6DDAC0EBAC24}" destId="{63AA5697-DB6F-4C05-9460-081AFB97DAFB}" srcOrd="2" destOrd="0" parTransId="{92F76C17-7FA6-444E-BB79-1BDF53B5F416}" sibTransId="{42204B49-9C8A-41BB-9BE5-4DD1453910C7}"/>
    <dgm:cxn modelId="{4BA5504A-3256-49FA-8CB5-A64C86CDD294}" srcId="{91525C2B-4EAB-4375-B4D5-6DDAC0EBAC24}" destId="{7469BD03-4942-4B28-857C-2E8AFD5F8E7D}" srcOrd="0" destOrd="0" parTransId="{849BC838-AE49-42A3-A0FA-047ACD972DB4}" sibTransId="{DA8B94B1-3A87-49F2-B882-D2115AB2887F}"/>
    <dgm:cxn modelId="{A5A5E16E-2067-4585-B735-1888C7FC6F44}" srcId="{91525C2B-4EAB-4375-B4D5-6DDAC0EBAC24}" destId="{2DB5D1EA-D7E8-4D18-9882-A2901FF34A76}" srcOrd="3" destOrd="0" parTransId="{6B8A696D-3C02-4738-93BE-6DC45170BB9A}" sibTransId="{3C1E767E-0553-40CE-A800-2019F92978B5}"/>
    <dgm:cxn modelId="{4D153476-9784-4E9D-8445-78396D11A629}" type="presOf" srcId="{C9EEA20E-0CA3-43B7-BEEC-CBE33F229A05}" destId="{BC84596A-6A18-4AA1-AEC3-0CD38BCFA186}" srcOrd="0" destOrd="0" presId="urn:microsoft.com/office/officeart/2005/8/layout/vProcess5"/>
    <dgm:cxn modelId="{F059525A-8417-4CB0-AFBF-9706398F5345}" type="presOf" srcId="{63AA5697-DB6F-4C05-9460-081AFB97DAFB}" destId="{A444DB24-77CC-4E63-B403-FB9E8479C30C}" srcOrd="1" destOrd="0" presId="urn:microsoft.com/office/officeart/2005/8/layout/vProcess5"/>
    <dgm:cxn modelId="{E9D94E84-BC30-483F-A039-22A1FA803D17}" type="presOf" srcId="{DA8B94B1-3A87-49F2-B882-D2115AB2887F}" destId="{7C260CFC-C80F-4464-ADFD-0332B21DB6EA}" srcOrd="0" destOrd="0" presId="urn:microsoft.com/office/officeart/2005/8/layout/vProcess5"/>
    <dgm:cxn modelId="{D12A22A3-1AF4-42D6-BFF4-FE9562EF5C73}" type="presOf" srcId="{2DB5D1EA-D7E8-4D18-9882-A2901FF34A76}" destId="{4771CFF5-CA10-4466-B668-EFFADC38B89D}" srcOrd="1" destOrd="0" presId="urn:microsoft.com/office/officeart/2005/8/layout/vProcess5"/>
    <dgm:cxn modelId="{7FBD35B1-8F05-4D0C-A75C-04546FE20DAC}" type="presOf" srcId="{7469BD03-4942-4B28-857C-2E8AFD5F8E7D}" destId="{04A8DC89-91CC-4A4D-9EAA-47AB194EA57C}" srcOrd="1" destOrd="0" presId="urn:microsoft.com/office/officeart/2005/8/layout/vProcess5"/>
    <dgm:cxn modelId="{8A2C4CCC-0030-4DE7-8E5E-31F8FCB45EFF}" type="presOf" srcId="{C9EEA20E-0CA3-43B7-BEEC-CBE33F229A05}" destId="{93C35B4E-AE5A-48C1-A581-66894FE2DF81}" srcOrd="1" destOrd="0" presId="urn:microsoft.com/office/officeart/2005/8/layout/vProcess5"/>
    <dgm:cxn modelId="{825343D3-C60D-4ABD-B813-BAC2C45BE98D}" srcId="{91525C2B-4EAB-4375-B4D5-6DDAC0EBAC24}" destId="{C9EEA20E-0CA3-43B7-BEEC-CBE33F229A05}" srcOrd="1" destOrd="0" parTransId="{9C7B5FE6-BF8C-4B40-91E9-83CEECACC09E}" sibTransId="{1E4CA7BF-D171-4BCF-92A2-D2BFFE59BF22}"/>
    <dgm:cxn modelId="{5E5B5DF9-96A7-4BAF-9557-3DE3D15AB3B2}" type="presOf" srcId="{7469BD03-4942-4B28-857C-2E8AFD5F8E7D}" destId="{9C7F0CF9-7AC4-4199-94C2-52A887FE1794}" srcOrd="0" destOrd="0" presId="urn:microsoft.com/office/officeart/2005/8/layout/vProcess5"/>
    <dgm:cxn modelId="{5E08D07D-66DA-43DD-AE4B-0CA384FF49F4}" type="presParOf" srcId="{EC1EBC90-7D43-464F-833F-C6CB70ADCC67}" destId="{54FD9641-8B19-4B9E-975F-9F6A12C1332D}" srcOrd="0" destOrd="0" presId="urn:microsoft.com/office/officeart/2005/8/layout/vProcess5"/>
    <dgm:cxn modelId="{AA62AF40-C3B3-49F9-A4E2-0ED903CD4D74}" type="presParOf" srcId="{EC1EBC90-7D43-464F-833F-C6CB70ADCC67}" destId="{9C7F0CF9-7AC4-4199-94C2-52A887FE1794}" srcOrd="1" destOrd="0" presId="urn:microsoft.com/office/officeart/2005/8/layout/vProcess5"/>
    <dgm:cxn modelId="{4630DCCF-0D29-4F72-A850-207D34D83D2E}" type="presParOf" srcId="{EC1EBC90-7D43-464F-833F-C6CB70ADCC67}" destId="{BC84596A-6A18-4AA1-AEC3-0CD38BCFA186}" srcOrd="2" destOrd="0" presId="urn:microsoft.com/office/officeart/2005/8/layout/vProcess5"/>
    <dgm:cxn modelId="{82CD537C-86B6-4C73-9F52-2204DEC44D72}" type="presParOf" srcId="{EC1EBC90-7D43-464F-833F-C6CB70ADCC67}" destId="{2B006C6B-9C1D-4A67-8EC6-0EB877DC758F}" srcOrd="3" destOrd="0" presId="urn:microsoft.com/office/officeart/2005/8/layout/vProcess5"/>
    <dgm:cxn modelId="{240CC205-F825-4282-B0CC-BC8160C4BE6C}" type="presParOf" srcId="{EC1EBC90-7D43-464F-833F-C6CB70ADCC67}" destId="{955EC3A5-65E3-4532-9859-022CEC6FA291}" srcOrd="4" destOrd="0" presId="urn:microsoft.com/office/officeart/2005/8/layout/vProcess5"/>
    <dgm:cxn modelId="{029EC3FE-D62B-413A-942E-7E68AA0D5A8B}" type="presParOf" srcId="{EC1EBC90-7D43-464F-833F-C6CB70ADCC67}" destId="{7C260CFC-C80F-4464-ADFD-0332B21DB6EA}" srcOrd="5" destOrd="0" presId="urn:microsoft.com/office/officeart/2005/8/layout/vProcess5"/>
    <dgm:cxn modelId="{39800CB4-0182-48CE-811F-EC49163FDF48}" type="presParOf" srcId="{EC1EBC90-7D43-464F-833F-C6CB70ADCC67}" destId="{ABDD6646-5F35-4E8B-BD00-827723F4B022}" srcOrd="6" destOrd="0" presId="urn:microsoft.com/office/officeart/2005/8/layout/vProcess5"/>
    <dgm:cxn modelId="{8A76A1D9-6992-4EF4-AF37-1E2F58B7929D}" type="presParOf" srcId="{EC1EBC90-7D43-464F-833F-C6CB70ADCC67}" destId="{3CF2F124-E9FF-4B8D-9E0A-58C41DED6690}" srcOrd="7" destOrd="0" presId="urn:microsoft.com/office/officeart/2005/8/layout/vProcess5"/>
    <dgm:cxn modelId="{C90B357D-D318-43F1-A6E4-0DA08428917B}" type="presParOf" srcId="{EC1EBC90-7D43-464F-833F-C6CB70ADCC67}" destId="{04A8DC89-91CC-4A4D-9EAA-47AB194EA57C}" srcOrd="8" destOrd="0" presId="urn:microsoft.com/office/officeart/2005/8/layout/vProcess5"/>
    <dgm:cxn modelId="{4502D155-ACED-440A-919E-32A591B5B49A}" type="presParOf" srcId="{EC1EBC90-7D43-464F-833F-C6CB70ADCC67}" destId="{93C35B4E-AE5A-48C1-A581-66894FE2DF81}" srcOrd="9" destOrd="0" presId="urn:microsoft.com/office/officeart/2005/8/layout/vProcess5"/>
    <dgm:cxn modelId="{BD357A48-E300-4F9C-AB0A-0BD05969E428}" type="presParOf" srcId="{EC1EBC90-7D43-464F-833F-C6CB70ADCC67}" destId="{A444DB24-77CC-4E63-B403-FB9E8479C30C}" srcOrd="10" destOrd="0" presId="urn:microsoft.com/office/officeart/2005/8/layout/vProcess5"/>
    <dgm:cxn modelId="{28EBA961-BD1F-4076-8578-D5C372C98964}" type="presParOf" srcId="{EC1EBC90-7D43-464F-833F-C6CB70ADCC67}" destId="{4771CFF5-CA10-4466-B668-EFFADC38B8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CC137-6A73-441F-A510-E589DEF243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3FE308-19D1-4E2D-9B9A-9F916DEB095A}">
      <dgm:prSet/>
      <dgm:spPr/>
      <dgm:t>
        <a:bodyPr/>
        <a:lstStyle/>
        <a:p>
          <a:r>
            <a:rPr lang="en-US" b="0" i="0"/>
            <a:t>Fraud rate: approximately 0.5%.</a:t>
          </a:r>
          <a:endParaRPr lang="en-US"/>
        </a:p>
      </dgm:t>
    </dgm:pt>
    <dgm:pt modelId="{9E9C85A9-8018-46A1-8BFA-9A16EC78E548}" type="parTrans" cxnId="{AC0ED4C1-ECBF-4029-98E1-4B9EC83AD8CE}">
      <dgm:prSet/>
      <dgm:spPr/>
      <dgm:t>
        <a:bodyPr/>
        <a:lstStyle/>
        <a:p>
          <a:endParaRPr lang="en-US"/>
        </a:p>
      </dgm:t>
    </dgm:pt>
    <dgm:pt modelId="{494F60F4-DF11-41DB-8218-EC2E8891148A}" type="sibTrans" cxnId="{AC0ED4C1-ECBF-4029-98E1-4B9EC83AD8CE}">
      <dgm:prSet/>
      <dgm:spPr/>
      <dgm:t>
        <a:bodyPr/>
        <a:lstStyle/>
        <a:p>
          <a:endParaRPr lang="en-US"/>
        </a:p>
      </dgm:t>
    </dgm:pt>
    <dgm:pt modelId="{DC4685C7-A6C1-4E3D-B3D4-3969C20322BF}">
      <dgm:prSet/>
      <dgm:spPr/>
      <dgm:t>
        <a:bodyPr/>
        <a:lstStyle/>
        <a:p>
          <a:r>
            <a:rPr lang="en-US" b="0" i="0"/>
            <a:t>Characteristics of fraudulent transactions often include:</a:t>
          </a:r>
          <a:endParaRPr lang="en-US"/>
        </a:p>
      </dgm:t>
    </dgm:pt>
    <dgm:pt modelId="{00D6C50E-D5B5-467D-8D7D-BC0666489475}" type="parTrans" cxnId="{22753B72-FA9B-4420-A93D-873DBDD18C8F}">
      <dgm:prSet/>
      <dgm:spPr/>
      <dgm:t>
        <a:bodyPr/>
        <a:lstStyle/>
        <a:p>
          <a:endParaRPr lang="en-US"/>
        </a:p>
      </dgm:t>
    </dgm:pt>
    <dgm:pt modelId="{28ACA93B-963F-4637-A090-C77634721E26}" type="sibTrans" cxnId="{22753B72-FA9B-4420-A93D-873DBDD18C8F}">
      <dgm:prSet/>
      <dgm:spPr/>
      <dgm:t>
        <a:bodyPr/>
        <a:lstStyle/>
        <a:p>
          <a:endParaRPr lang="en-US"/>
        </a:p>
      </dgm:t>
    </dgm:pt>
    <dgm:pt modelId="{7E7CEFEE-3AD6-4663-AD57-9ABA1DF65A15}">
      <dgm:prSet/>
      <dgm:spPr/>
      <dgm:t>
        <a:bodyPr/>
        <a:lstStyle/>
        <a:p>
          <a:r>
            <a:rPr lang="en-US" b="0" i="0"/>
            <a:t>Higher transaction amounts</a:t>
          </a:r>
          <a:endParaRPr lang="en-US"/>
        </a:p>
      </dgm:t>
    </dgm:pt>
    <dgm:pt modelId="{04B0C728-88B9-4EF2-8495-FBCAA135B439}" type="parTrans" cxnId="{61DC1699-4A58-458C-8EA7-9499F7802F12}">
      <dgm:prSet/>
      <dgm:spPr/>
      <dgm:t>
        <a:bodyPr/>
        <a:lstStyle/>
        <a:p>
          <a:endParaRPr lang="en-US"/>
        </a:p>
      </dgm:t>
    </dgm:pt>
    <dgm:pt modelId="{90648F11-75F4-4F98-9DF0-A5EF7CE1D182}" type="sibTrans" cxnId="{61DC1699-4A58-458C-8EA7-9499F7802F12}">
      <dgm:prSet/>
      <dgm:spPr/>
      <dgm:t>
        <a:bodyPr/>
        <a:lstStyle/>
        <a:p>
          <a:endParaRPr lang="en-US"/>
        </a:p>
      </dgm:t>
    </dgm:pt>
    <dgm:pt modelId="{A85CA8BF-B167-48E6-9B2E-0F86953E9AA3}">
      <dgm:prSet/>
      <dgm:spPr/>
      <dgm:t>
        <a:bodyPr/>
        <a:lstStyle/>
        <a:p>
          <a:r>
            <a:rPr lang="en-US" b="0" i="0"/>
            <a:t>Occurrence in categories such as entertainment and groceries</a:t>
          </a:r>
          <a:endParaRPr lang="en-US"/>
        </a:p>
      </dgm:t>
    </dgm:pt>
    <dgm:pt modelId="{286AAF12-5C02-43A4-8BF8-36EE53712192}" type="parTrans" cxnId="{FA60AAD6-6C33-4981-B512-7F94DB70873C}">
      <dgm:prSet/>
      <dgm:spPr/>
      <dgm:t>
        <a:bodyPr/>
        <a:lstStyle/>
        <a:p>
          <a:endParaRPr lang="en-US"/>
        </a:p>
      </dgm:t>
    </dgm:pt>
    <dgm:pt modelId="{927706A2-D8CE-46A7-87C8-A70F9B350FD3}" type="sibTrans" cxnId="{FA60AAD6-6C33-4981-B512-7F94DB70873C}">
      <dgm:prSet/>
      <dgm:spPr/>
      <dgm:t>
        <a:bodyPr/>
        <a:lstStyle/>
        <a:p>
          <a:endParaRPr lang="en-US"/>
        </a:p>
      </dgm:t>
    </dgm:pt>
    <dgm:pt modelId="{5E506568-99FD-4BF8-816C-7C962FDBAD89}">
      <dgm:prSet/>
      <dgm:spPr/>
      <dgm:t>
        <a:bodyPr/>
        <a:lstStyle/>
        <a:p>
          <a:r>
            <a:rPr lang="en-US" b="0" i="0"/>
            <a:t>Happening during atypical hours</a:t>
          </a:r>
          <a:endParaRPr lang="en-US"/>
        </a:p>
      </dgm:t>
    </dgm:pt>
    <dgm:pt modelId="{A9FAD207-40C2-4F86-9CFF-92538A9BC89E}" type="parTrans" cxnId="{7F549AF3-C12E-431B-8F94-0BE350976415}">
      <dgm:prSet/>
      <dgm:spPr/>
      <dgm:t>
        <a:bodyPr/>
        <a:lstStyle/>
        <a:p>
          <a:endParaRPr lang="en-US"/>
        </a:p>
      </dgm:t>
    </dgm:pt>
    <dgm:pt modelId="{0878B17B-EAC5-484D-A258-96FDD5D61956}" type="sibTrans" cxnId="{7F549AF3-C12E-431B-8F94-0BE350976415}">
      <dgm:prSet/>
      <dgm:spPr/>
      <dgm:t>
        <a:bodyPr/>
        <a:lstStyle/>
        <a:p>
          <a:endParaRPr lang="en-US"/>
        </a:p>
      </dgm:t>
    </dgm:pt>
    <dgm:pt modelId="{0C580368-202D-477D-97D8-04688D795A71}">
      <dgm:prSet/>
      <dgm:spPr/>
      <dgm:t>
        <a:bodyPr/>
        <a:lstStyle/>
        <a:p>
          <a:r>
            <a:rPr lang="en-US" b="0" i="0"/>
            <a:t>Major indicators: transaction category, amount (log_amt), and hour of occurrence.</a:t>
          </a:r>
          <a:endParaRPr lang="en-US"/>
        </a:p>
      </dgm:t>
    </dgm:pt>
    <dgm:pt modelId="{8C4BB23B-12A0-4AEE-9D73-977BB7538D74}" type="parTrans" cxnId="{DC716D42-CA2E-4D5D-BBFF-005EA8CC1B86}">
      <dgm:prSet/>
      <dgm:spPr/>
      <dgm:t>
        <a:bodyPr/>
        <a:lstStyle/>
        <a:p>
          <a:endParaRPr lang="en-US"/>
        </a:p>
      </dgm:t>
    </dgm:pt>
    <dgm:pt modelId="{098EA526-B25F-464A-B684-F00CD6506CBF}" type="sibTrans" cxnId="{DC716D42-CA2E-4D5D-BBFF-005EA8CC1B86}">
      <dgm:prSet/>
      <dgm:spPr/>
      <dgm:t>
        <a:bodyPr/>
        <a:lstStyle/>
        <a:p>
          <a:endParaRPr lang="en-US"/>
        </a:p>
      </dgm:t>
    </dgm:pt>
    <dgm:pt modelId="{84041D22-7923-4B00-9F83-0B20712A66DA}" type="pres">
      <dgm:prSet presAssocID="{525CC137-6A73-441F-A510-E589DEF243BA}" presName="root" presStyleCnt="0">
        <dgm:presLayoutVars>
          <dgm:dir/>
          <dgm:resizeHandles val="exact"/>
        </dgm:presLayoutVars>
      </dgm:prSet>
      <dgm:spPr/>
    </dgm:pt>
    <dgm:pt modelId="{0A5D1A63-04B0-4815-A1D0-110C27290B5D}" type="pres">
      <dgm:prSet presAssocID="{525CC137-6A73-441F-A510-E589DEF243BA}" presName="container" presStyleCnt="0">
        <dgm:presLayoutVars>
          <dgm:dir/>
          <dgm:resizeHandles val="exact"/>
        </dgm:presLayoutVars>
      </dgm:prSet>
      <dgm:spPr/>
    </dgm:pt>
    <dgm:pt modelId="{8D1032E2-ACF0-4666-871B-FEC04A63DF48}" type="pres">
      <dgm:prSet presAssocID="{7E3FE308-19D1-4E2D-9B9A-9F916DEB095A}" presName="compNode" presStyleCnt="0"/>
      <dgm:spPr/>
    </dgm:pt>
    <dgm:pt modelId="{9FA9CFF8-4C57-41BD-AE9B-1279B862591B}" type="pres">
      <dgm:prSet presAssocID="{7E3FE308-19D1-4E2D-9B9A-9F916DEB095A}" presName="iconBgRect" presStyleLbl="bgShp" presStyleIdx="0" presStyleCnt="6"/>
      <dgm:spPr/>
    </dgm:pt>
    <dgm:pt modelId="{11FB00CF-4430-47F2-8E07-678E1BF545B1}" type="pres">
      <dgm:prSet presAssocID="{7E3FE308-19D1-4E2D-9B9A-9F916DEB09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0541FA6-D0E3-4E78-9991-1A55BA7D4018}" type="pres">
      <dgm:prSet presAssocID="{7E3FE308-19D1-4E2D-9B9A-9F916DEB095A}" presName="spaceRect" presStyleCnt="0"/>
      <dgm:spPr/>
    </dgm:pt>
    <dgm:pt modelId="{EE4467F6-63BE-4B26-B61E-74FED2F836CA}" type="pres">
      <dgm:prSet presAssocID="{7E3FE308-19D1-4E2D-9B9A-9F916DEB095A}" presName="textRect" presStyleLbl="revTx" presStyleIdx="0" presStyleCnt="6">
        <dgm:presLayoutVars>
          <dgm:chMax val="1"/>
          <dgm:chPref val="1"/>
        </dgm:presLayoutVars>
      </dgm:prSet>
      <dgm:spPr/>
    </dgm:pt>
    <dgm:pt modelId="{92CCB099-A9DB-4033-A67C-01A7399EAC0C}" type="pres">
      <dgm:prSet presAssocID="{494F60F4-DF11-41DB-8218-EC2E8891148A}" presName="sibTrans" presStyleLbl="sibTrans2D1" presStyleIdx="0" presStyleCnt="0"/>
      <dgm:spPr/>
    </dgm:pt>
    <dgm:pt modelId="{B3C20D10-60A3-4FF6-8EAE-48AB93EE1B98}" type="pres">
      <dgm:prSet presAssocID="{DC4685C7-A6C1-4E3D-B3D4-3969C20322BF}" presName="compNode" presStyleCnt="0"/>
      <dgm:spPr/>
    </dgm:pt>
    <dgm:pt modelId="{54444287-2115-4706-8657-6118D7885F4B}" type="pres">
      <dgm:prSet presAssocID="{DC4685C7-A6C1-4E3D-B3D4-3969C20322BF}" presName="iconBgRect" presStyleLbl="bgShp" presStyleIdx="1" presStyleCnt="6"/>
      <dgm:spPr/>
    </dgm:pt>
    <dgm:pt modelId="{04E9E17B-0D1F-46E5-9C17-196DF90C096A}" type="pres">
      <dgm:prSet presAssocID="{DC4685C7-A6C1-4E3D-B3D4-3969C20322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3DE4D60-3A2E-47B0-BE48-6D8A2A88D558}" type="pres">
      <dgm:prSet presAssocID="{DC4685C7-A6C1-4E3D-B3D4-3969C20322BF}" presName="spaceRect" presStyleCnt="0"/>
      <dgm:spPr/>
    </dgm:pt>
    <dgm:pt modelId="{0597FCDB-8818-450C-84E4-E6E234D26DA0}" type="pres">
      <dgm:prSet presAssocID="{DC4685C7-A6C1-4E3D-B3D4-3969C20322BF}" presName="textRect" presStyleLbl="revTx" presStyleIdx="1" presStyleCnt="6">
        <dgm:presLayoutVars>
          <dgm:chMax val="1"/>
          <dgm:chPref val="1"/>
        </dgm:presLayoutVars>
      </dgm:prSet>
      <dgm:spPr/>
    </dgm:pt>
    <dgm:pt modelId="{287E6192-49F8-4568-B04D-A2A39F0CF63A}" type="pres">
      <dgm:prSet presAssocID="{28ACA93B-963F-4637-A090-C77634721E26}" presName="sibTrans" presStyleLbl="sibTrans2D1" presStyleIdx="0" presStyleCnt="0"/>
      <dgm:spPr/>
    </dgm:pt>
    <dgm:pt modelId="{ABCDF30A-33A6-4D00-A352-BE8932EDF079}" type="pres">
      <dgm:prSet presAssocID="{7E7CEFEE-3AD6-4663-AD57-9ABA1DF65A15}" presName="compNode" presStyleCnt="0"/>
      <dgm:spPr/>
    </dgm:pt>
    <dgm:pt modelId="{8554058B-E7ED-46BD-BEA4-FF8FD0B546A1}" type="pres">
      <dgm:prSet presAssocID="{7E7CEFEE-3AD6-4663-AD57-9ABA1DF65A15}" presName="iconBgRect" presStyleLbl="bgShp" presStyleIdx="2" presStyleCnt="6"/>
      <dgm:spPr/>
    </dgm:pt>
    <dgm:pt modelId="{7B0DE377-D133-4CD9-BBB3-ABFD31DAE84B}" type="pres">
      <dgm:prSet presAssocID="{7E7CEFEE-3AD6-4663-AD57-9ABA1DF65A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504E05F-EFB1-4462-845E-509D6394EA73}" type="pres">
      <dgm:prSet presAssocID="{7E7CEFEE-3AD6-4663-AD57-9ABA1DF65A15}" presName="spaceRect" presStyleCnt="0"/>
      <dgm:spPr/>
    </dgm:pt>
    <dgm:pt modelId="{F0766FBA-9124-4232-BDE7-60569DBCBEC9}" type="pres">
      <dgm:prSet presAssocID="{7E7CEFEE-3AD6-4663-AD57-9ABA1DF65A15}" presName="textRect" presStyleLbl="revTx" presStyleIdx="2" presStyleCnt="6">
        <dgm:presLayoutVars>
          <dgm:chMax val="1"/>
          <dgm:chPref val="1"/>
        </dgm:presLayoutVars>
      </dgm:prSet>
      <dgm:spPr/>
    </dgm:pt>
    <dgm:pt modelId="{CD84530B-B1D2-4CFB-9569-15B65AA09CD3}" type="pres">
      <dgm:prSet presAssocID="{90648F11-75F4-4F98-9DF0-A5EF7CE1D182}" presName="sibTrans" presStyleLbl="sibTrans2D1" presStyleIdx="0" presStyleCnt="0"/>
      <dgm:spPr/>
    </dgm:pt>
    <dgm:pt modelId="{8C79543F-3E88-45A0-87F9-961949D61E86}" type="pres">
      <dgm:prSet presAssocID="{A85CA8BF-B167-48E6-9B2E-0F86953E9AA3}" presName="compNode" presStyleCnt="0"/>
      <dgm:spPr/>
    </dgm:pt>
    <dgm:pt modelId="{77969FD4-B9A4-4D56-8FD3-54C23157F9F4}" type="pres">
      <dgm:prSet presAssocID="{A85CA8BF-B167-48E6-9B2E-0F86953E9AA3}" presName="iconBgRect" presStyleLbl="bgShp" presStyleIdx="3" presStyleCnt="6"/>
      <dgm:spPr/>
    </dgm:pt>
    <dgm:pt modelId="{966CBEEF-25BF-40E8-89A0-E0B28A6F183E}" type="pres">
      <dgm:prSet presAssocID="{A85CA8BF-B167-48E6-9B2E-0F86953E9A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F3940BD-B5F8-4D1C-8CB1-C425E7723F13}" type="pres">
      <dgm:prSet presAssocID="{A85CA8BF-B167-48E6-9B2E-0F86953E9AA3}" presName="spaceRect" presStyleCnt="0"/>
      <dgm:spPr/>
    </dgm:pt>
    <dgm:pt modelId="{C7709B5D-95CA-49FB-942F-23DD67F178E2}" type="pres">
      <dgm:prSet presAssocID="{A85CA8BF-B167-48E6-9B2E-0F86953E9AA3}" presName="textRect" presStyleLbl="revTx" presStyleIdx="3" presStyleCnt="6">
        <dgm:presLayoutVars>
          <dgm:chMax val="1"/>
          <dgm:chPref val="1"/>
        </dgm:presLayoutVars>
      </dgm:prSet>
      <dgm:spPr/>
    </dgm:pt>
    <dgm:pt modelId="{FC606F6F-03A7-4991-9C08-2F267476A265}" type="pres">
      <dgm:prSet presAssocID="{927706A2-D8CE-46A7-87C8-A70F9B350FD3}" presName="sibTrans" presStyleLbl="sibTrans2D1" presStyleIdx="0" presStyleCnt="0"/>
      <dgm:spPr/>
    </dgm:pt>
    <dgm:pt modelId="{F5C60BC9-CE6E-45CE-B94B-67D400076FC8}" type="pres">
      <dgm:prSet presAssocID="{5E506568-99FD-4BF8-816C-7C962FDBAD89}" presName="compNode" presStyleCnt="0"/>
      <dgm:spPr/>
    </dgm:pt>
    <dgm:pt modelId="{92AFBEEA-CC44-4C41-A941-B9E3CD45F160}" type="pres">
      <dgm:prSet presAssocID="{5E506568-99FD-4BF8-816C-7C962FDBAD89}" presName="iconBgRect" presStyleLbl="bgShp" presStyleIdx="4" presStyleCnt="6"/>
      <dgm:spPr/>
    </dgm:pt>
    <dgm:pt modelId="{DF78EE4C-0F03-4A7F-8CEF-234748F58C34}" type="pres">
      <dgm:prSet presAssocID="{5E506568-99FD-4BF8-816C-7C962FDBAD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08A05C-D2C3-4D0F-AB8E-A594E49B01E4}" type="pres">
      <dgm:prSet presAssocID="{5E506568-99FD-4BF8-816C-7C962FDBAD89}" presName="spaceRect" presStyleCnt="0"/>
      <dgm:spPr/>
    </dgm:pt>
    <dgm:pt modelId="{A9FB2EB8-7777-4A0E-A33A-D05CCAC08076}" type="pres">
      <dgm:prSet presAssocID="{5E506568-99FD-4BF8-816C-7C962FDBAD89}" presName="textRect" presStyleLbl="revTx" presStyleIdx="4" presStyleCnt="6">
        <dgm:presLayoutVars>
          <dgm:chMax val="1"/>
          <dgm:chPref val="1"/>
        </dgm:presLayoutVars>
      </dgm:prSet>
      <dgm:spPr/>
    </dgm:pt>
    <dgm:pt modelId="{D182AE74-8A45-418A-AD45-0FB161B49B1D}" type="pres">
      <dgm:prSet presAssocID="{0878B17B-EAC5-484D-A258-96FDD5D61956}" presName="sibTrans" presStyleLbl="sibTrans2D1" presStyleIdx="0" presStyleCnt="0"/>
      <dgm:spPr/>
    </dgm:pt>
    <dgm:pt modelId="{ECED33B2-2D12-49E5-8F9E-9E7677314D00}" type="pres">
      <dgm:prSet presAssocID="{0C580368-202D-477D-97D8-04688D795A71}" presName="compNode" presStyleCnt="0"/>
      <dgm:spPr/>
    </dgm:pt>
    <dgm:pt modelId="{A1DBC836-4CCB-4017-9A94-CA05C1552520}" type="pres">
      <dgm:prSet presAssocID="{0C580368-202D-477D-97D8-04688D795A71}" presName="iconBgRect" presStyleLbl="bgShp" presStyleIdx="5" presStyleCnt="6"/>
      <dgm:spPr/>
    </dgm:pt>
    <dgm:pt modelId="{C18E92B9-DEE4-41A3-B172-3A447455469C}" type="pres">
      <dgm:prSet presAssocID="{0C580368-202D-477D-97D8-04688D795A7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485BD2A-AD27-4E77-81F2-901A3A3F8A16}" type="pres">
      <dgm:prSet presAssocID="{0C580368-202D-477D-97D8-04688D795A71}" presName="spaceRect" presStyleCnt="0"/>
      <dgm:spPr/>
    </dgm:pt>
    <dgm:pt modelId="{712157AE-9AC6-4C75-9688-4EA7D2833496}" type="pres">
      <dgm:prSet presAssocID="{0C580368-202D-477D-97D8-04688D795A7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B9AAD0E-972A-404B-A3E8-A0AD3E52C708}" type="presOf" srcId="{494F60F4-DF11-41DB-8218-EC2E8891148A}" destId="{92CCB099-A9DB-4033-A67C-01A7399EAC0C}" srcOrd="0" destOrd="0" presId="urn:microsoft.com/office/officeart/2018/2/layout/IconCircleList"/>
    <dgm:cxn modelId="{C86B6014-DFEA-467C-A660-1EF0344AC26E}" type="presOf" srcId="{525CC137-6A73-441F-A510-E589DEF243BA}" destId="{84041D22-7923-4B00-9F83-0B20712A66DA}" srcOrd="0" destOrd="0" presId="urn:microsoft.com/office/officeart/2018/2/layout/IconCircleList"/>
    <dgm:cxn modelId="{1283342A-81DF-4D62-9CB9-C14F6C1E2601}" type="presOf" srcId="{A85CA8BF-B167-48E6-9B2E-0F86953E9AA3}" destId="{C7709B5D-95CA-49FB-942F-23DD67F178E2}" srcOrd="0" destOrd="0" presId="urn:microsoft.com/office/officeart/2018/2/layout/IconCircleList"/>
    <dgm:cxn modelId="{1136A63C-7A1E-464D-986F-D07924F08188}" type="presOf" srcId="{5E506568-99FD-4BF8-816C-7C962FDBAD89}" destId="{A9FB2EB8-7777-4A0E-A33A-D05CCAC08076}" srcOrd="0" destOrd="0" presId="urn:microsoft.com/office/officeart/2018/2/layout/IconCircleList"/>
    <dgm:cxn modelId="{DC716D42-CA2E-4D5D-BBFF-005EA8CC1B86}" srcId="{525CC137-6A73-441F-A510-E589DEF243BA}" destId="{0C580368-202D-477D-97D8-04688D795A71}" srcOrd="5" destOrd="0" parTransId="{8C4BB23B-12A0-4AEE-9D73-977BB7538D74}" sibTransId="{098EA526-B25F-464A-B684-F00CD6506CBF}"/>
    <dgm:cxn modelId="{22753B72-FA9B-4420-A93D-873DBDD18C8F}" srcId="{525CC137-6A73-441F-A510-E589DEF243BA}" destId="{DC4685C7-A6C1-4E3D-B3D4-3969C20322BF}" srcOrd="1" destOrd="0" parTransId="{00D6C50E-D5B5-467D-8D7D-BC0666489475}" sibTransId="{28ACA93B-963F-4637-A090-C77634721E26}"/>
    <dgm:cxn modelId="{8F9DF757-DD7C-4300-B92A-3D50134E76D1}" type="presOf" srcId="{927706A2-D8CE-46A7-87C8-A70F9B350FD3}" destId="{FC606F6F-03A7-4991-9C08-2F267476A265}" srcOrd="0" destOrd="0" presId="urn:microsoft.com/office/officeart/2018/2/layout/IconCircleList"/>
    <dgm:cxn modelId="{4ABD1882-924A-4B1B-BC33-E7E8D0A63B71}" type="presOf" srcId="{28ACA93B-963F-4637-A090-C77634721E26}" destId="{287E6192-49F8-4568-B04D-A2A39F0CF63A}" srcOrd="0" destOrd="0" presId="urn:microsoft.com/office/officeart/2018/2/layout/IconCircleList"/>
    <dgm:cxn modelId="{343BDF85-885C-4E9E-9211-2AFD8072D0E5}" type="presOf" srcId="{0878B17B-EAC5-484D-A258-96FDD5D61956}" destId="{D182AE74-8A45-418A-AD45-0FB161B49B1D}" srcOrd="0" destOrd="0" presId="urn:microsoft.com/office/officeart/2018/2/layout/IconCircleList"/>
    <dgm:cxn modelId="{61DC1699-4A58-458C-8EA7-9499F7802F12}" srcId="{525CC137-6A73-441F-A510-E589DEF243BA}" destId="{7E7CEFEE-3AD6-4663-AD57-9ABA1DF65A15}" srcOrd="2" destOrd="0" parTransId="{04B0C728-88B9-4EF2-8495-FBCAA135B439}" sibTransId="{90648F11-75F4-4F98-9DF0-A5EF7CE1D182}"/>
    <dgm:cxn modelId="{66C55EB7-B053-4467-B5DE-C0B855CA989C}" type="presOf" srcId="{90648F11-75F4-4F98-9DF0-A5EF7CE1D182}" destId="{CD84530B-B1D2-4CFB-9569-15B65AA09CD3}" srcOrd="0" destOrd="0" presId="urn:microsoft.com/office/officeart/2018/2/layout/IconCircleList"/>
    <dgm:cxn modelId="{AC0ED4C1-ECBF-4029-98E1-4B9EC83AD8CE}" srcId="{525CC137-6A73-441F-A510-E589DEF243BA}" destId="{7E3FE308-19D1-4E2D-9B9A-9F916DEB095A}" srcOrd="0" destOrd="0" parTransId="{9E9C85A9-8018-46A1-8BFA-9A16EC78E548}" sibTransId="{494F60F4-DF11-41DB-8218-EC2E8891148A}"/>
    <dgm:cxn modelId="{C316F6D5-E861-4E31-A15B-F468524F394D}" type="presOf" srcId="{DC4685C7-A6C1-4E3D-B3D4-3969C20322BF}" destId="{0597FCDB-8818-450C-84E4-E6E234D26DA0}" srcOrd="0" destOrd="0" presId="urn:microsoft.com/office/officeart/2018/2/layout/IconCircleList"/>
    <dgm:cxn modelId="{FA60AAD6-6C33-4981-B512-7F94DB70873C}" srcId="{525CC137-6A73-441F-A510-E589DEF243BA}" destId="{A85CA8BF-B167-48E6-9B2E-0F86953E9AA3}" srcOrd="3" destOrd="0" parTransId="{286AAF12-5C02-43A4-8BF8-36EE53712192}" sibTransId="{927706A2-D8CE-46A7-87C8-A70F9B350FD3}"/>
    <dgm:cxn modelId="{FEC4D4E1-9D94-4FC7-8EE9-2EC8E615BCE9}" type="presOf" srcId="{7E7CEFEE-3AD6-4663-AD57-9ABA1DF65A15}" destId="{F0766FBA-9124-4232-BDE7-60569DBCBEC9}" srcOrd="0" destOrd="0" presId="urn:microsoft.com/office/officeart/2018/2/layout/IconCircleList"/>
    <dgm:cxn modelId="{7F549AF3-C12E-431B-8F94-0BE350976415}" srcId="{525CC137-6A73-441F-A510-E589DEF243BA}" destId="{5E506568-99FD-4BF8-816C-7C962FDBAD89}" srcOrd="4" destOrd="0" parTransId="{A9FAD207-40C2-4F86-9CFF-92538A9BC89E}" sibTransId="{0878B17B-EAC5-484D-A258-96FDD5D61956}"/>
    <dgm:cxn modelId="{41F8ECF4-6DE8-4975-A71C-8415992061FF}" type="presOf" srcId="{7E3FE308-19D1-4E2D-9B9A-9F916DEB095A}" destId="{EE4467F6-63BE-4B26-B61E-74FED2F836CA}" srcOrd="0" destOrd="0" presId="urn:microsoft.com/office/officeart/2018/2/layout/IconCircleList"/>
    <dgm:cxn modelId="{CE7B85FE-0B68-447D-9003-0441A6115453}" type="presOf" srcId="{0C580368-202D-477D-97D8-04688D795A71}" destId="{712157AE-9AC6-4C75-9688-4EA7D2833496}" srcOrd="0" destOrd="0" presId="urn:microsoft.com/office/officeart/2018/2/layout/IconCircleList"/>
    <dgm:cxn modelId="{C22C7C73-B1A9-4A85-95E8-8D0885445AC4}" type="presParOf" srcId="{84041D22-7923-4B00-9F83-0B20712A66DA}" destId="{0A5D1A63-04B0-4815-A1D0-110C27290B5D}" srcOrd="0" destOrd="0" presId="urn:microsoft.com/office/officeart/2018/2/layout/IconCircleList"/>
    <dgm:cxn modelId="{F5DA2CC5-A910-46B6-8BC5-B56660FF3C04}" type="presParOf" srcId="{0A5D1A63-04B0-4815-A1D0-110C27290B5D}" destId="{8D1032E2-ACF0-4666-871B-FEC04A63DF48}" srcOrd="0" destOrd="0" presId="urn:microsoft.com/office/officeart/2018/2/layout/IconCircleList"/>
    <dgm:cxn modelId="{D286C692-2B5F-4E10-AB60-2EE4D2F48496}" type="presParOf" srcId="{8D1032E2-ACF0-4666-871B-FEC04A63DF48}" destId="{9FA9CFF8-4C57-41BD-AE9B-1279B862591B}" srcOrd="0" destOrd="0" presId="urn:microsoft.com/office/officeart/2018/2/layout/IconCircleList"/>
    <dgm:cxn modelId="{3A4C6BA3-9E4B-4B35-B509-E924F3716421}" type="presParOf" srcId="{8D1032E2-ACF0-4666-871B-FEC04A63DF48}" destId="{11FB00CF-4430-47F2-8E07-678E1BF545B1}" srcOrd="1" destOrd="0" presId="urn:microsoft.com/office/officeart/2018/2/layout/IconCircleList"/>
    <dgm:cxn modelId="{62BA18B7-00A4-41AC-9E56-491EACA4C5E9}" type="presParOf" srcId="{8D1032E2-ACF0-4666-871B-FEC04A63DF48}" destId="{10541FA6-D0E3-4E78-9991-1A55BA7D4018}" srcOrd="2" destOrd="0" presId="urn:microsoft.com/office/officeart/2018/2/layout/IconCircleList"/>
    <dgm:cxn modelId="{9B95A975-6D1C-4339-AB29-6C85900CBD31}" type="presParOf" srcId="{8D1032E2-ACF0-4666-871B-FEC04A63DF48}" destId="{EE4467F6-63BE-4B26-B61E-74FED2F836CA}" srcOrd="3" destOrd="0" presId="urn:microsoft.com/office/officeart/2018/2/layout/IconCircleList"/>
    <dgm:cxn modelId="{7EF1B818-B421-4CAE-B6DD-4EF0916E06DE}" type="presParOf" srcId="{0A5D1A63-04B0-4815-A1D0-110C27290B5D}" destId="{92CCB099-A9DB-4033-A67C-01A7399EAC0C}" srcOrd="1" destOrd="0" presId="urn:microsoft.com/office/officeart/2018/2/layout/IconCircleList"/>
    <dgm:cxn modelId="{42E9F3AA-5704-43E6-9D4B-1ACEC6BC024F}" type="presParOf" srcId="{0A5D1A63-04B0-4815-A1D0-110C27290B5D}" destId="{B3C20D10-60A3-4FF6-8EAE-48AB93EE1B98}" srcOrd="2" destOrd="0" presId="urn:microsoft.com/office/officeart/2018/2/layout/IconCircleList"/>
    <dgm:cxn modelId="{81100AF1-6727-4CDD-83A9-31A358BF6EA0}" type="presParOf" srcId="{B3C20D10-60A3-4FF6-8EAE-48AB93EE1B98}" destId="{54444287-2115-4706-8657-6118D7885F4B}" srcOrd="0" destOrd="0" presId="urn:microsoft.com/office/officeart/2018/2/layout/IconCircleList"/>
    <dgm:cxn modelId="{76742CAB-6AFB-4B85-8730-92AA88C4475E}" type="presParOf" srcId="{B3C20D10-60A3-4FF6-8EAE-48AB93EE1B98}" destId="{04E9E17B-0D1F-46E5-9C17-196DF90C096A}" srcOrd="1" destOrd="0" presId="urn:microsoft.com/office/officeart/2018/2/layout/IconCircleList"/>
    <dgm:cxn modelId="{3FECD4EA-601F-4211-A167-4CE796744711}" type="presParOf" srcId="{B3C20D10-60A3-4FF6-8EAE-48AB93EE1B98}" destId="{D3DE4D60-3A2E-47B0-BE48-6D8A2A88D558}" srcOrd="2" destOrd="0" presId="urn:microsoft.com/office/officeart/2018/2/layout/IconCircleList"/>
    <dgm:cxn modelId="{BE0EAE1E-4CA8-451D-8EE7-59D3D59B3BC3}" type="presParOf" srcId="{B3C20D10-60A3-4FF6-8EAE-48AB93EE1B98}" destId="{0597FCDB-8818-450C-84E4-E6E234D26DA0}" srcOrd="3" destOrd="0" presId="urn:microsoft.com/office/officeart/2018/2/layout/IconCircleList"/>
    <dgm:cxn modelId="{0E86EB9F-AC5A-44D1-92E6-97D32D0B92D3}" type="presParOf" srcId="{0A5D1A63-04B0-4815-A1D0-110C27290B5D}" destId="{287E6192-49F8-4568-B04D-A2A39F0CF63A}" srcOrd="3" destOrd="0" presId="urn:microsoft.com/office/officeart/2018/2/layout/IconCircleList"/>
    <dgm:cxn modelId="{B900631B-00EC-474C-B9B0-AFE331D59BE9}" type="presParOf" srcId="{0A5D1A63-04B0-4815-A1D0-110C27290B5D}" destId="{ABCDF30A-33A6-4D00-A352-BE8932EDF079}" srcOrd="4" destOrd="0" presId="urn:microsoft.com/office/officeart/2018/2/layout/IconCircleList"/>
    <dgm:cxn modelId="{D78C0E81-CFBC-4F74-8E62-BE9E0EA1A627}" type="presParOf" srcId="{ABCDF30A-33A6-4D00-A352-BE8932EDF079}" destId="{8554058B-E7ED-46BD-BEA4-FF8FD0B546A1}" srcOrd="0" destOrd="0" presId="urn:microsoft.com/office/officeart/2018/2/layout/IconCircleList"/>
    <dgm:cxn modelId="{522817AD-6F99-40F6-BFB3-39C5D2713311}" type="presParOf" srcId="{ABCDF30A-33A6-4D00-A352-BE8932EDF079}" destId="{7B0DE377-D133-4CD9-BBB3-ABFD31DAE84B}" srcOrd="1" destOrd="0" presId="urn:microsoft.com/office/officeart/2018/2/layout/IconCircleList"/>
    <dgm:cxn modelId="{76944B91-3F77-48AE-86CF-4AF8857BBFFD}" type="presParOf" srcId="{ABCDF30A-33A6-4D00-A352-BE8932EDF079}" destId="{C504E05F-EFB1-4462-845E-509D6394EA73}" srcOrd="2" destOrd="0" presId="urn:microsoft.com/office/officeart/2018/2/layout/IconCircleList"/>
    <dgm:cxn modelId="{32D00472-7B14-4C9F-8601-3029E7B38FBA}" type="presParOf" srcId="{ABCDF30A-33A6-4D00-A352-BE8932EDF079}" destId="{F0766FBA-9124-4232-BDE7-60569DBCBEC9}" srcOrd="3" destOrd="0" presId="urn:microsoft.com/office/officeart/2018/2/layout/IconCircleList"/>
    <dgm:cxn modelId="{4CE17273-E1F7-42F6-8C08-9D0666296F65}" type="presParOf" srcId="{0A5D1A63-04B0-4815-A1D0-110C27290B5D}" destId="{CD84530B-B1D2-4CFB-9569-15B65AA09CD3}" srcOrd="5" destOrd="0" presId="urn:microsoft.com/office/officeart/2018/2/layout/IconCircleList"/>
    <dgm:cxn modelId="{157D9CD2-4CF0-4D16-A161-09E66257A904}" type="presParOf" srcId="{0A5D1A63-04B0-4815-A1D0-110C27290B5D}" destId="{8C79543F-3E88-45A0-87F9-961949D61E86}" srcOrd="6" destOrd="0" presId="urn:microsoft.com/office/officeart/2018/2/layout/IconCircleList"/>
    <dgm:cxn modelId="{8B9ED566-6088-4BF7-A1A6-27D2E594E3DF}" type="presParOf" srcId="{8C79543F-3E88-45A0-87F9-961949D61E86}" destId="{77969FD4-B9A4-4D56-8FD3-54C23157F9F4}" srcOrd="0" destOrd="0" presId="urn:microsoft.com/office/officeart/2018/2/layout/IconCircleList"/>
    <dgm:cxn modelId="{958E3142-37C7-4282-B15C-2ADDBA7762AA}" type="presParOf" srcId="{8C79543F-3E88-45A0-87F9-961949D61E86}" destId="{966CBEEF-25BF-40E8-89A0-E0B28A6F183E}" srcOrd="1" destOrd="0" presId="urn:microsoft.com/office/officeart/2018/2/layout/IconCircleList"/>
    <dgm:cxn modelId="{C28CC1E4-E440-44A4-84DC-7C586248EF05}" type="presParOf" srcId="{8C79543F-3E88-45A0-87F9-961949D61E86}" destId="{4F3940BD-B5F8-4D1C-8CB1-C425E7723F13}" srcOrd="2" destOrd="0" presId="urn:microsoft.com/office/officeart/2018/2/layout/IconCircleList"/>
    <dgm:cxn modelId="{DDEFF851-86A9-43D8-8159-70CBCE9C08B4}" type="presParOf" srcId="{8C79543F-3E88-45A0-87F9-961949D61E86}" destId="{C7709B5D-95CA-49FB-942F-23DD67F178E2}" srcOrd="3" destOrd="0" presId="urn:microsoft.com/office/officeart/2018/2/layout/IconCircleList"/>
    <dgm:cxn modelId="{8030D50A-3E26-4C8E-A913-909E37FC40A5}" type="presParOf" srcId="{0A5D1A63-04B0-4815-A1D0-110C27290B5D}" destId="{FC606F6F-03A7-4991-9C08-2F267476A265}" srcOrd="7" destOrd="0" presId="urn:microsoft.com/office/officeart/2018/2/layout/IconCircleList"/>
    <dgm:cxn modelId="{19DC995C-B5FD-4A32-B1E9-C638D0636C2C}" type="presParOf" srcId="{0A5D1A63-04B0-4815-A1D0-110C27290B5D}" destId="{F5C60BC9-CE6E-45CE-B94B-67D400076FC8}" srcOrd="8" destOrd="0" presId="urn:microsoft.com/office/officeart/2018/2/layout/IconCircleList"/>
    <dgm:cxn modelId="{ADD9EFB5-F5EB-402C-8BAF-888D44D9299B}" type="presParOf" srcId="{F5C60BC9-CE6E-45CE-B94B-67D400076FC8}" destId="{92AFBEEA-CC44-4C41-A941-B9E3CD45F160}" srcOrd="0" destOrd="0" presId="urn:microsoft.com/office/officeart/2018/2/layout/IconCircleList"/>
    <dgm:cxn modelId="{5BC58D0D-D15B-4ABA-AFBA-DB20668070B6}" type="presParOf" srcId="{F5C60BC9-CE6E-45CE-B94B-67D400076FC8}" destId="{DF78EE4C-0F03-4A7F-8CEF-234748F58C34}" srcOrd="1" destOrd="0" presId="urn:microsoft.com/office/officeart/2018/2/layout/IconCircleList"/>
    <dgm:cxn modelId="{586EC641-1BC0-47CC-803C-DA32C48AE3F4}" type="presParOf" srcId="{F5C60BC9-CE6E-45CE-B94B-67D400076FC8}" destId="{E708A05C-D2C3-4D0F-AB8E-A594E49B01E4}" srcOrd="2" destOrd="0" presId="urn:microsoft.com/office/officeart/2018/2/layout/IconCircleList"/>
    <dgm:cxn modelId="{4F61ACEA-D650-4ED4-A0DD-4E5C0294311D}" type="presParOf" srcId="{F5C60BC9-CE6E-45CE-B94B-67D400076FC8}" destId="{A9FB2EB8-7777-4A0E-A33A-D05CCAC08076}" srcOrd="3" destOrd="0" presId="urn:microsoft.com/office/officeart/2018/2/layout/IconCircleList"/>
    <dgm:cxn modelId="{FAD04159-7B5C-45E8-85A1-6B47305E999D}" type="presParOf" srcId="{0A5D1A63-04B0-4815-A1D0-110C27290B5D}" destId="{D182AE74-8A45-418A-AD45-0FB161B49B1D}" srcOrd="9" destOrd="0" presId="urn:microsoft.com/office/officeart/2018/2/layout/IconCircleList"/>
    <dgm:cxn modelId="{03381A9F-6DE8-4073-A653-618A96D63CBF}" type="presParOf" srcId="{0A5D1A63-04B0-4815-A1D0-110C27290B5D}" destId="{ECED33B2-2D12-49E5-8F9E-9E7677314D00}" srcOrd="10" destOrd="0" presId="urn:microsoft.com/office/officeart/2018/2/layout/IconCircleList"/>
    <dgm:cxn modelId="{6A275CA4-DF2D-4904-8CEC-D23675818666}" type="presParOf" srcId="{ECED33B2-2D12-49E5-8F9E-9E7677314D00}" destId="{A1DBC836-4CCB-4017-9A94-CA05C1552520}" srcOrd="0" destOrd="0" presId="urn:microsoft.com/office/officeart/2018/2/layout/IconCircleList"/>
    <dgm:cxn modelId="{4DFF08C9-74C4-49C8-8CC8-4AF57B1204D2}" type="presParOf" srcId="{ECED33B2-2D12-49E5-8F9E-9E7677314D00}" destId="{C18E92B9-DEE4-41A3-B172-3A447455469C}" srcOrd="1" destOrd="0" presId="urn:microsoft.com/office/officeart/2018/2/layout/IconCircleList"/>
    <dgm:cxn modelId="{77644E4E-E620-46B5-BF9F-8220DB73FBE2}" type="presParOf" srcId="{ECED33B2-2D12-49E5-8F9E-9E7677314D00}" destId="{F485BD2A-AD27-4E77-81F2-901A3A3F8A16}" srcOrd="2" destOrd="0" presId="urn:microsoft.com/office/officeart/2018/2/layout/IconCircleList"/>
    <dgm:cxn modelId="{57B5069E-0105-4F4A-86F9-49F369EF67AD}" type="presParOf" srcId="{ECED33B2-2D12-49E5-8F9E-9E7677314D00}" destId="{712157AE-9AC6-4C75-9688-4EA7D28334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4F70E9-EDCC-42F3-85EE-F88F6447F6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0CBE08-7BF2-480F-A380-848105906A26}">
      <dgm:prSet/>
      <dgm:spPr/>
      <dgm:t>
        <a:bodyPr/>
        <a:lstStyle/>
        <a:p>
          <a:r>
            <a:rPr lang="en-US" b="0" i="0" dirty="0"/>
            <a:t>Models evaluated: Linear Regression, Decision Tree, Random Forest, AdaBoost, Gradient Boosting Machine, Support Vector Machine, </a:t>
          </a:r>
          <a:r>
            <a:rPr lang="en-US" b="0" i="0" dirty="0" err="1"/>
            <a:t>XGBoost</a:t>
          </a:r>
          <a:r>
            <a:rPr lang="en-US" b="0" i="0" dirty="0"/>
            <a:t>.</a:t>
          </a:r>
          <a:endParaRPr lang="en-US" dirty="0"/>
        </a:p>
      </dgm:t>
    </dgm:pt>
    <dgm:pt modelId="{E2889D3E-1067-4047-84BE-2F51C42A254B}" type="parTrans" cxnId="{1CDF5901-D1C3-4BE6-8235-D6B0EC2EFC2F}">
      <dgm:prSet/>
      <dgm:spPr/>
      <dgm:t>
        <a:bodyPr/>
        <a:lstStyle/>
        <a:p>
          <a:endParaRPr lang="en-US"/>
        </a:p>
      </dgm:t>
    </dgm:pt>
    <dgm:pt modelId="{A0C0AF13-4810-4232-B109-C8E2F351D274}" type="sibTrans" cxnId="{1CDF5901-D1C3-4BE6-8235-D6B0EC2EFC2F}">
      <dgm:prSet/>
      <dgm:spPr/>
      <dgm:t>
        <a:bodyPr/>
        <a:lstStyle/>
        <a:p>
          <a:endParaRPr lang="en-US"/>
        </a:p>
      </dgm:t>
    </dgm:pt>
    <dgm:pt modelId="{19D0EA0F-BB1D-4EC7-A573-8385F1EA1246}">
      <dgm:prSet/>
      <dgm:spPr/>
      <dgm:t>
        <a:bodyPr/>
        <a:lstStyle/>
        <a:p>
          <a:r>
            <a:rPr lang="en-US" b="0" i="0"/>
            <a:t>Optimization conducted using RandomizedSearchCV.</a:t>
          </a:r>
          <a:endParaRPr lang="en-US"/>
        </a:p>
      </dgm:t>
    </dgm:pt>
    <dgm:pt modelId="{80604CA1-DD06-4913-A929-B4421E085987}" type="parTrans" cxnId="{50F83B71-A572-434D-8AE7-8200683E7020}">
      <dgm:prSet/>
      <dgm:spPr/>
      <dgm:t>
        <a:bodyPr/>
        <a:lstStyle/>
        <a:p>
          <a:endParaRPr lang="en-US"/>
        </a:p>
      </dgm:t>
    </dgm:pt>
    <dgm:pt modelId="{22E8D379-4CFE-42E2-9AF6-144B0954B222}" type="sibTrans" cxnId="{50F83B71-A572-434D-8AE7-8200683E7020}">
      <dgm:prSet/>
      <dgm:spPr/>
      <dgm:t>
        <a:bodyPr/>
        <a:lstStyle/>
        <a:p>
          <a:endParaRPr lang="en-US"/>
        </a:p>
      </dgm:t>
    </dgm:pt>
    <dgm:pt modelId="{6D3AFB25-8A91-4032-B580-28513F5ED3A1}">
      <dgm:prSet/>
      <dgm:spPr/>
      <dgm:t>
        <a:bodyPr/>
        <a:lstStyle/>
        <a:p>
          <a:r>
            <a:rPr lang="en-US" b="0" i="0"/>
            <a:t>Leading models: Random Forest and XGBoost.</a:t>
          </a:r>
          <a:endParaRPr lang="en-US"/>
        </a:p>
      </dgm:t>
    </dgm:pt>
    <dgm:pt modelId="{0144DEF0-7D20-48BA-8F9F-D28B24E0C4CF}" type="parTrans" cxnId="{F38D54B1-9CA8-41B8-97F0-DED5A1753A87}">
      <dgm:prSet/>
      <dgm:spPr/>
      <dgm:t>
        <a:bodyPr/>
        <a:lstStyle/>
        <a:p>
          <a:endParaRPr lang="en-US"/>
        </a:p>
      </dgm:t>
    </dgm:pt>
    <dgm:pt modelId="{556AE01D-AE80-420E-A04B-332330141558}" type="sibTrans" cxnId="{F38D54B1-9CA8-41B8-97F0-DED5A1753A87}">
      <dgm:prSet/>
      <dgm:spPr/>
      <dgm:t>
        <a:bodyPr/>
        <a:lstStyle/>
        <a:p>
          <a:endParaRPr lang="en-US"/>
        </a:p>
      </dgm:t>
    </dgm:pt>
    <dgm:pt modelId="{CF292138-AA2E-4605-B2E8-A2BC59A7F8FB}" type="pres">
      <dgm:prSet presAssocID="{784F70E9-EDCC-42F3-85EE-F88F6447F633}" presName="linear" presStyleCnt="0">
        <dgm:presLayoutVars>
          <dgm:animLvl val="lvl"/>
          <dgm:resizeHandles val="exact"/>
        </dgm:presLayoutVars>
      </dgm:prSet>
      <dgm:spPr/>
    </dgm:pt>
    <dgm:pt modelId="{251FFF20-7C81-49CA-872D-F3B5FB44EC58}" type="pres">
      <dgm:prSet presAssocID="{B60CBE08-7BF2-480F-A380-848105906A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B75F96-AFBF-4C3C-8406-A31B8DB321EF}" type="pres">
      <dgm:prSet presAssocID="{A0C0AF13-4810-4232-B109-C8E2F351D274}" presName="spacer" presStyleCnt="0"/>
      <dgm:spPr/>
    </dgm:pt>
    <dgm:pt modelId="{78711746-1A3B-4569-A6EA-083A63F4CFF1}" type="pres">
      <dgm:prSet presAssocID="{19D0EA0F-BB1D-4EC7-A573-8385F1EA12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890EA6-C331-4E58-96A4-930A6EAB76E6}" type="pres">
      <dgm:prSet presAssocID="{22E8D379-4CFE-42E2-9AF6-144B0954B222}" presName="spacer" presStyleCnt="0"/>
      <dgm:spPr/>
    </dgm:pt>
    <dgm:pt modelId="{198EF279-E38D-46DE-BE29-34998B786454}" type="pres">
      <dgm:prSet presAssocID="{6D3AFB25-8A91-4032-B580-28513F5ED3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DF5901-D1C3-4BE6-8235-D6B0EC2EFC2F}" srcId="{784F70E9-EDCC-42F3-85EE-F88F6447F633}" destId="{B60CBE08-7BF2-480F-A380-848105906A26}" srcOrd="0" destOrd="0" parTransId="{E2889D3E-1067-4047-84BE-2F51C42A254B}" sibTransId="{A0C0AF13-4810-4232-B109-C8E2F351D274}"/>
    <dgm:cxn modelId="{277E680B-DC33-4100-B299-84DCA9395DB4}" type="presOf" srcId="{6D3AFB25-8A91-4032-B580-28513F5ED3A1}" destId="{198EF279-E38D-46DE-BE29-34998B786454}" srcOrd="0" destOrd="0" presId="urn:microsoft.com/office/officeart/2005/8/layout/vList2"/>
    <dgm:cxn modelId="{50F83B71-A572-434D-8AE7-8200683E7020}" srcId="{784F70E9-EDCC-42F3-85EE-F88F6447F633}" destId="{19D0EA0F-BB1D-4EC7-A573-8385F1EA1246}" srcOrd="1" destOrd="0" parTransId="{80604CA1-DD06-4913-A929-B4421E085987}" sibTransId="{22E8D379-4CFE-42E2-9AF6-144B0954B222}"/>
    <dgm:cxn modelId="{6887E290-558A-476F-AADA-5EBCB20C51FB}" type="presOf" srcId="{784F70E9-EDCC-42F3-85EE-F88F6447F633}" destId="{CF292138-AA2E-4605-B2E8-A2BC59A7F8FB}" srcOrd="0" destOrd="0" presId="urn:microsoft.com/office/officeart/2005/8/layout/vList2"/>
    <dgm:cxn modelId="{6DA2D79B-B5F7-4606-9EFF-2E7AE90EBDC2}" type="presOf" srcId="{19D0EA0F-BB1D-4EC7-A573-8385F1EA1246}" destId="{78711746-1A3B-4569-A6EA-083A63F4CFF1}" srcOrd="0" destOrd="0" presId="urn:microsoft.com/office/officeart/2005/8/layout/vList2"/>
    <dgm:cxn modelId="{F38D54B1-9CA8-41B8-97F0-DED5A1753A87}" srcId="{784F70E9-EDCC-42F3-85EE-F88F6447F633}" destId="{6D3AFB25-8A91-4032-B580-28513F5ED3A1}" srcOrd="2" destOrd="0" parTransId="{0144DEF0-7D20-48BA-8F9F-D28B24E0C4CF}" sibTransId="{556AE01D-AE80-420E-A04B-332330141558}"/>
    <dgm:cxn modelId="{F48864C7-2830-4647-BC83-B2DD1DA2FABF}" type="presOf" srcId="{B60CBE08-7BF2-480F-A380-848105906A26}" destId="{251FFF20-7C81-49CA-872D-F3B5FB44EC58}" srcOrd="0" destOrd="0" presId="urn:microsoft.com/office/officeart/2005/8/layout/vList2"/>
    <dgm:cxn modelId="{1666A5C8-B60A-4882-B3C3-9F9317F812EB}" type="presParOf" srcId="{CF292138-AA2E-4605-B2E8-A2BC59A7F8FB}" destId="{251FFF20-7C81-49CA-872D-F3B5FB44EC58}" srcOrd="0" destOrd="0" presId="urn:microsoft.com/office/officeart/2005/8/layout/vList2"/>
    <dgm:cxn modelId="{E598E5BA-F280-4EC6-B90A-DF7841847E14}" type="presParOf" srcId="{CF292138-AA2E-4605-B2E8-A2BC59A7F8FB}" destId="{C9B75F96-AFBF-4C3C-8406-A31B8DB321EF}" srcOrd="1" destOrd="0" presId="urn:microsoft.com/office/officeart/2005/8/layout/vList2"/>
    <dgm:cxn modelId="{DD83DADE-2E49-4D91-934F-5852E9F604BC}" type="presParOf" srcId="{CF292138-AA2E-4605-B2E8-A2BC59A7F8FB}" destId="{78711746-1A3B-4569-A6EA-083A63F4CFF1}" srcOrd="2" destOrd="0" presId="urn:microsoft.com/office/officeart/2005/8/layout/vList2"/>
    <dgm:cxn modelId="{71634139-1BEB-49BF-BECD-00C813FB1B62}" type="presParOf" srcId="{CF292138-AA2E-4605-B2E8-A2BC59A7F8FB}" destId="{15890EA6-C331-4E58-96A4-930A6EAB76E6}" srcOrd="3" destOrd="0" presId="urn:microsoft.com/office/officeart/2005/8/layout/vList2"/>
    <dgm:cxn modelId="{49237A06-991E-4E01-9538-101F58A7353D}" type="presParOf" srcId="{CF292138-AA2E-4605-B2E8-A2BC59A7F8FB}" destId="{198EF279-E38D-46DE-BE29-34998B7864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B4C76A-60E7-429A-977E-B49AF22E16E5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5EDEED-2CA0-4405-B7B7-F7B41375B28A}">
      <dgm:prSet/>
      <dgm:spPr/>
      <dgm:t>
        <a:bodyPr/>
        <a:lstStyle/>
        <a:p>
          <a:r>
            <a:rPr lang="en-US" b="0" i="0" dirty="0"/>
            <a:t>Deployed as a real-time API for fraud detection, it can accommodate two strategies:</a:t>
          </a:r>
          <a:endParaRPr lang="en-US" dirty="0"/>
        </a:p>
      </dgm:t>
    </dgm:pt>
    <dgm:pt modelId="{4FAC72F0-B150-42C5-A0FE-B173A76E7FDB}" type="parTrans" cxnId="{DC4C9D4C-940D-4437-BD51-F5E3EF4C15DB}">
      <dgm:prSet/>
      <dgm:spPr/>
      <dgm:t>
        <a:bodyPr/>
        <a:lstStyle/>
        <a:p>
          <a:endParaRPr lang="en-US"/>
        </a:p>
      </dgm:t>
    </dgm:pt>
    <dgm:pt modelId="{9A1011C1-FF11-49E7-B00A-45991E10F528}" type="sibTrans" cxnId="{DC4C9D4C-940D-4437-BD51-F5E3EF4C15DB}">
      <dgm:prSet/>
      <dgm:spPr/>
      <dgm:t>
        <a:bodyPr/>
        <a:lstStyle/>
        <a:p>
          <a:endParaRPr lang="en-US"/>
        </a:p>
      </dgm:t>
    </dgm:pt>
    <dgm:pt modelId="{FF8A964A-C41E-4ECE-BED7-99D14E998006}">
      <dgm:prSet/>
      <dgm:spPr/>
      <dgm:t>
        <a:bodyPr/>
        <a:lstStyle/>
        <a:p>
          <a:r>
            <a:rPr lang="en-US" b="0" i="0" dirty="0"/>
            <a:t>Tailored for in-person transactions, focusing on reducing false positives (FP), minimizing interruptions, and prioritizing accuracy.</a:t>
          </a:r>
          <a:endParaRPr lang="en-US" dirty="0"/>
        </a:p>
      </dgm:t>
    </dgm:pt>
    <dgm:pt modelId="{84F14FE8-FFC0-453E-B7C8-9E7C739BCFF5}" type="parTrans" cxnId="{5074E105-EC8F-4901-9974-FFAE65AEA6E0}">
      <dgm:prSet/>
      <dgm:spPr/>
      <dgm:t>
        <a:bodyPr/>
        <a:lstStyle/>
        <a:p>
          <a:endParaRPr lang="en-US"/>
        </a:p>
      </dgm:t>
    </dgm:pt>
    <dgm:pt modelId="{88352455-3A53-492F-93A2-FD3D895A6A2E}" type="sibTrans" cxnId="{5074E105-EC8F-4901-9974-FFAE65AEA6E0}">
      <dgm:prSet/>
      <dgm:spPr/>
      <dgm:t>
        <a:bodyPr/>
        <a:lstStyle/>
        <a:p>
          <a:endParaRPr lang="en-US"/>
        </a:p>
      </dgm:t>
    </dgm:pt>
    <dgm:pt modelId="{FA633E2A-D92E-4029-B80A-1981B581E19F}">
      <dgm:prSet/>
      <dgm:spPr/>
      <dgm:t>
        <a:bodyPr/>
        <a:lstStyle/>
        <a:p>
          <a:r>
            <a:rPr lang="en-US" b="0" i="0"/>
            <a:t>Tailored for online transactions, aiming to lower false negatives (FN) while emphasizing recall.</a:t>
          </a:r>
          <a:endParaRPr lang="en-US"/>
        </a:p>
      </dgm:t>
    </dgm:pt>
    <dgm:pt modelId="{341169B4-08EB-49BB-A745-B3462BE21C92}" type="parTrans" cxnId="{5C9BF7F3-75C4-45B8-8F72-CDA827DCDF40}">
      <dgm:prSet/>
      <dgm:spPr/>
      <dgm:t>
        <a:bodyPr/>
        <a:lstStyle/>
        <a:p>
          <a:endParaRPr lang="en-US"/>
        </a:p>
      </dgm:t>
    </dgm:pt>
    <dgm:pt modelId="{641AA462-CFEF-4B0D-A0A8-6135FF2788A9}" type="sibTrans" cxnId="{5C9BF7F3-75C4-45B8-8F72-CDA827DCDF40}">
      <dgm:prSet/>
      <dgm:spPr/>
      <dgm:t>
        <a:bodyPr/>
        <a:lstStyle/>
        <a:p>
          <a:endParaRPr lang="en-US"/>
        </a:p>
      </dgm:t>
    </dgm:pt>
    <dgm:pt modelId="{EA5B7348-D2E9-4B0B-AC3B-99BD1D30C406}">
      <dgm:prSet/>
      <dgm:spPr/>
      <dgm:t>
        <a:bodyPr/>
        <a:lstStyle/>
        <a:p>
          <a:r>
            <a:rPr lang="en-US" b="0" i="0"/>
            <a:t>Key Takeaways:</a:t>
          </a:r>
          <a:endParaRPr lang="en-US"/>
        </a:p>
      </dgm:t>
    </dgm:pt>
    <dgm:pt modelId="{71CA3074-1FE0-40B9-8289-BE3F74C9B736}" type="parTrans" cxnId="{40513E5D-F6B1-484C-8344-88CF5126F8E8}">
      <dgm:prSet/>
      <dgm:spPr/>
      <dgm:t>
        <a:bodyPr/>
        <a:lstStyle/>
        <a:p>
          <a:endParaRPr lang="en-US"/>
        </a:p>
      </dgm:t>
    </dgm:pt>
    <dgm:pt modelId="{DD13C663-7D4F-4947-8C3C-820D24140636}" type="sibTrans" cxnId="{40513E5D-F6B1-484C-8344-88CF5126F8E8}">
      <dgm:prSet/>
      <dgm:spPr/>
      <dgm:t>
        <a:bodyPr/>
        <a:lstStyle/>
        <a:p>
          <a:endParaRPr lang="en-US"/>
        </a:p>
      </dgm:t>
    </dgm:pt>
    <dgm:pt modelId="{70CEB1BD-6048-453B-B8DB-A0521BB9A3EC}">
      <dgm:prSet/>
      <dgm:spPr/>
      <dgm:t>
        <a:bodyPr/>
        <a:lstStyle/>
        <a:p>
          <a:r>
            <a:rPr lang="en-US" b="0" i="0"/>
            <a:t>Importance of class balancing</a:t>
          </a:r>
          <a:endParaRPr lang="en-US"/>
        </a:p>
      </dgm:t>
    </dgm:pt>
    <dgm:pt modelId="{9125835B-E3D2-4EDA-99EC-A62BD436F6FD}" type="parTrans" cxnId="{5ADBB404-BABD-4CB3-B773-C35BC1D36231}">
      <dgm:prSet/>
      <dgm:spPr/>
      <dgm:t>
        <a:bodyPr/>
        <a:lstStyle/>
        <a:p>
          <a:endParaRPr lang="en-US"/>
        </a:p>
      </dgm:t>
    </dgm:pt>
    <dgm:pt modelId="{42C261AC-8FBC-4DE0-8B57-782EFEFFD263}" type="sibTrans" cxnId="{5ADBB404-BABD-4CB3-B773-C35BC1D36231}">
      <dgm:prSet/>
      <dgm:spPr/>
      <dgm:t>
        <a:bodyPr/>
        <a:lstStyle/>
        <a:p>
          <a:endParaRPr lang="en-US"/>
        </a:p>
      </dgm:t>
    </dgm:pt>
    <dgm:pt modelId="{78AA5D70-CEBE-4BFF-9D7E-32868B6443C6}">
      <dgm:prSet/>
      <dgm:spPr/>
      <dgm:t>
        <a:bodyPr/>
        <a:lstStyle/>
        <a:p>
          <a:r>
            <a:rPr lang="en-US" b="0" i="0"/>
            <a:t>Impact of spatial and temporal factors</a:t>
          </a:r>
          <a:endParaRPr lang="en-US"/>
        </a:p>
      </dgm:t>
    </dgm:pt>
    <dgm:pt modelId="{8495AF9D-8D13-42F3-A4F1-787CA492D7ED}" type="parTrans" cxnId="{6DD4B8E6-B7D3-4B75-860C-73C3FC372892}">
      <dgm:prSet/>
      <dgm:spPr/>
      <dgm:t>
        <a:bodyPr/>
        <a:lstStyle/>
        <a:p>
          <a:endParaRPr lang="en-US"/>
        </a:p>
      </dgm:t>
    </dgm:pt>
    <dgm:pt modelId="{948CEF15-C106-4608-8143-6E99959E151A}" type="sibTrans" cxnId="{6DD4B8E6-B7D3-4B75-860C-73C3FC372892}">
      <dgm:prSet/>
      <dgm:spPr/>
      <dgm:t>
        <a:bodyPr/>
        <a:lstStyle/>
        <a:p>
          <a:endParaRPr lang="en-US"/>
        </a:p>
      </dgm:t>
    </dgm:pt>
    <dgm:pt modelId="{1CFADE87-9BD7-467D-99B8-17A7CC92B6B4}">
      <dgm:prSet/>
      <dgm:spPr/>
      <dgm:t>
        <a:bodyPr/>
        <a:lstStyle/>
        <a:p>
          <a:r>
            <a:rPr lang="en-US" b="0" i="0"/>
            <a:t>The application of ensemble models and resampling techniques enhances performance.</a:t>
          </a:r>
          <a:endParaRPr lang="en-US"/>
        </a:p>
      </dgm:t>
    </dgm:pt>
    <dgm:pt modelId="{9136B886-3F12-41D7-9BB5-60595F67ED06}" type="parTrans" cxnId="{0173AB2E-146B-41BE-BC07-D92FD5E1DD4F}">
      <dgm:prSet/>
      <dgm:spPr/>
      <dgm:t>
        <a:bodyPr/>
        <a:lstStyle/>
        <a:p>
          <a:endParaRPr lang="en-US"/>
        </a:p>
      </dgm:t>
    </dgm:pt>
    <dgm:pt modelId="{0BD1155C-9CEF-4703-8962-D040021B1266}" type="sibTrans" cxnId="{0173AB2E-146B-41BE-BC07-D92FD5E1DD4F}">
      <dgm:prSet/>
      <dgm:spPr/>
      <dgm:t>
        <a:bodyPr/>
        <a:lstStyle/>
        <a:p>
          <a:endParaRPr lang="en-US"/>
        </a:p>
      </dgm:t>
    </dgm:pt>
    <dgm:pt modelId="{F010357F-B74E-42F2-9E54-2078F0C6C497}" type="pres">
      <dgm:prSet presAssocID="{5CB4C76A-60E7-429A-977E-B49AF22E16E5}" presName="Name0" presStyleCnt="0">
        <dgm:presLayoutVars>
          <dgm:dir/>
          <dgm:animLvl val="lvl"/>
          <dgm:resizeHandles val="exact"/>
        </dgm:presLayoutVars>
      </dgm:prSet>
      <dgm:spPr/>
    </dgm:pt>
    <dgm:pt modelId="{94E01250-B059-4DC5-AC2A-C4849FD3744C}" type="pres">
      <dgm:prSet presAssocID="{BC5EDEED-2CA0-4405-B7B7-F7B41375B28A}" presName="linNode" presStyleCnt="0"/>
      <dgm:spPr/>
    </dgm:pt>
    <dgm:pt modelId="{50EC034C-9400-42B7-9287-380895CC79CE}" type="pres">
      <dgm:prSet presAssocID="{BC5EDEED-2CA0-4405-B7B7-F7B41375B28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E4C95D5-4ED1-4547-9967-47B45265B181}" type="pres">
      <dgm:prSet presAssocID="{BC5EDEED-2CA0-4405-B7B7-F7B41375B28A}" presName="descendantText" presStyleLbl="alignAccFollowNode1" presStyleIdx="0" presStyleCnt="2">
        <dgm:presLayoutVars>
          <dgm:bulletEnabled val="1"/>
        </dgm:presLayoutVars>
      </dgm:prSet>
      <dgm:spPr/>
    </dgm:pt>
    <dgm:pt modelId="{8E521EB3-3AD1-4DE1-BF18-F3FF9B50B70F}" type="pres">
      <dgm:prSet presAssocID="{9A1011C1-FF11-49E7-B00A-45991E10F528}" presName="sp" presStyleCnt="0"/>
      <dgm:spPr/>
    </dgm:pt>
    <dgm:pt modelId="{715DD4FE-7F65-4AED-8805-0984907425C0}" type="pres">
      <dgm:prSet presAssocID="{EA5B7348-D2E9-4B0B-AC3B-99BD1D30C406}" presName="linNode" presStyleCnt="0"/>
      <dgm:spPr/>
    </dgm:pt>
    <dgm:pt modelId="{C0BCDD3D-81E4-4284-BE67-D2AB9A49A675}" type="pres">
      <dgm:prSet presAssocID="{EA5B7348-D2E9-4B0B-AC3B-99BD1D30C40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16464E3-0C71-4BA5-8B25-FC83DA2654D6}" type="pres">
      <dgm:prSet presAssocID="{EA5B7348-D2E9-4B0B-AC3B-99BD1D30C40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ADBB404-BABD-4CB3-B773-C35BC1D36231}" srcId="{EA5B7348-D2E9-4B0B-AC3B-99BD1D30C406}" destId="{70CEB1BD-6048-453B-B8DB-A0521BB9A3EC}" srcOrd="0" destOrd="0" parTransId="{9125835B-E3D2-4EDA-99EC-A62BD436F6FD}" sibTransId="{42C261AC-8FBC-4DE0-8B57-782EFEFFD263}"/>
    <dgm:cxn modelId="{5074E105-EC8F-4901-9974-FFAE65AEA6E0}" srcId="{BC5EDEED-2CA0-4405-B7B7-F7B41375B28A}" destId="{FF8A964A-C41E-4ECE-BED7-99D14E998006}" srcOrd="0" destOrd="0" parTransId="{84F14FE8-FFC0-453E-B7C8-9E7C739BCFF5}" sibTransId="{88352455-3A53-492F-93A2-FD3D895A6A2E}"/>
    <dgm:cxn modelId="{F61E1418-1364-491F-BF84-023159DB7B20}" type="presOf" srcId="{78AA5D70-CEBE-4BFF-9D7E-32868B6443C6}" destId="{C16464E3-0C71-4BA5-8B25-FC83DA2654D6}" srcOrd="0" destOrd="1" presId="urn:microsoft.com/office/officeart/2005/8/layout/vList5"/>
    <dgm:cxn modelId="{0173AB2E-146B-41BE-BC07-D92FD5E1DD4F}" srcId="{EA5B7348-D2E9-4B0B-AC3B-99BD1D30C406}" destId="{1CFADE87-9BD7-467D-99B8-17A7CC92B6B4}" srcOrd="2" destOrd="0" parTransId="{9136B886-3F12-41D7-9BB5-60595F67ED06}" sibTransId="{0BD1155C-9CEF-4703-8962-D040021B1266}"/>
    <dgm:cxn modelId="{9C9B0838-98F4-4136-99AE-8CF953BBB1BE}" type="presOf" srcId="{BC5EDEED-2CA0-4405-B7B7-F7B41375B28A}" destId="{50EC034C-9400-42B7-9287-380895CC79CE}" srcOrd="0" destOrd="0" presId="urn:microsoft.com/office/officeart/2005/8/layout/vList5"/>
    <dgm:cxn modelId="{346EDE5B-CD26-4A91-841A-3CEA04B928E4}" type="presOf" srcId="{1CFADE87-9BD7-467D-99B8-17A7CC92B6B4}" destId="{C16464E3-0C71-4BA5-8B25-FC83DA2654D6}" srcOrd="0" destOrd="2" presId="urn:microsoft.com/office/officeart/2005/8/layout/vList5"/>
    <dgm:cxn modelId="{40513E5D-F6B1-484C-8344-88CF5126F8E8}" srcId="{5CB4C76A-60E7-429A-977E-B49AF22E16E5}" destId="{EA5B7348-D2E9-4B0B-AC3B-99BD1D30C406}" srcOrd="1" destOrd="0" parTransId="{71CA3074-1FE0-40B9-8289-BE3F74C9B736}" sibTransId="{DD13C663-7D4F-4947-8C3C-820D24140636}"/>
    <dgm:cxn modelId="{DC4C9D4C-940D-4437-BD51-F5E3EF4C15DB}" srcId="{5CB4C76A-60E7-429A-977E-B49AF22E16E5}" destId="{BC5EDEED-2CA0-4405-B7B7-F7B41375B28A}" srcOrd="0" destOrd="0" parTransId="{4FAC72F0-B150-42C5-A0FE-B173A76E7FDB}" sibTransId="{9A1011C1-FF11-49E7-B00A-45991E10F528}"/>
    <dgm:cxn modelId="{10F8528F-9B0E-4E45-A64F-42A64403CA8E}" type="presOf" srcId="{70CEB1BD-6048-453B-B8DB-A0521BB9A3EC}" destId="{C16464E3-0C71-4BA5-8B25-FC83DA2654D6}" srcOrd="0" destOrd="0" presId="urn:microsoft.com/office/officeart/2005/8/layout/vList5"/>
    <dgm:cxn modelId="{8A16A6B1-662C-4DB2-85CB-4B4E9395B7E9}" type="presOf" srcId="{EA5B7348-D2E9-4B0B-AC3B-99BD1D30C406}" destId="{C0BCDD3D-81E4-4284-BE67-D2AB9A49A675}" srcOrd="0" destOrd="0" presId="urn:microsoft.com/office/officeart/2005/8/layout/vList5"/>
    <dgm:cxn modelId="{AAD90BB2-62C8-473E-9223-8024E19F848D}" type="presOf" srcId="{5CB4C76A-60E7-429A-977E-B49AF22E16E5}" destId="{F010357F-B74E-42F2-9E54-2078F0C6C497}" srcOrd="0" destOrd="0" presId="urn:microsoft.com/office/officeart/2005/8/layout/vList5"/>
    <dgm:cxn modelId="{0E8548DE-0B44-4E3A-81E6-456C472C13EA}" type="presOf" srcId="{FF8A964A-C41E-4ECE-BED7-99D14E998006}" destId="{0E4C95D5-4ED1-4547-9967-47B45265B181}" srcOrd="0" destOrd="0" presId="urn:microsoft.com/office/officeart/2005/8/layout/vList5"/>
    <dgm:cxn modelId="{6DD4B8E6-B7D3-4B75-860C-73C3FC372892}" srcId="{EA5B7348-D2E9-4B0B-AC3B-99BD1D30C406}" destId="{78AA5D70-CEBE-4BFF-9D7E-32868B6443C6}" srcOrd="1" destOrd="0" parTransId="{8495AF9D-8D13-42F3-A4F1-787CA492D7ED}" sibTransId="{948CEF15-C106-4608-8143-6E99959E151A}"/>
    <dgm:cxn modelId="{91C020EA-B3F0-40EF-B8B0-59415C678504}" type="presOf" srcId="{FA633E2A-D92E-4029-B80A-1981B581E19F}" destId="{0E4C95D5-4ED1-4547-9967-47B45265B181}" srcOrd="0" destOrd="1" presId="urn:microsoft.com/office/officeart/2005/8/layout/vList5"/>
    <dgm:cxn modelId="{5C9BF7F3-75C4-45B8-8F72-CDA827DCDF40}" srcId="{BC5EDEED-2CA0-4405-B7B7-F7B41375B28A}" destId="{FA633E2A-D92E-4029-B80A-1981B581E19F}" srcOrd="1" destOrd="0" parTransId="{341169B4-08EB-49BB-A745-B3462BE21C92}" sibTransId="{641AA462-CFEF-4B0D-A0A8-6135FF2788A9}"/>
    <dgm:cxn modelId="{4C8C793A-3D55-4616-96A1-4D55F8ADE6E6}" type="presParOf" srcId="{F010357F-B74E-42F2-9E54-2078F0C6C497}" destId="{94E01250-B059-4DC5-AC2A-C4849FD3744C}" srcOrd="0" destOrd="0" presId="urn:microsoft.com/office/officeart/2005/8/layout/vList5"/>
    <dgm:cxn modelId="{0018459F-87BF-4FEC-A767-7A744DB5A8D0}" type="presParOf" srcId="{94E01250-B059-4DC5-AC2A-C4849FD3744C}" destId="{50EC034C-9400-42B7-9287-380895CC79CE}" srcOrd="0" destOrd="0" presId="urn:microsoft.com/office/officeart/2005/8/layout/vList5"/>
    <dgm:cxn modelId="{7FD28CE6-BACF-4971-B2EA-89DAE2E0F4FE}" type="presParOf" srcId="{94E01250-B059-4DC5-AC2A-C4849FD3744C}" destId="{0E4C95D5-4ED1-4547-9967-47B45265B181}" srcOrd="1" destOrd="0" presId="urn:microsoft.com/office/officeart/2005/8/layout/vList5"/>
    <dgm:cxn modelId="{069F25DE-B057-4028-8830-DADE83E7118B}" type="presParOf" srcId="{F010357F-B74E-42F2-9E54-2078F0C6C497}" destId="{8E521EB3-3AD1-4DE1-BF18-F3FF9B50B70F}" srcOrd="1" destOrd="0" presId="urn:microsoft.com/office/officeart/2005/8/layout/vList5"/>
    <dgm:cxn modelId="{90984F98-AC88-4E63-A4DC-3F3D192BB5F5}" type="presParOf" srcId="{F010357F-B74E-42F2-9E54-2078F0C6C497}" destId="{715DD4FE-7F65-4AED-8805-0984907425C0}" srcOrd="2" destOrd="0" presId="urn:microsoft.com/office/officeart/2005/8/layout/vList5"/>
    <dgm:cxn modelId="{88B6E8B7-F585-46AF-B5FF-69538192E7D9}" type="presParOf" srcId="{715DD4FE-7F65-4AED-8805-0984907425C0}" destId="{C0BCDD3D-81E4-4284-BE67-D2AB9A49A675}" srcOrd="0" destOrd="0" presId="urn:microsoft.com/office/officeart/2005/8/layout/vList5"/>
    <dgm:cxn modelId="{898B141A-2CA3-4B77-9BEF-ACE04DDA500A}" type="presParOf" srcId="{715DD4FE-7F65-4AED-8805-0984907425C0}" destId="{C16464E3-0C71-4BA5-8B25-FC83DA2654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3675-D676-4C86-8A48-0A86E6E5BEEC}">
      <dsp:nvSpPr>
        <dsp:cNvPr id="0" name=""/>
        <dsp:cNvSpPr/>
      </dsp:nvSpPr>
      <dsp:spPr>
        <a:xfrm>
          <a:off x="0" y="167096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100C4-BC9C-47D7-A01B-3569901FE4F5}">
      <dsp:nvSpPr>
        <dsp:cNvPr id="0" name=""/>
        <dsp:cNvSpPr/>
      </dsp:nvSpPr>
      <dsp:spPr>
        <a:xfrm>
          <a:off x="239672" y="1479083"/>
          <a:ext cx="335541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Machine Learning Project Summary</a:t>
          </a:r>
          <a:endParaRPr lang="en-US" sz="1300" kern="1200"/>
        </a:p>
      </dsp:txBody>
      <dsp:txXfrm>
        <a:off x="258406" y="1497817"/>
        <a:ext cx="3317951" cy="346292"/>
      </dsp:txXfrm>
    </dsp:sp>
    <dsp:sp modelId="{8BA6BAAA-C8BF-4DCF-9A51-DFC9194A127F}">
      <dsp:nvSpPr>
        <dsp:cNvPr id="0" name=""/>
        <dsp:cNvSpPr/>
      </dsp:nvSpPr>
      <dsp:spPr>
        <a:xfrm>
          <a:off x="0" y="226064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AAECD-51B0-42C2-B50A-73F1D0DCD1B0}">
      <dsp:nvSpPr>
        <dsp:cNvPr id="0" name=""/>
        <dsp:cNvSpPr/>
      </dsp:nvSpPr>
      <dsp:spPr>
        <a:xfrm>
          <a:off x="239672" y="2068763"/>
          <a:ext cx="3355419" cy="38376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March 29, 2025</a:t>
          </a:r>
          <a:endParaRPr lang="en-US" sz="1300" kern="1200"/>
        </a:p>
      </dsp:txBody>
      <dsp:txXfrm>
        <a:off x="258406" y="2087497"/>
        <a:ext cx="3317951" cy="346292"/>
      </dsp:txXfrm>
    </dsp:sp>
    <dsp:sp modelId="{C5BE5633-D90A-4504-9A53-2A20119E08EF}">
      <dsp:nvSpPr>
        <dsp:cNvPr id="0" name=""/>
        <dsp:cNvSpPr/>
      </dsp:nvSpPr>
      <dsp:spPr>
        <a:xfrm>
          <a:off x="0" y="285032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CD7B5-4BAD-4DA3-BA49-D1395129E2D7}">
      <dsp:nvSpPr>
        <dsp:cNvPr id="0" name=""/>
        <dsp:cNvSpPr/>
      </dsp:nvSpPr>
      <dsp:spPr>
        <a:xfrm>
          <a:off x="239672" y="2658443"/>
          <a:ext cx="3355419" cy="38376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Chervin Daniel</a:t>
          </a:r>
          <a:endParaRPr lang="en-US" sz="1300" kern="1200"/>
        </a:p>
      </dsp:txBody>
      <dsp:txXfrm>
        <a:off x="258406" y="2677177"/>
        <a:ext cx="3317951" cy="346292"/>
      </dsp:txXfrm>
    </dsp:sp>
    <dsp:sp modelId="{2D7F9577-E555-4CA4-A32B-B4C8683C58A4}">
      <dsp:nvSpPr>
        <dsp:cNvPr id="0" name=""/>
        <dsp:cNvSpPr/>
      </dsp:nvSpPr>
      <dsp:spPr>
        <a:xfrm>
          <a:off x="0" y="344000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2B9D1-E586-4CA1-B267-D044CE57F97D}">
      <dsp:nvSpPr>
        <dsp:cNvPr id="0" name=""/>
        <dsp:cNvSpPr/>
      </dsp:nvSpPr>
      <dsp:spPr>
        <a:xfrm>
          <a:off x="239672" y="3248123"/>
          <a:ext cx="3355419" cy="3837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BIU DS-18</a:t>
          </a:r>
          <a:endParaRPr lang="en-US" sz="1300" kern="1200"/>
        </a:p>
      </dsp:txBody>
      <dsp:txXfrm>
        <a:off x="258406" y="3266857"/>
        <a:ext cx="331795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B9D5-E059-425E-8698-AD2741933986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D4192-6543-4FCB-90E6-1A0F63729CA9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11F3C-D7CD-4628-9FA6-5288FCD1EABF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Credit card fraud causes major financial losses and reduces user trust.</a:t>
          </a:r>
          <a:endParaRPr lang="en-US" sz="1500" kern="1200" dirty="0"/>
        </a:p>
      </dsp:txBody>
      <dsp:txXfrm>
        <a:off x="1274714" y="2177"/>
        <a:ext cx="3518741" cy="1103648"/>
      </dsp:txXfrm>
    </dsp:sp>
    <dsp:sp modelId="{75254B48-ED5A-445C-8C4B-E95DE1363927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A0996-65B0-4A89-9490-147023331552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F9B9-DDE6-4312-B54B-A8A35CBBCE07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Goal: Build a machine learning model to detect fraud with minimal false positives.</a:t>
          </a:r>
          <a:endParaRPr lang="en-US" sz="1500" kern="1200"/>
        </a:p>
      </dsp:txBody>
      <dsp:txXfrm>
        <a:off x="1274714" y="1381738"/>
        <a:ext cx="3518741" cy="1103648"/>
      </dsp:txXfrm>
    </dsp:sp>
    <dsp:sp modelId="{EF626183-CF4A-42F0-ACA6-1DB6DE71F3C4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3EF3A-9DBD-48E1-92B9-13B469098501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45742-2F4C-490C-A8CC-903EDBD5E678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Challenge: Only ~0.5% of transactions are fraudulent.</a:t>
          </a:r>
          <a:endParaRPr lang="en-US" sz="1500" kern="1200"/>
        </a:p>
      </dsp:txBody>
      <dsp:txXfrm>
        <a:off x="1274714" y="2761299"/>
        <a:ext cx="3518741" cy="1103648"/>
      </dsp:txXfrm>
    </dsp:sp>
    <dsp:sp modelId="{794CF5C5-8A7C-49C1-B418-17FA95690352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80AD7-99DD-4322-98EF-090495C8E3BB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C4B4-DF9A-4B6E-9789-7D804DD0E448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Approach: Use advanced techniques like feature engineering and SMOTE for better detection.</a:t>
          </a:r>
          <a:endParaRPr lang="en-US" sz="1500" kern="1200"/>
        </a:p>
      </dsp:txBody>
      <dsp:txXfrm>
        <a:off x="1274714" y="4140860"/>
        <a:ext cx="3518741" cy="1103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F0CF9-7AC4-4199-94C2-52A887FE1794}">
      <dsp:nvSpPr>
        <dsp:cNvPr id="0" name=""/>
        <dsp:cNvSpPr/>
      </dsp:nvSpPr>
      <dsp:spPr>
        <a:xfrm>
          <a:off x="0" y="0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Initial dataset: 34.6 million rows; reduced to 300,000 for analysis.</a:t>
          </a:r>
          <a:endParaRPr lang="en-US" sz="1400" kern="1200"/>
        </a:p>
      </dsp:txBody>
      <dsp:txXfrm>
        <a:off x="22054" y="22054"/>
        <a:ext cx="4899067" cy="708882"/>
      </dsp:txXfrm>
    </dsp:sp>
    <dsp:sp modelId="{BC84596A-6A18-4AA1-AEC3-0CD38BCFA186}">
      <dsp:nvSpPr>
        <dsp:cNvPr id="0" name=""/>
        <dsp:cNvSpPr/>
      </dsp:nvSpPr>
      <dsp:spPr>
        <a:xfrm>
          <a:off x="483675" y="889897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Tools employed: Utilized Dask for effective data processing.</a:t>
          </a:r>
          <a:endParaRPr lang="en-US" sz="1400" kern="1200"/>
        </a:p>
      </dsp:txBody>
      <dsp:txXfrm>
        <a:off x="505729" y="911951"/>
        <a:ext cx="4758002" cy="708882"/>
      </dsp:txXfrm>
    </dsp:sp>
    <dsp:sp modelId="{2B006C6B-9C1D-4A67-8EC6-0EB877DC758F}">
      <dsp:nvSpPr>
        <dsp:cNvPr id="0" name=""/>
        <dsp:cNvSpPr/>
      </dsp:nvSpPr>
      <dsp:spPr>
        <a:xfrm>
          <a:off x="960131" y="1779795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Feature engineering: Included Temporal, Geographical, Demographic, and Transactional features.</a:t>
          </a:r>
          <a:endParaRPr lang="en-US" sz="1400" kern="1200"/>
        </a:p>
      </dsp:txBody>
      <dsp:txXfrm>
        <a:off x="982185" y="1801849"/>
        <a:ext cx="4765221" cy="708882"/>
      </dsp:txXfrm>
    </dsp:sp>
    <dsp:sp modelId="{955EC3A5-65E3-4532-9859-022CEC6FA291}">
      <dsp:nvSpPr>
        <dsp:cNvPr id="0" name=""/>
        <dsp:cNvSpPr/>
      </dsp:nvSpPr>
      <dsp:spPr>
        <a:xfrm>
          <a:off x="1443807" y="2669692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Data quality assessment: Ensured no missing values, preserved outliers, and implemented log transformations.</a:t>
          </a:r>
          <a:endParaRPr lang="en-US" sz="1400" kern="1200"/>
        </a:p>
      </dsp:txBody>
      <dsp:txXfrm>
        <a:off x="1465861" y="2691746"/>
        <a:ext cx="4758002" cy="708882"/>
      </dsp:txXfrm>
    </dsp:sp>
    <dsp:sp modelId="{7C260CFC-C80F-4464-ADFD-0332B21DB6EA}">
      <dsp:nvSpPr>
        <dsp:cNvPr id="0" name=""/>
        <dsp:cNvSpPr/>
      </dsp:nvSpPr>
      <dsp:spPr>
        <a:xfrm>
          <a:off x="5285785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95910" y="576722"/>
        <a:ext cx="269193" cy="368306"/>
      </dsp:txXfrm>
    </dsp:sp>
    <dsp:sp modelId="{ABDD6646-5F35-4E8B-BD00-827723F4B022}">
      <dsp:nvSpPr>
        <dsp:cNvPr id="0" name=""/>
        <dsp:cNvSpPr/>
      </dsp:nvSpPr>
      <dsp:spPr>
        <a:xfrm>
          <a:off x="5769461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79586" y="1466619"/>
        <a:ext cx="269193" cy="368306"/>
      </dsp:txXfrm>
    </dsp:sp>
    <dsp:sp modelId="{3CF2F124-E9FF-4B8D-9E0A-58C41DED6690}">
      <dsp:nvSpPr>
        <dsp:cNvPr id="0" name=""/>
        <dsp:cNvSpPr/>
      </dsp:nvSpPr>
      <dsp:spPr>
        <a:xfrm>
          <a:off x="6245917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56042" y="2356517"/>
        <a:ext cx="269193" cy="368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9CFF8-4C57-41BD-AE9B-1279B862591B}">
      <dsp:nvSpPr>
        <dsp:cNvPr id="0" name=""/>
        <dsp:cNvSpPr/>
      </dsp:nvSpPr>
      <dsp:spPr>
        <a:xfrm>
          <a:off x="823762" y="23085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B00CF-4430-47F2-8E07-678E1BF545B1}">
      <dsp:nvSpPr>
        <dsp:cNvPr id="0" name=""/>
        <dsp:cNvSpPr/>
      </dsp:nvSpPr>
      <dsp:spPr>
        <a:xfrm>
          <a:off x="978658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467F6-63BE-4B26-B61E-74FED2F836CA}">
      <dsp:nvSpPr>
        <dsp:cNvPr id="0" name=""/>
        <dsp:cNvSpPr/>
      </dsp:nvSpPr>
      <dsp:spPr>
        <a:xfrm>
          <a:off x="1719419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Fraud rate: approximately 0.5%.</a:t>
          </a:r>
          <a:endParaRPr lang="en-US" sz="1200" kern="1200"/>
        </a:p>
      </dsp:txBody>
      <dsp:txXfrm>
        <a:off x="1719419" y="23085"/>
        <a:ext cx="1738627" cy="737599"/>
      </dsp:txXfrm>
    </dsp:sp>
    <dsp:sp modelId="{54444287-2115-4706-8657-6118D7885F4B}">
      <dsp:nvSpPr>
        <dsp:cNvPr id="0" name=""/>
        <dsp:cNvSpPr/>
      </dsp:nvSpPr>
      <dsp:spPr>
        <a:xfrm>
          <a:off x="3760989" y="23085"/>
          <a:ext cx="737599" cy="737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9E17B-0D1F-46E5-9C17-196DF90C096A}">
      <dsp:nvSpPr>
        <dsp:cNvPr id="0" name=""/>
        <dsp:cNvSpPr/>
      </dsp:nvSpPr>
      <dsp:spPr>
        <a:xfrm>
          <a:off x="3915885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FCDB-8818-450C-84E4-E6E234D26DA0}">
      <dsp:nvSpPr>
        <dsp:cNvPr id="0" name=""/>
        <dsp:cNvSpPr/>
      </dsp:nvSpPr>
      <dsp:spPr>
        <a:xfrm>
          <a:off x="4656646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Characteristics of fraudulent transactions often include:</a:t>
          </a:r>
          <a:endParaRPr lang="en-US" sz="1200" kern="1200"/>
        </a:p>
      </dsp:txBody>
      <dsp:txXfrm>
        <a:off x="4656646" y="23085"/>
        <a:ext cx="1738627" cy="737599"/>
      </dsp:txXfrm>
    </dsp:sp>
    <dsp:sp modelId="{8554058B-E7ED-46BD-BEA4-FF8FD0B546A1}">
      <dsp:nvSpPr>
        <dsp:cNvPr id="0" name=""/>
        <dsp:cNvSpPr/>
      </dsp:nvSpPr>
      <dsp:spPr>
        <a:xfrm>
          <a:off x="823762" y="1342541"/>
          <a:ext cx="737599" cy="737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DE377-D133-4CD9-BBB3-ABFD31DAE84B}">
      <dsp:nvSpPr>
        <dsp:cNvPr id="0" name=""/>
        <dsp:cNvSpPr/>
      </dsp:nvSpPr>
      <dsp:spPr>
        <a:xfrm>
          <a:off x="978658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6FBA-9124-4232-BDE7-60569DBCBEC9}">
      <dsp:nvSpPr>
        <dsp:cNvPr id="0" name=""/>
        <dsp:cNvSpPr/>
      </dsp:nvSpPr>
      <dsp:spPr>
        <a:xfrm>
          <a:off x="1719419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Higher transaction amounts</a:t>
          </a:r>
          <a:endParaRPr lang="en-US" sz="1200" kern="1200"/>
        </a:p>
      </dsp:txBody>
      <dsp:txXfrm>
        <a:off x="1719419" y="1342541"/>
        <a:ext cx="1738627" cy="737599"/>
      </dsp:txXfrm>
    </dsp:sp>
    <dsp:sp modelId="{77969FD4-B9A4-4D56-8FD3-54C23157F9F4}">
      <dsp:nvSpPr>
        <dsp:cNvPr id="0" name=""/>
        <dsp:cNvSpPr/>
      </dsp:nvSpPr>
      <dsp:spPr>
        <a:xfrm>
          <a:off x="3760989" y="1342541"/>
          <a:ext cx="737599" cy="7375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CBEEF-25BF-40E8-89A0-E0B28A6F183E}">
      <dsp:nvSpPr>
        <dsp:cNvPr id="0" name=""/>
        <dsp:cNvSpPr/>
      </dsp:nvSpPr>
      <dsp:spPr>
        <a:xfrm>
          <a:off x="3915885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9B5D-95CA-49FB-942F-23DD67F178E2}">
      <dsp:nvSpPr>
        <dsp:cNvPr id="0" name=""/>
        <dsp:cNvSpPr/>
      </dsp:nvSpPr>
      <dsp:spPr>
        <a:xfrm>
          <a:off x="4656646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Occurrence in categories such as entertainment and groceries</a:t>
          </a:r>
          <a:endParaRPr lang="en-US" sz="1200" kern="1200"/>
        </a:p>
      </dsp:txBody>
      <dsp:txXfrm>
        <a:off x="4656646" y="1342541"/>
        <a:ext cx="1738627" cy="737599"/>
      </dsp:txXfrm>
    </dsp:sp>
    <dsp:sp modelId="{92AFBEEA-CC44-4C41-A941-B9E3CD45F160}">
      <dsp:nvSpPr>
        <dsp:cNvPr id="0" name=""/>
        <dsp:cNvSpPr/>
      </dsp:nvSpPr>
      <dsp:spPr>
        <a:xfrm>
          <a:off x="823762" y="2661997"/>
          <a:ext cx="737599" cy="7375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8EE4C-0F03-4A7F-8CEF-234748F58C34}">
      <dsp:nvSpPr>
        <dsp:cNvPr id="0" name=""/>
        <dsp:cNvSpPr/>
      </dsp:nvSpPr>
      <dsp:spPr>
        <a:xfrm>
          <a:off x="978658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2EB8-7777-4A0E-A33A-D05CCAC08076}">
      <dsp:nvSpPr>
        <dsp:cNvPr id="0" name=""/>
        <dsp:cNvSpPr/>
      </dsp:nvSpPr>
      <dsp:spPr>
        <a:xfrm>
          <a:off x="1719419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Happening during atypical hours</a:t>
          </a:r>
          <a:endParaRPr lang="en-US" sz="1200" kern="1200"/>
        </a:p>
      </dsp:txBody>
      <dsp:txXfrm>
        <a:off x="1719419" y="2661997"/>
        <a:ext cx="1738627" cy="737599"/>
      </dsp:txXfrm>
    </dsp:sp>
    <dsp:sp modelId="{A1DBC836-4CCB-4017-9A94-CA05C1552520}">
      <dsp:nvSpPr>
        <dsp:cNvPr id="0" name=""/>
        <dsp:cNvSpPr/>
      </dsp:nvSpPr>
      <dsp:spPr>
        <a:xfrm>
          <a:off x="3760989" y="2661997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92B9-DEE4-41A3-B172-3A447455469C}">
      <dsp:nvSpPr>
        <dsp:cNvPr id="0" name=""/>
        <dsp:cNvSpPr/>
      </dsp:nvSpPr>
      <dsp:spPr>
        <a:xfrm>
          <a:off x="3915885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157AE-9AC6-4C75-9688-4EA7D2833496}">
      <dsp:nvSpPr>
        <dsp:cNvPr id="0" name=""/>
        <dsp:cNvSpPr/>
      </dsp:nvSpPr>
      <dsp:spPr>
        <a:xfrm>
          <a:off x="4656646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Major indicators: transaction category, amount (log_amt), and hour of occurrence.</a:t>
          </a:r>
          <a:endParaRPr lang="en-US" sz="1200" kern="1200"/>
        </a:p>
      </dsp:txBody>
      <dsp:txXfrm>
        <a:off x="4656646" y="2661997"/>
        <a:ext cx="1738627" cy="737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FFF20-7C81-49CA-872D-F3B5FB44EC58}">
      <dsp:nvSpPr>
        <dsp:cNvPr id="0" name=""/>
        <dsp:cNvSpPr/>
      </dsp:nvSpPr>
      <dsp:spPr>
        <a:xfrm>
          <a:off x="0" y="101093"/>
          <a:ext cx="4793456" cy="164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Models evaluated: Linear Regression, Decision Tree, Random Forest, AdaBoost, Gradient Boosting Machine, Support Vector Machine, </a:t>
          </a:r>
          <a:r>
            <a:rPr lang="en-US" sz="1900" b="0" i="0" kern="1200" dirty="0" err="1"/>
            <a:t>XGBoost</a:t>
          </a:r>
          <a:r>
            <a:rPr lang="en-US" sz="1900" b="0" i="0" kern="1200" dirty="0"/>
            <a:t>.</a:t>
          </a:r>
          <a:endParaRPr lang="en-US" sz="1900" kern="1200" dirty="0"/>
        </a:p>
      </dsp:txBody>
      <dsp:txXfrm>
        <a:off x="80303" y="181396"/>
        <a:ext cx="4632850" cy="1484414"/>
      </dsp:txXfrm>
    </dsp:sp>
    <dsp:sp modelId="{78711746-1A3B-4569-A6EA-083A63F4CFF1}">
      <dsp:nvSpPr>
        <dsp:cNvPr id="0" name=""/>
        <dsp:cNvSpPr/>
      </dsp:nvSpPr>
      <dsp:spPr>
        <a:xfrm>
          <a:off x="0" y="1800833"/>
          <a:ext cx="4793456" cy="164502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Optimization conducted using RandomizedSearchCV.</a:t>
          </a:r>
          <a:endParaRPr lang="en-US" sz="1900" kern="1200"/>
        </a:p>
      </dsp:txBody>
      <dsp:txXfrm>
        <a:off x="80303" y="1881136"/>
        <a:ext cx="4632850" cy="1484414"/>
      </dsp:txXfrm>
    </dsp:sp>
    <dsp:sp modelId="{198EF279-E38D-46DE-BE29-34998B786454}">
      <dsp:nvSpPr>
        <dsp:cNvPr id="0" name=""/>
        <dsp:cNvSpPr/>
      </dsp:nvSpPr>
      <dsp:spPr>
        <a:xfrm>
          <a:off x="0" y="3500573"/>
          <a:ext cx="4793456" cy="16450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Leading models: Random Forest and XGBoost.</a:t>
          </a:r>
          <a:endParaRPr lang="en-US" sz="1900" kern="1200"/>
        </a:p>
      </dsp:txBody>
      <dsp:txXfrm>
        <a:off x="80303" y="3580876"/>
        <a:ext cx="4632850" cy="14844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C95D5-4ED1-4547-9967-47B45265B181}">
      <dsp:nvSpPr>
        <dsp:cNvPr id="0" name=""/>
        <dsp:cNvSpPr/>
      </dsp:nvSpPr>
      <dsp:spPr>
        <a:xfrm rot="5400000">
          <a:off x="4068667" y="-1259692"/>
          <a:ext cx="1680555" cy="462018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Tailored for in-person transactions, focusing on reducing false positives (FP), minimizing interruptions, and prioritizing accuracy.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Tailored for online transactions, aiming to lower false negatives (FN) while emphasizing recall.</a:t>
          </a:r>
          <a:endParaRPr lang="en-US" sz="1600" kern="1200"/>
        </a:p>
      </dsp:txBody>
      <dsp:txXfrm rot="-5400000">
        <a:off x="2598853" y="292160"/>
        <a:ext cx="4538145" cy="1516479"/>
      </dsp:txXfrm>
    </dsp:sp>
    <dsp:sp modelId="{50EC034C-9400-42B7-9287-380895CC79CE}">
      <dsp:nvSpPr>
        <dsp:cNvPr id="0" name=""/>
        <dsp:cNvSpPr/>
      </dsp:nvSpPr>
      <dsp:spPr>
        <a:xfrm>
          <a:off x="0" y="52"/>
          <a:ext cx="2598853" cy="21006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Deployed as a real-time API for fraud detection, it can accommodate two strategies:</a:t>
          </a:r>
          <a:endParaRPr lang="en-US" sz="2100" kern="1200" dirty="0"/>
        </a:p>
      </dsp:txBody>
      <dsp:txXfrm>
        <a:off x="102547" y="102599"/>
        <a:ext cx="2393759" cy="1895600"/>
      </dsp:txXfrm>
    </dsp:sp>
    <dsp:sp modelId="{C16464E3-0C71-4BA5-8B25-FC83DA2654D6}">
      <dsp:nvSpPr>
        <dsp:cNvPr id="0" name=""/>
        <dsp:cNvSpPr/>
      </dsp:nvSpPr>
      <dsp:spPr>
        <a:xfrm rot="5400000">
          <a:off x="4068667" y="946036"/>
          <a:ext cx="1680555" cy="4620183"/>
        </a:xfrm>
        <a:prstGeom prst="round2Same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Importance of class balancing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Impact of spatial and temporal factors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The application of ensemble models and resampling techniques enhances performance.</a:t>
          </a:r>
          <a:endParaRPr lang="en-US" sz="1600" kern="1200"/>
        </a:p>
      </dsp:txBody>
      <dsp:txXfrm rot="-5400000">
        <a:off x="2598853" y="2497888"/>
        <a:ext cx="4538145" cy="1516479"/>
      </dsp:txXfrm>
    </dsp:sp>
    <dsp:sp modelId="{C0BCDD3D-81E4-4284-BE67-D2AB9A49A675}">
      <dsp:nvSpPr>
        <dsp:cNvPr id="0" name=""/>
        <dsp:cNvSpPr/>
      </dsp:nvSpPr>
      <dsp:spPr>
        <a:xfrm>
          <a:off x="0" y="2205781"/>
          <a:ext cx="2598853" cy="2100694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Key Takeaways:</a:t>
          </a:r>
          <a:endParaRPr lang="en-US" sz="2100" kern="1200"/>
        </a:p>
      </dsp:txBody>
      <dsp:txXfrm>
        <a:off x="102547" y="2308328"/>
        <a:ext cx="2393759" cy="189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Credit Card Fraud Detection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F64241A-B8DD-FF82-0D26-538CB152D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0822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EBEBEB"/>
                </a:solidFill>
              </a:rPr>
              <a:t>Model 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0A68142-D57F-4F14-F698-413E8CD09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348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2700">
                <a:solidFill>
                  <a:schemeClr val="tx1"/>
                </a:solidFill>
              </a:rPr>
              <a:t>Model Performance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Accuracy: 99.97% for both Random Forest (RF) and XGBoost.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XGBoost: Exhibits greater precision (False Positives = 3).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RF: Demonstrates superior recall (False Negatives = 7).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Recommendation: Opt for XGBoost to reduce false positives.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77529-F0CF-2513-546F-065986489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489F9A-D937-C1B0-AEAC-697A5110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A0661-794B-4EAD-9D0E-998279D5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60" y="2579291"/>
            <a:ext cx="6397454" cy="25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5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9E48D-4344-673F-EE45-7004F4EB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399778-D709-F40B-A494-925DCDDB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BCE0F-E4A0-EB04-AFBF-6D710D3A5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7" y="2549358"/>
            <a:ext cx="8109857" cy="1737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D6B40-C883-E85F-D200-EEFBCEC2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7" y="4546339"/>
            <a:ext cx="728535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and Key Insights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F79AF90-EB0D-66AF-DB53-980549BF2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952379"/>
              </p:ext>
            </p:extLst>
          </p:nvPr>
        </p:nvGraphicFramePr>
        <p:xfrm>
          <a:off x="965200" y="1779640"/>
          <a:ext cx="7219037" cy="4306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63733C8-C7A1-BEDB-A31C-EA7FB7EF0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86306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Handling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B7CE9-CFFC-59D2-8C80-3D5E7F58B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01398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B8E3704-0CB2-48C2-A46B-EDB62718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872906-1D7A-472A-B90B-D4B00113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09D3A24-9F80-4EC9-9D80-28C5CBA8F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4C2B571-8160-4749-AB99-260E8052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340C-CAF8-24DF-0192-F51519F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32" y="1241266"/>
            <a:ext cx="3067225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2"/>
                </a:solidFill>
              </a:rPr>
              <a:t>Fraud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1F6DD-85BB-78F3-90C8-481B3460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8" b="4"/>
          <a:stretch/>
        </p:blipFill>
        <p:spPr>
          <a:xfrm>
            <a:off x="3887337" y="461682"/>
            <a:ext cx="4939161" cy="2967319"/>
          </a:xfrm>
          <a:custGeom>
            <a:avLst/>
            <a:gdLst/>
            <a:ahLst/>
            <a:cxnLst/>
            <a:rect l="l" t="t" r="r" b="b"/>
            <a:pathLst>
              <a:path w="6585549" h="2967319">
                <a:moveTo>
                  <a:pt x="225406" y="0"/>
                </a:moveTo>
                <a:lnTo>
                  <a:pt x="6585549" y="0"/>
                </a:lnTo>
                <a:lnTo>
                  <a:pt x="6585549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2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2246569" y="1914012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6A2D-C6DC-CCB4-8370-A8C42E94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23" b="-4"/>
          <a:stretch/>
        </p:blipFill>
        <p:spPr>
          <a:xfrm>
            <a:off x="3888042" y="3429000"/>
            <a:ext cx="4938456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9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481FE46-6ADB-016E-B242-3E11F2DEF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266323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982C96-33AB-0375-713F-4B0C3CEA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96" y="533610"/>
            <a:ext cx="4115831" cy="2601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A1A844-4230-4D2B-DC32-7E8F0476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" y="533610"/>
            <a:ext cx="4115830" cy="2601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CAD1F5-22E2-6AC4-3164-5B979DDC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2915"/>
            <a:ext cx="4189153" cy="2601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F9F5E-09CA-3721-948C-ABCB2CDC6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557" y="3631644"/>
            <a:ext cx="426757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7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Sunlight in the forest">
            <a:extLst>
              <a:ext uri="{FF2B5EF4-FFF2-40B4-BE49-F238E27FC236}">
                <a16:creationId xmlns:a16="http://schemas.microsoft.com/office/drawing/2014/main" id="{C942A59E-1FFE-41C9-8CD4-913BF78CCE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3410" b="9090"/>
          <a:stretch/>
        </p:blipFill>
        <p:spPr>
          <a:xfrm>
            <a:off x="355599" y="474134"/>
            <a:ext cx="8432801" cy="5909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7167442" cy="7069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Selection &amp; Class Imbalance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1820333"/>
            <a:ext cx="6619244" cy="4199467"/>
          </a:xfrm>
        </p:spPr>
        <p:txBody>
          <a:bodyPr anchor="ctr">
            <a:normAutofit/>
          </a:bodyPr>
          <a:lstStyle/>
          <a:p>
            <a:pPr marL="740664" indent="-283464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Feature selection employed techniques including Lasso, SVC, Random Forest, and Ridge.</a:t>
            </a:r>
          </a:p>
          <a:p>
            <a:pPr marL="740664" indent="-283464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The resampling methods evaluated included:</a:t>
            </a:r>
          </a:p>
          <a:p>
            <a:pPr marL="742950" lvl="1" indent="-285750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 Balancing, Random Over Sampling (ROS), Random Under Sampling (RUS), SMOTE, and SMOTETomek.</a:t>
            </a:r>
          </a:p>
          <a:p>
            <a:pPr marL="742950" lvl="1" indent="-285750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Of these, SMOTE emerged as the most effective approach for achieving a balance between precision and recall.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0ED6B8-9B7F-339E-BE1B-13BAB3C4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85" y="2670685"/>
            <a:ext cx="6797629" cy="2888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4E4D9B-4CA1-12FF-A004-D9506002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853925"/>
            <a:ext cx="7167442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22131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65C9-17C0-E030-F7FC-105BEF87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92C04-7825-6C50-AEBB-4FDEA67C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Class Imbalance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B6B45-F4E1-ED1F-F322-345D15B9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8" y="2264648"/>
            <a:ext cx="3613351" cy="2872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5AC70-C182-7196-CC8D-EF34F050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8" y="5275523"/>
            <a:ext cx="3673158" cy="1310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400B5-DFB6-58DC-368F-A8EFA8DD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402" y="2264649"/>
            <a:ext cx="3597546" cy="2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2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966</TotalTime>
  <Words>419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Credit Card Fraud Detection</vt:lpstr>
      <vt:lpstr>Project Overview</vt:lpstr>
      <vt:lpstr>Data Handling</vt:lpstr>
      <vt:lpstr>Fraud Visualization</vt:lpstr>
      <vt:lpstr>Exploratory Data Analysis (EDA)</vt:lpstr>
      <vt:lpstr>PowerPoint Presentation</vt:lpstr>
      <vt:lpstr>Feature Selection &amp; Class Imbalance</vt:lpstr>
      <vt:lpstr>Feature Selection</vt:lpstr>
      <vt:lpstr>Class Imbalance</vt:lpstr>
      <vt:lpstr>Model Development</vt:lpstr>
      <vt:lpstr>Model Performance</vt:lpstr>
      <vt:lpstr>Model Selection</vt:lpstr>
      <vt:lpstr>Model Optimization</vt:lpstr>
      <vt:lpstr>Deployment and 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Chervin</dc:creator>
  <cp:keywords/>
  <dc:description>generated using python-pptx</dc:description>
  <cp:lastModifiedBy>Daniel Chervin</cp:lastModifiedBy>
  <cp:revision>9</cp:revision>
  <cp:lastPrinted>2025-03-30T11:35:41Z</cp:lastPrinted>
  <dcterms:created xsi:type="dcterms:W3CDTF">2013-01-27T09:14:16Z</dcterms:created>
  <dcterms:modified xsi:type="dcterms:W3CDTF">2025-03-30T11:36:54Z</dcterms:modified>
  <cp:category/>
</cp:coreProperties>
</file>