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830" y="2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3.svg"/><Relationship Id="rId9" Type="http://schemas.openxmlformats.org/officeDocument/2006/relationships/image" Target="../media/image14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3.svg"/><Relationship Id="rId9" Type="http://schemas.openxmlformats.org/officeDocument/2006/relationships/image" Target="../media/image1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86E8F0-692B-48B5-B605-276B2112E732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46E4F63-8F4D-41A6-907B-1D01846176AB}">
      <dgm:prSet/>
      <dgm:spPr/>
      <dgm:t>
        <a:bodyPr/>
        <a:lstStyle/>
        <a:p>
          <a:r>
            <a:rPr lang="en-US" b="0" i="0"/>
            <a:t>Machine Learning Project Summary</a:t>
          </a:r>
          <a:endParaRPr lang="en-US"/>
        </a:p>
      </dgm:t>
    </dgm:pt>
    <dgm:pt modelId="{C351A933-9B28-42D2-94C2-88FE034929D7}" type="parTrans" cxnId="{805DCB5C-0D7A-4119-87B6-EBFD8B070FB9}">
      <dgm:prSet/>
      <dgm:spPr/>
      <dgm:t>
        <a:bodyPr/>
        <a:lstStyle/>
        <a:p>
          <a:endParaRPr lang="en-US"/>
        </a:p>
      </dgm:t>
    </dgm:pt>
    <dgm:pt modelId="{85791118-5CFE-47C2-8D3C-9522C339DF06}" type="sibTrans" cxnId="{805DCB5C-0D7A-4119-87B6-EBFD8B070FB9}">
      <dgm:prSet/>
      <dgm:spPr/>
      <dgm:t>
        <a:bodyPr/>
        <a:lstStyle/>
        <a:p>
          <a:endParaRPr lang="en-US"/>
        </a:p>
      </dgm:t>
    </dgm:pt>
    <dgm:pt modelId="{C005E6FF-7C68-41AF-97E8-A4DB12AD9BB2}">
      <dgm:prSet/>
      <dgm:spPr/>
      <dgm:t>
        <a:bodyPr/>
        <a:lstStyle/>
        <a:p>
          <a:r>
            <a:rPr lang="en-US" b="0" i="0"/>
            <a:t>March 29, 2025</a:t>
          </a:r>
          <a:endParaRPr lang="en-US"/>
        </a:p>
      </dgm:t>
    </dgm:pt>
    <dgm:pt modelId="{D2C326D2-907F-4E20-9E6B-EC1C0B6DDD56}" type="parTrans" cxnId="{8CAF4892-C868-494D-98CB-3481C662D576}">
      <dgm:prSet/>
      <dgm:spPr/>
      <dgm:t>
        <a:bodyPr/>
        <a:lstStyle/>
        <a:p>
          <a:endParaRPr lang="en-US"/>
        </a:p>
      </dgm:t>
    </dgm:pt>
    <dgm:pt modelId="{00B90A60-7BF4-4DF9-9223-5D0C2A9921B8}" type="sibTrans" cxnId="{8CAF4892-C868-494D-98CB-3481C662D576}">
      <dgm:prSet/>
      <dgm:spPr/>
      <dgm:t>
        <a:bodyPr/>
        <a:lstStyle/>
        <a:p>
          <a:endParaRPr lang="en-US"/>
        </a:p>
      </dgm:t>
    </dgm:pt>
    <dgm:pt modelId="{A2F66C7B-5237-428E-91DD-8F90B370DF25}">
      <dgm:prSet/>
      <dgm:spPr/>
      <dgm:t>
        <a:bodyPr/>
        <a:lstStyle/>
        <a:p>
          <a:r>
            <a:rPr lang="en-US" b="0" i="0"/>
            <a:t>Chervin Daniel</a:t>
          </a:r>
          <a:endParaRPr lang="en-US"/>
        </a:p>
      </dgm:t>
    </dgm:pt>
    <dgm:pt modelId="{EA4BCF5B-0909-4D05-B135-28773F382F5D}" type="parTrans" cxnId="{5F956DC4-E727-4001-95A1-EEE1690B6B5E}">
      <dgm:prSet/>
      <dgm:spPr/>
      <dgm:t>
        <a:bodyPr/>
        <a:lstStyle/>
        <a:p>
          <a:endParaRPr lang="en-US"/>
        </a:p>
      </dgm:t>
    </dgm:pt>
    <dgm:pt modelId="{E167198C-C15B-41F6-84A3-AE73245519CB}" type="sibTrans" cxnId="{5F956DC4-E727-4001-95A1-EEE1690B6B5E}">
      <dgm:prSet/>
      <dgm:spPr/>
      <dgm:t>
        <a:bodyPr/>
        <a:lstStyle/>
        <a:p>
          <a:endParaRPr lang="en-US"/>
        </a:p>
      </dgm:t>
    </dgm:pt>
    <dgm:pt modelId="{8C5707FF-E1B9-4181-9707-A2DBACD7EA56}">
      <dgm:prSet/>
      <dgm:spPr/>
      <dgm:t>
        <a:bodyPr/>
        <a:lstStyle/>
        <a:p>
          <a:r>
            <a:rPr lang="en-US" b="0" i="0"/>
            <a:t>BIU DS-18</a:t>
          </a:r>
          <a:endParaRPr lang="en-US"/>
        </a:p>
      </dgm:t>
    </dgm:pt>
    <dgm:pt modelId="{7D1DBEE1-8BBD-48F3-94E7-297F2C3129BB}" type="parTrans" cxnId="{4A40B7A3-7843-4F7C-9554-6A56BA61012A}">
      <dgm:prSet/>
      <dgm:spPr/>
      <dgm:t>
        <a:bodyPr/>
        <a:lstStyle/>
        <a:p>
          <a:endParaRPr lang="en-US"/>
        </a:p>
      </dgm:t>
    </dgm:pt>
    <dgm:pt modelId="{C7C59428-F0E3-416A-B80C-7C8D2B6402D3}" type="sibTrans" cxnId="{4A40B7A3-7843-4F7C-9554-6A56BA61012A}">
      <dgm:prSet/>
      <dgm:spPr/>
      <dgm:t>
        <a:bodyPr/>
        <a:lstStyle/>
        <a:p>
          <a:endParaRPr lang="en-US"/>
        </a:p>
      </dgm:t>
    </dgm:pt>
    <dgm:pt modelId="{A00FC915-E228-4433-92B4-DAAC4037889C}" type="pres">
      <dgm:prSet presAssocID="{CF86E8F0-692B-48B5-B605-276B2112E732}" presName="linear" presStyleCnt="0">
        <dgm:presLayoutVars>
          <dgm:dir/>
          <dgm:animLvl val="lvl"/>
          <dgm:resizeHandles val="exact"/>
        </dgm:presLayoutVars>
      </dgm:prSet>
      <dgm:spPr/>
    </dgm:pt>
    <dgm:pt modelId="{3FEA305C-814C-4344-B4DF-E89F577DEA30}" type="pres">
      <dgm:prSet presAssocID="{346E4F63-8F4D-41A6-907B-1D01846176AB}" presName="parentLin" presStyleCnt="0"/>
      <dgm:spPr/>
    </dgm:pt>
    <dgm:pt modelId="{746ADA6B-EC11-4CDB-9492-AD6C4D5A6EC8}" type="pres">
      <dgm:prSet presAssocID="{346E4F63-8F4D-41A6-907B-1D01846176AB}" presName="parentLeftMargin" presStyleLbl="node1" presStyleIdx="0" presStyleCnt="4"/>
      <dgm:spPr/>
    </dgm:pt>
    <dgm:pt modelId="{CC8100C4-BC9C-47D7-A01B-3569901FE4F5}" type="pres">
      <dgm:prSet presAssocID="{346E4F63-8F4D-41A6-907B-1D01846176AB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70448AA5-F81A-4E3E-84A2-13691554C23F}" type="pres">
      <dgm:prSet presAssocID="{346E4F63-8F4D-41A6-907B-1D01846176AB}" presName="negativeSpace" presStyleCnt="0"/>
      <dgm:spPr/>
    </dgm:pt>
    <dgm:pt modelId="{433A3675-D676-4C86-8A48-0A86E6E5BEEC}" type="pres">
      <dgm:prSet presAssocID="{346E4F63-8F4D-41A6-907B-1D01846176AB}" presName="childText" presStyleLbl="conFgAcc1" presStyleIdx="0" presStyleCnt="4">
        <dgm:presLayoutVars>
          <dgm:bulletEnabled val="1"/>
        </dgm:presLayoutVars>
      </dgm:prSet>
      <dgm:spPr/>
    </dgm:pt>
    <dgm:pt modelId="{35E72D8C-BEFD-4098-9384-7CD137E28CF8}" type="pres">
      <dgm:prSet presAssocID="{85791118-5CFE-47C2-8D3C-9522C339DF06}" presName="spaceBetweenRectangles" presStyleCnt="0"/>
      <dgm:spPr/>
    </dgm:pt>
    <dgm:pt modelId="{A75D469C-8A08-424E-890F-4B6A42ACA080}" type="pres">
      <dgm:prSet presAssocID="{C005E6FF-7C68-41AF-97E8-A4DB12AD9BB2}" presName="parentLin" presStyleCnt="0"/>
      <dgm:spPr/>
    </dgm:pt>
    <dgm:pt modelId="{902AD979-D03A-43AB-8A72-976F95EFD6F8}" type="pres">
      <dgm:prSet presAssocID="{C005E6FF-7C68-41AF-97E8-A4DB12AD9BB2}" presName="parentLeftMargin" presStyleLbl="node1" presStyleIdx="0" presStyleCnt="4"/>
      <dgm:spPr/>
    </dgm:pt>
    <dgm:pt modelId="{265AAECD-51B0-42C2-B50A-73F1D0DCD1B0}" type="pres">
      <dgm:prSet presAssocID="{C005E6FF-7C68-41AF-97E8-A4DB12AD9BB2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EB2EB6B8-81F3-4B34-A050-C19780E34ABE}" type="pres">
      <dgm:prSet presAssocID="{C005E6FF-7C68-41AF-97E8-A4DB12AD9BB2}" presName="negativeSpace" presStyleCnt="0"/>
      <dgm:spPr/>
    </dgm:pt>
    <dgm:pt modelId="{8BA6BAAA-C8BF-4DCF-9A51-DFC9194A127F}" type="pres">
      <dgm:prSet presAssocID="{C005E6FF-7C68-41AF-97E8-A4DB12AD9BB2}" presName="childText" presStyleLbl="conFgAcc1" presStyleIdx="1" presStyleCnt="4">
        <dgm:presLayoutVars>
          <dgm:bulletEnabled val="1"/>
        </dgm:presLayoutVars>
      </dgm:prSet>
      <dgm:spPr/>
    </dgm:pt>
    <dgm:pt modelId="{AF8A1649-39AB-429B-B55E-129B41870F82}" type="pres">
      <dgm:prSet presAssocID="{00B90A60-7BF4-4DF9-9223-5D0C2A9921B8}" presName="spaceBetweenRectangles" presStyleCnt="0"/>
      <dgm:spPr/>
    </dgm:pt>
    <dgm:pt modelId="{89E37668-D9C4-42EB-BD60-65175D20A9FF}" type="pres">
      <dgm:prSet presAssocID="{A2F66C7B-5237-428E-91DD-8F90B370DF25}" presName="parentLin" presStyleCnt="0"/>
      <dgm:spPr/>
    </dgm:pt>
    <dgm:pt modelId="{1D196B7F-D125-4F68-9DD3-BDA24D62F0AD}" type="pres">
      <dgm:prSet presAssocID="{A2F66C7B-5237-428E-91DD-8F90B370DF25}" presName="parentLeftMargin" presStyleLbl="node1" presStyleIdx="1" presStyleCnt="4"/>
      <dgm:spPr/>
    </dgm:pt>
    <dgm:pt modelId="{237CD7B5-4BAD-4DA3-BA49-D1395129E2D7}" type="pres">
      <dgm:prSet presAssocID="{A2F66C7B-5237-428E-91DD-8F90B370DF25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2ADE9D9B-C970-406F-A606-2756E14ED5D3}" type="pres">
      <dgm:prSet presAssocID="{A2F66C7B-5237-428E-91DD-8F90B370DF25}" presName="negativeSpace" presStyleCnt="0"/>
      <dgm:spPr/>
    </dgm:pt>
    <dgm:pt modelId="{C5BE5633-D90A-4504-9A53-2A20119E08EF}" type="pres">
      <dgm:prSet presAssocID="{A2F66C7B-5237-428E-91DD-8F90B370DF25}" presName="childText" presStyleLbl="conFgAcc1" presStyleIdx="2" presStyleCnt="4">
        <dgm:presLayoutVars>
          <dgm:bulletEnabled val="1"/>
        </dgm:presLayoutVars>
      </dgm:prSet>
      <dgm:spPr/>
    </dgm:pt>
    <dgm:pt modelId="{C92D40F0-C5DF-451E-A745-1F8B44A2423E}" type="pres">
      <dgm:prSet presAssocID="{E167198C-C15B-41F6-84A3-AE73245519CB}" presName="spaceBetweenRectangles" presStyleCnt="0"/>
      <dgm:spPr/>
    </dgm:pt>
    <dgm:pt modelId="{F31DF994-0D6D-4849-AFDB-BF36F07F43F4}" type="pres">
      <dgm:prSet presAssocID="{8C5707FF-E1B9-4181-9707-A2DBACD7EA56}" presName="parentLin" presStyleCnt="0"/>
      <dgm:spPr/>
    </dgm:pt>
    <dgm:pt modelId="{EC3DC0F4-23C5-40BD-926F-0086529C1934}" type="pres">
      <dgm:prSet presAssocID="{8C5707FF-E1B9-4181-9707-A2DBACD7EA56}" presName="parentLeftMargin" presStyleLbl="node1" presStyleIdx="2" presStyleCnt="4"/>
      <dgm:spPr/>
    </dgm:pt>
    <dgm:pt modelId="{1542B9D1-E586-4CA1-B267-D044CE57F97D}" type="pres">
      <dgm:prSet presAssocID="{8C5707FF-E1B9-4181-9707-A2DBACD7EA56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1A3D37FB-7464-41AC-9088-A58E9CB7A365}" type="pres">
      <dgm:prSet presAssocID="{8C5707FF-E1B9-4181-9707-A2DBACD7EA56}" presName="negativeSpace" presStyleCnt="0"/>
      <dgm:spPr/>
    </dgm:pt>
    <dgm:pt modelId="{2D7F9577-E555-4CA4-A32B-B4C8683C58A4}" type="pres">
      <dgm:prSet presAssocID="{8C5707FF-E1B9-4181-9707-A2DBACD7EA56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D4FE9701-DD1D-4E3B-ADE6-6DDA0FF30932}" type="presOf" srcId="{8C5707FF-E1B9-4181-9707-A2DBACD7EA56}" destId="{EC3DC0F4-23C5-40BD-926F-0086529C1934}" srcOrd="0" destOrd="0" presId="urn:microsoft.com/office/officeart/2005/8/layout/list1"/>
    <dgm:cxn modelId="{B698F325-D057-4FD8-9B18-CF20D4286AB2}" type="presOf" srcId="{8C5707FF-E1B9-4181-9707-A2DBACD7EA56}" destId="{1542B9D1-E586-4CA1-B267-D044CE57F97D}" srcOrd="1" destOrd="0" presId="urn:microsoft.com/office/officeart/2005/8/layout/list1"/>
    <dgm:cxn modelId="{805DCB5C-0D7A-4119-87B6-EBFD8B070FB9}" srcId="{CF86E8F0-692B-48B5-B605-276B2112E732}" destId="{346E4F63-8F4D-41A6-907B-1D01846176AB}" srcOrd="0" destOrd="0" parTransId="{C351A933-9B28-42D2-94C2-88FE034929D7}" sibTransId="{85791118-5CFE-47C2-8D3C-9522C339DF06}"/>
    <dgm:cxn modelId="{5D3BB45E-7FDD-4CF7-9BF1-ABA4BA57F70C}" type="presOf" srcId="{C005E6FF-7C68-41AF-97E8-A4DB12AD9BB2}" destId="{902AD979-D03A-43AB-8A72-976F95EFD6F8}" srcOrd="0" destOrd="0" presId="urn:microsoft.com/office/officeart/2005/8/layout/list1"/>
    <dgm:cxn modelId="{82CCDF65-BEB3-4F3B-BCCA-053149F200AE}" type="presOf" srcId="{346E4F63-8F4D-41A6-907B-1D01846176AB}" destId="{746ADA6B-EC11-4CDB-9492-AD6C4D5A6EC8}" srcOrd="0" destOrd="0" presId="urn:microsoft.com/office/officeart/2005/8/layout/list1"/>
    <dgm:cxn modelId="{F2D3ED4B-CEBC-4535-9698-4ECB2BA4B1B2}" type="presOf" srcId="{CF86E8F0-692B-48B5-B605-276B2112E732}" destId="{A00FC915-E228-4433-92B4-DAAC4037889C}" srcOrd="0" destOrd="0" presId="urn:microsoft.com/office/officeart/2005/8/layout/list1"/>
    <dgm:cxn modelId="{8CAF4892-C868-494D-98CB-3481C662D576}" srcId="{CF86E8F0-692B-48B5-B605-276B2112E732}" destId="{C005E6FF-7C68-41AF-97E8-A4DB12AD9BB2}" srcOrd="1" destOrd="0" parTransId="{D2C326D2-907F-4E20-9E6B-EC1C0B6DDD56}" sibTransId="{00B90A60-7BF4-4DF9-9223-5D0C2A9921B8}"/>
    <dgm:cxn modelId="{4A40B7A3-7843-4F7C-9554-6A56BA61012A}" srcId="{CF86E8F0-692B-48B5-B605-276B2112E732}" destId="{8C5707FF-E1B9-4181-9707-A2DBACD7EA56}" srcOrd="3" destOrd="0" parTransId="{7D1DBEE1-8BBD-48F3-94E7-297F2C3129BB}" sibTransId="{C7C59428-F0E3-416A-B80C-7C8D2B6402D3}"/>
    <dgm:cxn modelId="{FA8C98A5-4FB8-4D33-8FEE-1407AC69EAF3}" type="presOf" srcId="{A2F66C7B-5237-428E-91DD-8F90B370DF25}" destId="{1D196B7F-D125-4F68-9DD3-BDA24D62F0AD}" srcOrd="0" destOrd="0" presId="urn:microsoft.com/office/officeart/2005/8/layout/list1"/>
    <dgm:cxn modelId="{C32EC4B8-5DD7-457C-85CD-3197EB445BCF}" type="presOf" srcId="{A2F66C7B-5237-428E-91DD-8F90B370DF25}" destId="{237CD7B5-4BAD-4DA3-BA49-D1395129E2D7}" srcOrd="1" destOrd="0" presId="urn:microsoft.com/office/officeart/2005/8/layout/list1"/>
    <dgm:cxn modelId="{5F956DC4-E727-4001-95A1-EEE1690B6B5E}" srcId="{CF86E8F0-692B-48B5-B605-276B2112E732}" destId="{A2F66C7B-5237-428E-91DD-8F90B370DF25}" srcOrd="2" destOrd="0" parTransId="{EA4BCF5B-0909-4D05-B135-28773F382F5D}" sibTransId="{E167198C-C15B-41F6-84A3-AE73245519CB}"/>
    <dgm:cxn modelId="{B4FE75D4-B443-4FFA-9BF9-55E98A2CCC5A}" type="presOf" srcId="{C005E6FF-7C68-41AF-97E8-A4DB12AD9BB2}" destId="{265AAECD-51B0-42C2-B50A-73F1D0DCD1B0}" srcOrd="1" destOrd="0" presId="urn:microsoft.com/office/officeart/2005/8/layout/list1"/>
    <dgm:cxn modelId="{E1D23AF3-6B22-4318-91BE-73573182DEC1}" type="presOf" srcId="{346E4F63-8F4D-41A6-907B-1D01846176AB}" destId="{CC8100C4-BC9C-47D7-A01B-3569901FE4F5}" srcOrd="1" destOrd="0" presId="urn:microsoft.com/office/officeart/2005/8/layout/list1"/>
    <dgm:cxn modelId="{1FD84B54-02C6-46D0-99B0-B44DBDCD8837}" type="presParOf" srcId="{A00FC915-E228-4433-92B4-DAAC4037889C}" destId="{3FEA305C-814C-4344-B4DF-E89F577DEA30}" srcOrd="0" destOrd="0" presId="urn:microsoft.com/office/officeart/2005/8/layout/list1"/>
    <dgm:cxn modelId="{F2B3551B-D993-4B28-8BED-978F7A457E18}" type="presParOf" srcId="{3FEA305C-814C-4344-B4DF-E89F577DEA30}" destId="{746ADA6B-EC11-4CDB-9492-AD6C4D5A6EC8}" srcOrd="0" destOrd="0" presId="urn:microsoft.com/office/officeart/2005/8/layout/list1"/>
    <dgm:cxn modelId="{EE89B117-DC3E-4271-B17F-A222FDA3E4B1}" type="presParOf" srcId="{3FEA305C-814C-4344-B4DF-E89F577DEA30}" destId="{CC8100C4-BC9C-47D7-A01B-3569901FE4F5}" srcOrd="1" destOrd="0" presId="urn:microsoft.com/office/officeart/2005/8/layout/list1"/>
    <dgm:cxn modelId="{6E9482C4-3332-45B0-B4D4-701E6372130F}" type="presParOf" srcId="{A00FC915-E228-4433-92B4-DAAC4037889C}" destId="{70448AA5-F81A-4E3E-84A2-13691554C23F}" srcOrd="1" destOrd="0" presId="urn:microsoft.com/office/officeart/2005/8/layout/list1"/>
    <dgm:cxn modelId="{57B8FD22-C800-4F3D-9077-36FF51129A6E}" type="presParOf" srcId="{A00FC915-E228-4433-92B4-DAAC4037889C}" destId="{433A3675-D676-4C86-8A48-0A86E6E5BEEC}" srcOrd="2" destOrd="0" presId="urn:microsoft.com/office/officeart/2005/8/layout/list1"/>
    <dgm:cxn modelId="{B257E7AB-50C7-4C49-B99C-7B507907B183}" type="presParOf" srcId="{A00FC915-E228-4433-92B4-DAAC4037889C}" destId="{35E72D8C-BEFD-4098-9384-7CD137E28CF8}" srcOrd="3" destOrd="0" presId="urn:microsoft.com/office/officeart/2005/8/layout/list1"/>
    <dgm:cxn modelId="{97B53EF6-9A5E-48D6-805F-29ABA3C48F88}" type="presParOf" srcId="{A00FC915-E228-4433-92B4-DAAC4037889C}" destId="{A75D469C-8A08-424E-890F-4B6A42ACA080}" srcOrd="4" destOrd="0" presId="urn:microsoft.com/office/officeart/2005/8/layout/list1"/>
    <dgm:cxn modelId="{8E5AAC37-DAE6-4583-8C6B-9164CB964C5B}" type="presParOf" srcId="{A75D469C-8A08-424E-890F-4B6A42ACA080}" destId="{902AD979-D03A-43AB-8A72-976F95EFD6F8}" srcOrd="0" destOrd="0" presId="urn:microsoft.com/office/officeart/2005/8/layout/list1"/>
    <dgm:cxn modelId="{A944DCCB-DEC3-4CCC-9B46-883686BA04F2}" type="presParOf" srcId="{A75D469C-8A08-424E-890F-4B6A42ACA080}" destId="{265AAECD-51B0-42C2-B50A-73F1D0DCD1B0}" srcOrd="1" destOrd="0" presId="urn:microsoft.com/office/officeart/2005/8/layout/list1"/>
    <dgm:cxn modelId="{E6E56FD6-4C82-4555-8D61-CA5109A6A3CD}" type="presParOf" srcId="{A00FC915-E228-4433-92B4-DAAC4037889C}" destId="{EB2EB6B8-81F3-4B34-A050-C19780E34ABE}" srcOrd="5" destOrd="0" presId="urn:microsoft.com/office/officeart/2005/8/layout/list1"/>
    <dgm:cxn modelId="{04A516D5-3619-43DD-8532-2A026CC76FB2}" type="presParOf" srcId="{A00FC915-E228-4433-92B4-DAAC4037889C}" destId="{8BA6BAAA-C8BF-4DCF-9A51-DFC9194A127F}" srcOrd="6" destOrd="0" presId="urn:microsoft.com/office/officeart/2005/8/layout/list1"/>
    <dgm:cxn modelId="{B8223152-841A-48D9-B4C6-BF0E8B9F9633}" type="presParOf" srcId="{A00FC915-E228-4433-92B4-DAAC4037889C}" destId="{AF8A1649-39AB-429B-B55E-129B41870F82}" srcOrd="7" destOrd="0" presId="urn:microsoft.com/office/officeart/2005/8/layout/list1"/>
    <dgm:cxn modelId="{D7FFB02A-5EA4-4963-8398-CFEF02DEA27F}" type="presParOf" srcId="{A00FC915-E228-4433-92B4-DAAC4037889C}" destId="{89E37668-D9C4-42EB-BD60-65175D20A9FF}" srcOrd="8" destOrd="0" presId="urn:microsoft.com/office/officeart/2005/8/layout/list1"/>
    <dgm:cxn modelId="{8880AF31-10E3-4BA0-A06C-532D6C455E2C}" type="presParOf" srcId="{89E37668-D9C4-42EB-BD60-65175D20A9FF}" destId="{1D196B7F-D125-4F68-9DD3-BDA24D62F0AD}" srcOrd="0" destOrd="0" presId="urn:microsoft.com/office/officeart/2005/8/layout/list1"/>
    <dgm:cxn modelId="{CE90DDE6-B848-499C-A39A-515228A86FA6}" type="presParOf" srcId="{89E37668-D9C4-42EB-BD60-65175D20A9FF}" destId="{237CD7B5-4BAD-4DA3-BA49-D1395129E2D7}" srcOrd="1" destOrd="0" presId="urn:microsoft.com/office/officeart/2005/8/layout/list1"/>
    <dgm:cxn modelId="{FDFCF26E-7075-4281-934A-03551E5E7509}" type="presParOf" srcId="{A00FC915-E228-4433-92B4-DAAC4037889C}" destId="{2ADE9D9B-C970-406F-A606-2756E14ED5D3}" srcOrd="9" destOrd="0" presId="urn:microsoft.com/office/officeart/2005/8/layout/list1"/>
    <dgm:cxn modelId="{4C80D718-194E-4A51-8FFC-BFF3FDB1DE92}" type="presParOf" srcId="{A00FC915-E228-4433-92B4-DAAC4037889C}" destId="{C5BE5633-D90A-4504-9A53-2A20119E08EF}" srcOrd="10" destOrd="0" presId="urn:microsoft.com/office/officeart/2005/8/layout/list1"/>
    <dgm:cxn modelId="{E5E4FECD-4F76-44A7-AAE9-491DFE806036}" type="presParOf" srcId="{A00FC915-E228-4433-92B4-DAAC4037889C}" destId="{C92D40F0-C5DF-451E-A745-1F8B44A2423E}" srcOrd="11" destOrd="0" presId="urn:microsoft.com/office/officeart/2005/8/layout/list1"/>
    <dgm:cxn modelId="{5D6F01FD-A912-4E44-8DFE-5E32E1C96B9D}" type="presParOf" srcId="{A00FC915-E228-4433-92B4-DAAC4037889C}" destId="{F31DF994-0D6D-4849-AFDB-BF36F07F43F4}" srcOrd="12" destOrd="0" presId="urn:microsoft.com/office/officeart/2005/8/layout/list1"/>
    <dgm:cxn modelId="{A25222F7-DEC1-4D17-9719-45EF7C63A1EC}" type="presParOf" srcId="{F31DF994-0D6D-4849-AFDB-BF36F07F43F4}" destId="{EC3DC0F4-23C5-40BD-926F-0086529C1934}" srcOrd="0" destOrd="0" presId="urn:microsoft.com/office/officeart/2005/8/layout/list1"/>
    <dgm:cxn modelId="{3E9AEBAC-453E-4E59-B41B-585AD2E705DB}" type="presParOf" srcId="{F31DF994-0D6D-4849-AFDB-BF36F07F43F4}" destId="{1542B9D1-E586-4CA1-B267-D044CE57F97D}" srcOrd="1" destOrd="0" presId="urn:microsoft.com/office/officeart/2005/8/layout/list1"/>
    <dgm:cxn modelId="{2F3B2A47-0E79-4204-A016-67A860490F34}" type="presParOf" srcId="{A00FC915-E228-4433-92B4-DAAC4037889C}" destId="{1A3D37FB-7464-41AC-9088-A58E9CB7A365}" srcOrd="13" destOrd="0" presId="urn:microsoft.com/office/officeart/2005/8/layout/list1"/>
    <dgm:cxn modelId="{C57AFA5F-7021-4B7A-88BD-6745A950B48E}" type="presParOf" srcId="{A00FC915-E228-4433-92B4-DAAC4037889C}" destId="{2D7F9577-E555-4CA4-A32B-B4C8683C58A4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7163457-6ED2-4232-A5F7-A9FBCA615388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7FAC6CA9-9A45-4978-A5BD-7587254BB024}">
      <dgm:prSet/>
      <dgm:spPr/>
      <dgm:t>
        <a:bodyPr/>
        <a:lstStyle/>
        <a:p>
          <a:pPr>
            <a:defRPr cap="all"/>
          </a:pPr>
          <a:r>
            <a:rPr lang="en-US" b="0" i="0"/>
            <a:t>Credit card fraud causes major financial losses and reduces user trust.</a:t>
          </a:r>
          <a:endParaRPr lang="en-US"/>
        </a:p>
      </dgm:t>
    </dgm:pt>
    <dgm:pt modelId="{7157D6B1-C985-49CF-8208-422E5083CE1A}" type="parTrans" cxnId="{072AB1D5-350B-455D-BE02-D9000F391EB9}">
      <dgm:prSet/>
      <dgm:spPr/>
      <dgm:t>
        <a:bodyPr/>
        <a:lstStyle/>
        <a:p>
          <a:endParaRPr lang="en-US"/>
        </a:p>
      </dgm:t>
    </dgm:pt>
    <dgm:pt modelId="{BE52270C-2653-4783-9113-3F65419257F5}" type="sibTrans" cxnId="{072AB1D5-350B-455D-BE02-D9000F391EB9}">
      <dgm:prSet/>
      <dgm:spPr/>
      <dgm:t>
        <a:bodyPr/>
        <a:lstStyle/>
        <a:p>
          <a:endParaRPr lang="en-US"/>
        </a:p>
      </dgm:t>
    </dgm:pt>
    <dgm:pt modelId="{C73D238A-D9D1-4EF8-843F-5A606ED7EABE}">
      <dgm:prSet/>
      <dgm:spPr/>
      <dgm:t>
        <a:bodyPr/>
        <a:lstStyle/>
        <a:p>
          <a:pPr>
            <a:defRPr cap="all"/>
          </a:pPr>
          <a:r>
            <a:rPr lang="en-US" b="0" i="0"/>
            <a:t>Goal: Build a machine learning model to detect fraud with minimal false positives.</a:t>
          </a:r>
          <a:endParaRPr lang="en-US"/>
        </a:p>
      </dgm:t>
    </dgm:pt>
    <dgm:pt modelId="{613639EF-F339-4A99-B90C-8E14F335C33A}" type="parTrans" cxnId="{54266CC0-633A-469E-A367-2AEC946FABBD}">
      <dgm:prSet/>
      <dgm:spPr/>
      <dgm:t>
        <a:bodyPr/>
        <a:lstStyle/>
        <a:p>
          <a:endParaRPr lang="en-US"/>
        </a:p>
      </dgm:t>
    </dgm:pt>
    <dgm:pt modelId="{7A7233FB-1A9C-47DC-94AE-F7232EA26A4B}" type="sibTrans" cxnId="{54266CC0-633A-469E-A367-2AEC946FABBD}">
      <dgm:prSet/>
      <dgm:spPr/>
      <dgm:t>
        <a:bodyPr/>
        <a:lstStyle/>
        <a:p>
          <a:endParaRPr lang="en-US"/>
        </a:p>
      </dgm:t>
    </dgm:pt>
    <dgm:pt modelId="{54D866F3-7C22-4C6D-AF96-4EABA5B76F8B}">
      <dgm:prSet/>
      <dgm:spPr/>
      <dgm:t>
        <a:bodyPr/>
        <a:lstStyle/>
        <a:p>
          <a:pPr>
            <a:defRPr cap="all"/>
          </a:pPr>
          <a:r>
            <a:rPr lang="en-US" b="0" i="0"/>
            <a:t>Challenge: Only ~0.5% of transactions are fraudulent.</a:t>
          </a:r>
          <a:endParaRPr lang="en-US"/>
        </a:p>
      </dgm:t>
    </dgm:pt>
    <dgm:pt modelId="{19447D4C-DA31-45D8-91CA-2F8DC7073482}" type="parTrans" cxnId="{8132C552-5538-4773-8AAC-3ECC8845DBD2}">
      <dgm:prSet/>
      <dgm:spPr/>
      <dgm:t>
        <a:bodyPr/>
        <a:lstStyle/>
        <a:p>
          <a:endParaRPr lang="en-US"/>
        </a:p>
      </dgm:t>
    </dgm:pt>
    <dgm:pt modelId="{58621905-3786-4FD2-B1DB-D58BA999B926}" type="sibTrans" cxnId="{8132C552-5538-4773-8AAC-3ECC8845DBD2}">
      <dgm:prSet/>
      <dgm:spPr/>
      <dgm:t>
        <a:bodyPr/>
        <a:lstStyle/>
        <a:p>
          <a:endParaRPr lang="en-US"/>
        </a:p>
      </dgm:t>
    </dgm:pt>
    <dgm:pt modelId="{A516114D-6872-4113-A485-1E5FD0369A0D}">
      <dgm:prSet/>
      <dgm:spPr/>
      <dgm:t>
        <a:bodyPr/>
        <a:lstStyle/>
        <a:p>
          <a:pPr>
            <a:defRPr cap="all"/>
          </a:pPr>
          <a:r>
            <a:rPr lang="en-US" b="0" i="0"/>
            <a:t>Approach: Use advanced techniques like feature engineering and SMOTE for better detection.</a:t>
          </a:r>
          <a:endParaRPr lang="en-US"/>
        </a:p>
      </dgm:t>
    </dgm:pt>
    <dgm:pt modelId="{19641FDE-7AC9-4033-97C2-09B67B470890}" type="parTrans" cxnId="{B4F81B82-442C-4204-80E8-C44CFB64D4BA}">
      <dgm:prSet/>
      <dgm:spPr/>
      <dgm:t>
        <a:bodyPr/>
        <a:lstStyle/>
        <a:p>
          <a:endParaRPr lang="en-US"/>
        </a:p>
      </dgm:t>
    </dgm:pt>
    <dgm:pt modelId="{7F3F0F8E-3BEA-4D7E-9EA1-39EA21562FE3}" type="sibTrans" cxnId="{B4F81B82-442C-4204-80E8-C44CFB64D4BA}">
      <dgm:prSet/>
      <dgm:spPr/>
      <dgm:t>
        <a:bodyPr/>
        <a:lstStyle/>
        <a:p>
          <a:endParaRPr lang="en-US"/>
        </a:p>
      </dgm:t>
    </dgm:pt>
    <dgm:pt modelId="{2B7AD9A5-6243-4408-9A4A-B5CE95E5B2A6}" type="pres">
      <dgm:prSet presAssocID="{F7163457-6ED2-4232-A5F7-A9FBCA615388}" presName="root" presStyleCnt="0">
        <dgm:presLayoutVars>
          <dgm:dir/>
          <dgm:resizeHandles val="exact"/>
        </dgm:presLayoutVars>
      </dgm:prSet>
      <dgm:spPr/>
    </dgm:pt>
    <dgm:pt modelId="{1B6DA6A7-FF85-4F06-AA53-44BCF0A31633}" type="pres">
      <dgm:prSet presAssocID="{7FAC6CA9-9A45-4978-A5BD-7587254BB024}" presName="compNode" presStyleCnt="0"/>
      <dgm:spPr/>
    </dgm:pt>
    <dgm:pt modelId="{24E143F8-0954-4D77-821E-FCDAB20CA209}" type="pres">
      <dgm:prSet presAssocID="{7FAC6CA9-9A45-4978-A5BD-7587254BB024}" presName="iconBgRect" presStyleLbl="bgShp" presStyleIdx="0" presStyleCnt="4"/>
      <dgm:spPr/>
    </dgm:pt>
    <dgm:pt modelId="{EC82C55C-3417-430F-ACED-631A12D3B748}" type="pres">
      <dgm:prSet presAssocID="{7FAC6CA9-9A45-4978-A5BD-7587254BB02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redit card"/>
        </a:ext>
      </dgm:extLst>
    </dgm:pt>
    <dgm:pt modelId="{7E1414F1-AFB5-4C3C-8406-C557E5DD6780}" type="pres">
      <dgm:prSet presAssocID="{7FAC6CA9-9A45-4978-A5BD-7587254BB024}" presName="spaceRect" presStyleCnt="0"/>
      <dgm:spPr/>
    </dgm:pt>
    <dgm:pt modelId="{E7DB929A-4868-49D8-852B-1B55B87DB03A}" type="pres">
      <dgm:prSet presAssocID="{7FAC6CA9-9A45-4978-A5BD-7587254BB024}" presName="textRect" presStyleLbl="revTx" presStyleIdx="0" presStyleCnt="4">
        <dgm:presLayoutVars>
          <dgm:chMax val="1"/>
          <dgm:chPref val="1"/>
        </dgm:presLayoutVars>
      </dgm:prSet>
      <dgm:spPr/>
    </dgm:pt>
    <dgm:pt modelId="{7B09EC78-8C1D-4AFD-998D-1BE7EAE575D9}" type="pres">
      <dgm:prSet presAssocID="{BE52270C-2653-4783-9113-3F65419257F5}" presName="sibTrans" presStyleCnt="0"/>
      <dgm:spPr/>
    </dgm:pt>
    <dgm:pt modelId="{589838A3-4033-4C47-96A0-2032807988F6}" type="pres">
      <dgm:prSet presAssocID="{C73D238A-D9D1-4EF8-843F-5A606ED7EABE}" presName="compNode" presStyleCnt="0"/>
      <dgm:spPr/>
    </dgm:pt>
    <dgm:pt modelId="{C3F11A5E-56C2-42CA-8E0B-92BCCBEC153D}" type="pres">
      <dgm:prSet presAssocID="{C73D238A-D9D1-4EF8-843F-5A606ED7EABE}" presName="iconBgRect" presStyleLbl="bgShp" presStyleIdx="1" presStyleCnt="4"/>
      <dgm:spPr/>
    </dgm:pt>
    <dgm:pt modelId="{5B385404-1114-4178-B99F-DA6A56D00CA9}" type="pres">
      <dgm:prSet presAssocID="{C73D238A-D9D1-4EF8-843F-5A606ED7EAB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A9A06E54-E989-4E35-98EF-8ADC4FA81484}" type="pres">
      <dgm:prSet presAssocID="{C73D238A-D9D1-4EF8-843F-5A606ED7EABE}" presName="spaceRect" presStyleCnt="0"/>
      <dgm:spPr/>
    </dgm:pt>
    <dgm:pt modelId="{94393A59-C042-4904-9DB7-2443AD7AA03D}" type="pres">
      <dgm:prSet presAssocID="{C73D238A-D9D1-4EF8-843F-5A606ED7EABE}" presName="textRect" presStyleLbl="revTx" presStyleIdx="1" presStyleCnt="4">
        <dgm:presLayoutVars>
          <dgm:chMax val="1"/>
          <dgm:chPref val="1"/>
        </dgm:presLayoutVars>
      </dgm:prSet>
      <dgm:spPr/>
    </dgm:pt>
    <dgm:pt modelId="{D804F587-9D58-42A0-8BB5-51E2F1AD4660}" type="pres">
      <dgm:prSet presAssocID="{7A7233FB-1A9C-47DC-94AE-F7232EA26A4B}" presName="sibTrans" presStyleCnt="0"/>
      <dgm:spPr/>
    </dgm:pt>
    <dgm:pt modelId="{AA1123F0-0126-4D5D-85DB-6D6071AB16BC}" type="pres">
      <dgm:prSet presAssocID="{54D866F3-7C22-4C6D-AF96-4EABA5B76F8B}" presName="compNode" presStyleCnt="0"/>
      <dgm:spPr/>
    </dgm:pt>
    <dgm:pt modelId="{166EEED0-CED8-4DDE-9CE5-26CE34F6BF82}" type="pres">
      <dgm:prSet presAssocID="{54D866F3-7C22-4C6D-AF96-4EABA5B76F8B}" presName="iconBgRect" presStyleLbl="bgShp" presStyleIdx="2" presStyleCnt="4"/>
      <dgm:spPr/>
    </dgm:pt>
    <dgm:pt modelId="{52CA3948-EEF5-4CF3-AD6E-87390CC21F3B}" type="pres">
      <dgm:prSet presAssocID="{54D866F3-7C22-4C6D-AF96-4EABA5B76F8B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ber"/>
        </a:ext>
      </dgm:extLst>
    </dgm:pt>
    <dgm:pt modelId="{F2586A9F-DC77-49FA-9ACD-5FBFEEFB3FCA}" type="pres">
      <dgm:prSet presAssocID="{54D866F3-7C22-4C6D-AF96-4EABA5B76F8B}" presName="spaceRect" presStyleCnt="0"/>
      <dgm:spPr/>
    </dgm:pt>
    <dgm:pt modelId="{C2AC3481-D8A0-4A5E-B550-27FD3807BE6B}" type="pres">
      <dgm:prSet presAssocID="{54D866F3-7C22-4C6D-AF96-4EABA5B76F8B}" presName="textRect" presStyleLbl="revTx" presStyleIdx="2" presStyleCnt="4">
        <dgm:presLayoutVars>
          <dgm:chMax val="1"/>
          <dgm:chPref val="1"/>
        </dgm:presLayoutVars>
      </dgm:prSet>
      <dgm:spPr/>
    </dgm:pt>
    <dgm:pt modelId="{F9B99B2D-E008-402D-BA9A-DAAE78F75AAF}" type="pres">
      <dgm:prSet presAssocID="{58621905-3786-4FD2-B1DB-D58BA999B926}" presName="sibTrans" presStyleCnt="0"/>
      <dgm:spPr/>
    </dgm:pt>
    <dgm:pt modelId="{C0375B52-4D49-4356-B1E8-3A661A3EC466}" type="pres">
      <dgm:prSet presAssocID="{A516114D-6872-4113-A485-1E5FD0369A0D}" presName="compNode" presStyleCnt="0"/>
      <dgm:spPr/>
    </dgm:pt>
    <dgm:pt modelId="{38CD142C-0C3B-4325-A5EE-8678D84EBE54}" type="pres">
      <dgm:prSet presAssocID="{A516114D-6872-4113-A485-1E5FD0369A0D}" presName="iconBgRect" presStyleLbl="bgShp" presStyleIdx="3" presStyleCnt="4"/>
      <dgm:spPr/>
    </dgm:pt>
    <dgm:pt modelId="{B2D8F86D-2CA6-46CC-84E3-E2A5B0526A63}" type="pres">
      <dgm:prSet presAssocID="{A516114D-6872-4113-A485-1E5FD0369A0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stronaut"/>
        </a:ext>
      </dgm:extLst>
    </dgm:pt>
    <dgm:pt modelId="{1D28DF1A-1EFD-42FB-9752-C7474C106BF0}" type="pres">
      <dgm:prSet presAssocID="{A516114D-6872-4113-A485-1E5FD0369A0D}" presName="spaceRect" presStyleCnt="0"/>
      <dgm:spPr/>
    </dgm:pt>
    <dgm:pt modelId="{689CD255-F764-4FCF-B115-19CDC7E9FAFB}" type="pres">
      <dgm:prSet presAssocID="{A516114D-6872-4113-A485-1E5FD0369A0D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FFB59907-760B-4B48-A275-A1688CEBDA27}" type="presOf" srcId="{54D866F3-7C22-4C6D-AF96-4EABA5B76F8B}" destId="{C2AC3481-D8A0-4A5E-B550-27FD3807BE6B}" srcOrd="0" destOrd="0" presId="urn:microsoft.com/office/officeart/2018/5/layout/IconCircleLabelList"/>
    <dgm:cxn modelId="{8EA31943-E5BE-4A4F-9CD5-0929A9AC75CE}" type="presOf" srcId="{A516114D-6872-4113-A485-1E5FD0369A0D}" destId="{689CD255-F764-4FCF-B115-19CDC7E9FAFB}" srcOrd="0" destOrd="0" presId="urn:microsoft.com/office/officeart/2018/5/layout/IconCircleLabelList"/>
    <dgm:cxn modelId="{FCE6FE4A-B8DC-400B-8271-C4AA43CE928A}" type="presOf" srcId="{F7163457-6ED2-4232-A5F7-A9FBCA615388}" destId="{2B7AD9A5-6243-4408-9A4A-B5CE95E5B2A6}" srcOrd="0" destOrd="0" presId="urn:microsoft.com/office/officeart/2018/5/layout/IconCircleLabelList"/>
    <dgm:cxn modelId="{8132C552-5538-4773-8AAC-3ECC8845DBD2}" srcId="{F7163457-6ED2-4232-A5F7-A9FBCA615388}" destId="{54D866F3-7C22-4C6D-AF96-4EABA5B76F8B}" srcOrd="2" destOrd="0" parTransId="{19447D4C-DA31-45D8-91CA-2F8DC7073482}" sibTransId="{58621905-3786-4FD2-B1DB-D58BA999B926}"/>
    <dgm:cxn modelId="{B4F81B82-442C-4204-80E8-C44CFB64D4BA}" srcId="{F7163457-6ED2-4232-A5F7-A9FBCA615388}" destId="{A516114D-6872-4113-A485-1E5FD0369A0D}" srcOrd="3" destOrd="0" parTransId="{19641FDE-7AC9-4033-97C2-09B67B470890}" sibTransId="{7F3F0F8E-3BEA-4D7E-9EA1-39EA21562FE3}"/>
    <dgm:cxn modelId="{F036DBA7-8515-4506-A463-342B81D01B7D}" type="presOf" srcId="{7FAC6CA9-9A45-4978-A5BD-7587254BB024}" destId="{E7DB929A-4868-49D8-852B-1B55B87DB03A}" srcOrd="0" destOrd="0" presId="urn:microsoft.com/office/officeart/2018/5/layout/IconCircleLabelList"/>
    <dgm:cxn modelId="{54266CC0-633A-469E-A367-2AEC946FABBD}" srcId="{F7163457-6ED2-4232-A5F7-A9FBCA615388}" destId="{C73D238A-D9D1-4EF8-843F-5A606ED7EABE}" srcOrd="1" destOrd="0" parTransId="{613639EF-F339-4A99-B90C-8E14F335C33A}" sibTransId="{7A7233FB-1A9C-47DC-94AE-F7232EA26A4B}"/>
    <dgm:cxn modelId="{072AB1D5-350B-455D-BE02-D9000F391EB9}" srcId="{F7163457-6ED2-4232-A5F7-A9FBCA615388}" destId="{7FAC6CA9-9A45-4978-A5BD-7587254BB024}" srcOrd="0" destOrd="0" parTransId="{7157D6B1-C985-49CF-8208-422E5083CE1A}" sibTransId="{BE52270C-2653-4783-9113-3F65419257F5}"/>
    <dgm:cxn modelId="{E6E2E3E7-B317-4FAC-BDA3-E82B90C82D16}" type="presOf" srcId="{C73D238A-D9D1-4EF8-843F-5A606ED7EABE}" destId="{94393A59-C042-4904-9DB7-2443AD7AA03D}" srcOrd="0" destOrd="0" presId="urn:microsoft.com/office/officeart/2018/5/layout/IconCircleLabelList"/>
    <dgm:cxn modelId="{5370BAA8-F807-4C7B-AF2F-7D8460A6F718}" type="presParOf" srcId="{2B7AD9A5-6243-4408-9A4A-B5CE95E5B2A6}" destId="{1B6DA6A7-FF85-4F06-AA53-44BCF0A31633}" srcOrd="0" destOrd="0" presId="urn:microsoft.com/office/officeart/2018/5/layout/IconCircleLabelList"/>
    <dgm:cxn modelId="{2626514D-2909-4D2A-8C95-BA9B4F6C00C2}" type="presParOf" srcId="{1B6DA6A7-FF85-4F06-AA53-44BCF0A31633}" destId="{24E143F8-0954-4D77-821E-FCDAB20CA209}" srcOrd="0" destOrd="0" presId="urn:microsoft.com/office/officeart/2018/5/layout/IconCircleLabelList"/>
    <dgm:cxn modelId="{9C604332-55BD-4F54-80D0-EA18AE9BCC01}" type="presParOf" srcId="{1B6DA6A7-FF85-4F06-AA53-44BCF0A31633}" destId="{EC82C55C-3417-430F-ACED-631A12D3B748}" srcOrd="1" destOrd="0" presId="urn:microsoft.com/office/officeart/2018/5/layout/IconCircleLabelList"/>
    <dgm:cxn modelId="{B4692A28-0BE1-45EF-A171-95FE350D721A}" type="presParOf" srcId="{1B6DA6A7-FF85-4F06-AA53-44BCF0A31633}" destId="{7E1414F1-AFB5-4C3C-8406-C557E5DD6780}" srcOrd="2" destOrd="0" presId="urn:microsoft.com/office/officeart/2018/5/layout/IconCircleLabelList"/>
    <dgm:cxn modelId="{DC5916FF-011D-4D5C-9B83-907F2DE03EED}" type="presParOf" srcId="{1B6DA6A7-FF85-4F06-AA53-44BCF0A31633}" destId="{E7DB929A-4868-49D8-852B-1B55B87DB03A}" srcOrd="3" destOrd="0" presId="urn:microsoft.com/office/officeart/2018/5/layout/IconCircleLabelList"/>
    <dgm:cxn modelId="{401BF86F-7263-4CA0-9F3A-C205FABD2736}" type="presParOf" srcId="{2B7AD9A5-6243-4408-9A4A-B5CE95E5B2A6}" destId="{7B09EC78-8C1D-4AFD-998D-1BE7EAE575D9}" srcOrd="1" destOrd="0" presId="urn:microsoft.com/office/officeart/2018/5/layout/IconCircleLabelList"/>
    <dgm:cxn modelId="{E3B906EB-EBB1-4885-85E2-AF93B3D582B2}" type="presParOf" srcId="{2B7AD9A5-6243-4408-9A4A-B5CE95E5B2A6}" destId="{589838A3-4033-4C47-96A0-2032807988F6}" srcOrd="2" destOrd="0" presId="urn:microsoft.com/office/officeart/2018/5/layout/IconCircleLabelList"/>
    <dgm:cxn modelId="{E4A89A5E-ECFC-467C-9092-6CD4D7E9F730}" type="presParOf" srcId="{589838A3-4033-4C47-96A0-2032807988F6}" destId="{C3F11A5E-56C2-42CA-8E0B-92BCCBEC153D}" srcOrd="0" destOrd="0" presId="urn:microsoft.com/office/officeart/2018/5/layout/IconCircleLabelList"/>
    <dgm:cxn modelId="{D0E4A826-6736-4CE9-8F24-2CC4EC51219B}" type="presParOf" srcId="{589838A3-4033-4C47-96A0-2032807988F6}" destId="{5B385404-1114-4178-B99F-DA6A56D00CA9}" srcOrd="1" destOrd="0" presId="urn:microsoft.com/office/officeart/2018/5/layout/IconCircleLabelList"/>
    <dgm:cxn modelId="{EF10599C-889C-415C-B40E-194428307A6C}" type="presParOf" srcId="{589838A3-4033-4C47-96A0-2032807988F6}" destId="{A9A06E54-E989-4E35-98EF-8ADC4FA81484}" srcOrd="2" destOrd="0" presId="urn:microsoft.com/office/officeart/2018/5/layout/IconCircleLabelList"/>
    <dgm:cxn modelId="{6EE85D06-E771-4676-B318-998941658F6A}" type="presParOf" srcId="{589838A3-4033-4C47-96A0-2032807988F6}" destId="{94393A59-C042-4904-9DB7-2443AD7AA03D}" srcOrd="3" destOrd="0" presId="urn:microsoft.com/office/officeart/2018/5/layout/IconCircleLabelList"/>
    <dgm:cxn modelId="{5A4D73F0-B9C5-41F0-894A-8A17410BCAAE}" type="presParOf" srcId="{2B7AD9A5-6243-4408-9A4A-B5CE95E5B2A6}" destId="{D804F587-9D58-42A0-8BB5-51E2F1AD4660}" srcOrd="3" destOrd="0" presId="urn:microsoft.com/office/officeart/2018/5/layout/IconCircleLabelList"/>
    <dgm:cxn modelId="{921A4D15-804A-4B90-BB9C-4DFFFDCF29B3}" type="presParOf" srcId="{2B7AD9A5-6243-4408-9A4A-B5CE95E5B2A6}" destId="{AA1123F0-0126-4D5D-85DB-6D6071AB16BC}" srcOrd="4" destOrd="0" presId="urn:microsoft.com/office/officeart/2018/5/layout/IconCircleLabelList"/>
    <dgm:cxn modelId="{47A8E84C-453A-4B07-8647-55305036F586}" type="presParOf" srcId="{AA1123F0-0126-4D5D-85DB-6D6071AB16BC}" destId="{166EEED0-CED8-4DDE-9CE5-26CE34F6BF82}" srcOrd="0" destOrd="0" presId="urn:microsoft.com/office/officeart/2018/5/layout/IconCircleLabelList"/>
    <dgm:cxn modelId="{8D586C4F-E8E2-4501-BAF8-2ABF191C17C7}" type="presParOf" srcId="{AA1123F0-0126-4D5D-85DB-6D6071AB16BC}" destId="{52CA3948-EEF5-4CF3-AD6E-87390CC21F3B}" srcOrd="1" destOrd="0" presId="urn:microsoft.com/office/officeart/2018/5/layout/IconCircleLabelList"/>
    <dgm:cxn modelId="{B61F48B1-4659-4B16-8CF0-08B6923A32AF}" type="presParOf" srcId="{AA1123F0-0126-4D5D-85DB-6D6071AB16BC}" destId="{F2586A9F-DC77-49FA-9ACD-5FBFEEFB3FCA}" srcOrd="2" destOrd="0" presId="urn:microsoft.com/office/officeart/2018/5/layout/IconCircleLabelList"/>
    <dgm:cxn modelId="{2C770CAC-9959-421A-8739-156AD8E7EF2A}" type="presParOf" srcId="{AA1123F0-0126-4D5D-85DB-6D6071AB16BC}" destId="{C2AC3481-D8A0-4A5E-B550-27FD3807BE6B}" srcOrd="3" destOrd="0" presId="urn:microsoft.com/office/officeart/2018/5/layout/IconCircleLabelList"/>
    <dgm:cxn modelId="{1CED47A4-AE69-41E0-8BB1-EB97322F0C0D}" type="presParOf" srcId="{2B7AD9A5-6243-4408-9A4A-B5CE95E5B2A6}" destId="{F9B99B2D-E008-402D-BA9A-DAAE78F75AAF}" srcOrd="5" destOrd="0" presId="urn:microsoft.com/office/officeart/2018/5/layout/IconCircleLabelList"/>
    <dgm:cxn modelId="{F2790DB6-C949-4140-9357-FFA2E4305372}" type="presParOf" srcId="{2B7AD9A5-6243-4408-9A4A-B5CE95E5B2A6}" destId="{C0375B52-4D49-4356-B1E8-3A661A3EC466}" srcOrd="6" destOrd="0" presId="urn:microsoft.com/office/officeart/2018/5/layout/IconCircleLabelList"/>
    <dgm:cxn modelId="{8BA4566B-9A34-43E0-A2FC-5A915EAF434F}" type="presParOf" srcId="{C0375B52-4D49-4356-B1E8-3A661A3EC466}" destId="{38CD142C-0C3B-4325-A5EE-8678D84EBE54}" srcOrd="0" destOrd="0" presId="urn:microsoft.com/office/officeart/2018/5/layout/IconCircleLabelList"/>
    <dgm:cxn modelId="{E7F51AA5-5A6B-4964-8B09-7800F400E26A}" type="presParOf" srcId="{C0375B52-4D49-4356-B1E8-3A661A3EC466}" destId="{B2D8F86D-2CA6-46CC-84E3-E2A5B0526A63}" srcOrd="1" destOrd="0" presId="urn:microsoft.com/office/officeart/2018/5/layout/IconCircleLabelList"/>
    <dgm:cxn modelId="{184E4C55-82C8-4E09-8652-C91AA7705528}" type="presParOf" srcId="{C0375B52-4D49-4356-B1E8-3A661A3EC466}" destId="{1D28DF1A-1EFD-42FB-9752-C7474C106BF0}" srcOrd="2" destOrd="0" presId="urn:microsoft.com/office/officeart/2018/5/layout/IconCircleLabelList"/>
    <dgm:cxn modelId="{6A1B1EE0-5455-401A-94C3-2251CFC8F65B}" type="presParOf" srcId="{C0375B52-4D49-4356-B1E8-3A661A3EC466}" destId="{689CD255-F764-4FCF-B115-19CDC7E9FAFB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1525C2B-4EAB-4375-B4D5-6DDAC0EBAC24}" type="doc">
      <dgm:prSet loTypeId="urn:microsoft.com/office/officeart/2005/8/layout/vProcess5" loCatId="process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7469BD03-4942-4B28-857C-2E8AFD5F8E7D}">
      <dgm:prSet/>
      <dgm:spPr/>
      <dgm:t>
        <a:bodyPr/>
        <a:lstStyle/>
        <a:p>
          <a:r>
            <a:rPr lang="en-US" b="0" i="0"/>
            <a:t>Initial dataset: 34.6 million rows; reduced to 300,000 for analysis.</a:t>
          </a:r>
          <a:endParaRPr lang="en-US"/>
        </a:p>
      </dgm:t>
    </dgm:pt>
    <dgm:pt modelId="{849BC838-AE49-42A3-A0FA-047ACD972DB4}" type="parTrans" cxnId="{4BA5504A-3256-49FA-8CB5-A64C86CDD294}">
      <dgm:prSet/>
      <dgm:spPr/>
      <dgm:t>
        <a:bodyPr/>
        <a:lstStyle/>
        <a:p>
          <a:endParaRPr lang="en-US"/>
        </a:p>
      </dgm:t>
    </dgm:pt>
    <dgm:pt modelId="{DA8B94B1-3A87-49F2-B882-D2115AB2887F}" type="sibTrans" cxnId="{4BA5504A-3256-49FA-8CB5-A64C86CDD294}">
      <dgm:prSet/>
      <dgm:spPr/>
      <dgm:t>
        <a:bodyPr/>
        <a:lstStyle/>
        <a:p>
          <a:endParaRPr lang="en-US"/>
        </a:p>
      </dgm:t>
    </dgm:pt>
    <dgm:pt modelId="{C9EEA20E-0CA3-43B7-BEEC-CBE33F229A05}">
      <dgm:prSet/>
      <dgm:spPr/>
      <dgm:t>
        <a:bodyPr/>
        <a:lstStyle/>
        <a:p>
          <a:r>
            <a:rPr lang="en-US" b="0" i="0"/>
            <a:t>Tools employed: Utilized Dask for effective data processing.</a:t>
          </a:r>
          <a:endParaRPr lang="en-US"/>
        </a:p>
      </dgm:t>
    </dgm:pt>
    <dgm:pt modelId="{9C7B5FE6-BF8C-4B40-91E9-83CEECACC09E}" type="parTrans" cxnId="{825343D3-C60D-4ABD-B813-BAC2C45BE98D}">
      <dgm:prSet/>
      <dgm:spPr/>
      <dgm:t>
        <a:bodyPr/>
        <a:lstStyle/>
        <a:p>
          <a:endParaRPr lang="en-US"/>
        </a:p>
      </dgm:t>
    </dgm:pt>
    <dgm:pt modelId="{1E4CA7BF-D171-4BCF-92A2-D2BFFE59BF22}" type="sibTrans" cxnId="{825343D3-C60D-4ABD-B813-BAC2C45BE98D}">
      <dgm:prSet/>
      <dgm:spPr/>
      <dgm:t>
        <a:bodyPr/>
        <a:lstStyle/>
        <a:p>
          <a:endParaRPr lang="en-US"/>
        </a:p>
      </dgm:t>
    </dgm:pt>
    <dgm:pt modelId="{63AA5697-DB6F-4C05-9460-081AFB97DAFB}">
      <dgm:prSet/>
      <dgm:spPr/>
      <dgm:t>
        <a:bodyPr/>
        <a:lstStyle/>
        <a:p>
          <a:r>
            <a:rPr lang="en-US" b="0" i="0"/>
            <a:t>Feature engineering: Included Temporal, Geographical, Demographic, and Transactional features.</a:t>
          </a:r>
          <a:endParaRPr lang="en-US"/>
        </a:p>
      </dgm:t>
    </dgm:pt>
    <dgm:pt modelId="{92F76C17-7FA6-444E-BB79-1BDF53B5F416}" type="parTrans" cxnId="{AB3D7C46-0F98-41E3-A121-EE724AC64923}">
      <dgm:prSet/>
      <dgm:spPr/>
      <dgm:t>
        <a:bodyPr/>
        <a:lstStyle/>
        <a:p>
          <a:endParaRPr lang="en-US"/>
        </a:p>
      </dgm:t>
    </dgm:pt>
    <dgm:pt modelId="{42204B49-9C8A-41BB-9BE5-4DD1453910C7}" type="sibTrans" cxnId="{AB3D7C46-0F98-41E3-A121-EE724AC64923}">
      <dgm:prSet/>
      <dgm:spPr/>
      <dgm:t>
        <a:bodyPr/>
        <a:lstStyle/>
        <a:p>
          <a:endParaRPr lang="en-US"/>
        </a:p>
      </dgm:t>
    </dgm:pt>
    <dgm:pt modelId="{2DB5D1EA-D7E8-4D18-9882-A2901FF34A76}">
      <dgm:prSet/>
      <dgm:spPr/>
      <dgm:t>
        <a:bodyPr/>
        <a:lstStyle/>
        <a:p>
          <a:r>
            <a:rPr lang="en-US" b="0" i="0"/>
            <a:t>Data quality assessment: Ensured no missing values, preserved outliers, and implemented log transformations.</a:t>
          </a:r>
          <a:endParaRPr lang="en-US"/>
        </a:p>
      </dgm:t>
    </dgm:pt>
    <dgm:pt modelId="{6B8A696D-3C02-4738-93BE-6DC45170BB9A}" type="parTrans" cxnId="{A5A5E16E-2067-4585-B735-1888C7FC6F44}">
      <dgm:prSet/>
      <dgm:spPr/>
      <dgm:t>
        <a:bodyPr/>
        <a:lstStyle/>
        <a:p>
          <a:endParaRPr lang="en-US"/>
        </a:p>
      </dgm:t>
    </dgm:pt>
    <dgm:pt modelId="{3C1E767E-0553-40CE-A800-2019F92978B5}" type="sibTrans" cxnId="{A5A5E16E-2067-4585-B735-1888C7FC6F44}">
      <dgm:prSet/>
      <dgm:spPr/>
      <dgm:t>
        <a:bodyPr/>
        <a:lstStyle/>
        <a:p>
          <a:endParaRPr lang="en-US"/>
        </a:p>
      </dgm:t>
    </dgm:pt>
    <dgm:pt modelId="{EC1EBC90-7D43-464F-833F-C6CB70ADCC67}" type="pres">
      <dgm:prSet presAssocID="{91525C2B-4EAB-4375-B4D5-6DDAC0EBAC24}" presName="outerComposite" presStyleCnt="0">
        <dgm:presLayoutVars>
          <dgm:chMax val="5"/>
          <dgm:dir/>
          <dgm:resizeHandles val="exact"/>
        </dgm:presLayoutVars>
      </dgm:prSet>
      <dgm:spPr/>
    </dgm:pt>
    <dgm:pt modelId="{54FD9641-8B19-4B9E-975F-9F6A12C1332D}" type="pres">
      <dgm:prSet presAssocID="{91525C2B-4EAB-4375-B4D5-6DDAC0EBAC24}" presName="dummyMaxCanvas" presStyleCnt="0">
        <dgm:presLayoutVars/>
      </dgm:prSet>
      <dgm:spPr/>
    </dgm:pt>
    <dgm:pt modelId="{9C7F0CF9-7AC4-4199-94C2-52A887FE1794}" type="pres">
      <dgm:prSet presAssocID="{91525C2B-4EAB-4375-B4D5-6DDAC0EBAC24}" presName="FourNodes_1" presStyleLbl="node1" presStyleIdx="0" presStyleCnt="4">
        <dgm:presLayoutVars>
          <dgm:bulletEnabled val="1"/>
        </dgm:presLayoutVars>
      </dgm:prSet>
      <dgm:spPr/>
    </dgm:pt>
    <dgm:pt modelId="{BC84596A-6A18-4AA1-AEC3-0CD38BCFA186}" type="pres">
      <dgm:prSet presAssocID="{91525C2B-4EAB-4375-B4D5-6DDAC0EBAC24}" presName="FourNodes_2" presStyleLbl="node1" presStyleIdx="1" presStyleCnt="4">
        <dgm:presLayoutVars>
          <dgm:bulletEnabled val="1"/>
        </dgm:presLayoutVars>
      </dgm:prSet>
      <dgm:spPr/>
    </dgm:pt>
    <dgm:pt modelId="{2B006C6B-9C1D-4A67-8EC6-0EB877DC758F}" type="pres">
      <dgm:prSet presAssocID="{91525C2B-4EAB-4375-B4D5-6DDAC0EBAC24}" presName="FourNodes_3" presStyleLbl="node1" presStyleIdx="2" presStyleCnt="4">
        <dgm:presLayoutVars>
          <dgm:bulletEnabled val="1"/>
        </dgm:presLayoutVars>
      </dgm:prSet>
      <dgm:spPr/>
    </dgm:pt>
    <dgm:pt modelId="{955EC3A5-65E3-4532-9859-022CEC6FA291}" type="pres">
      <dgm:prSet presAssocID="{91525C2B-4EAB-4375-B4D5-6DDAC0EBAC24}" presName="FourNodes_4" presStyleLbl="node1" presStyleIdx="3" presStyleCnt="4">
        <dgm:presLayoutVars>
          <dgm:bulletEnabled val="1"/>
        </dgm:presLayoutVars>
      </dgm:prSet>
      <dgm:spPr/>
    </dgm:pt>
    <dgm:pt modelId="{7C260CFC-C80F-4464-ADFD-0332B21DB6EA}" type="pres">
      <dgm:prSet presAssocID="{91525C2B-4EAB-4375-B4D5-6DDAC0EBAC24}" presName="FourConn_1-2" presStyleLbl="fgAccFollowNode1" presStyleIdx="0" presStyleCnt="3">
        <dgm:presLayoutVars>
          <dgm:bulletEnabled val="1"/>
        </dgm:presLayoutVars>
      </dgm:prSet>
      <dgm:spPr/>
    </dgm:pt>
    <dgm:pt modelId="{ABDD6646-5F35-4E8B-BD00-827723F4B022}" type="pres">
      <dgm:prSet presAssocID="{91525C2B-4EAB-4375-B4D5-6DDAC0EBAC24}" presName="FourConn_2-3" presStyleLbl="fgAccFollowNode1" presStyleIdx="1" presStyleCnt="3">
        <dgm:presLayoutVars>
          <dgm:bulletEnabled val="1"/>
        </dgm:presLayoutVars>
      </dgm:prSet>
      <dgm:spPr/>
    </dgm:pt>
    <dgm:pt modelId="{3CF2F124-E9FF-4B8D-9E0A-58C41DED6690}" type="pres">
      <dgm:prSet presAssocID="{91525C2B-4EAB-4375-B4D5-6DDAC0EBAC24}" presName="FourConn_3-4" presStyleLbl="fgAccFollowNode1" presStyleIdx="2" presStyleCnt="3">
        <dgm:presLayoutVars>
          <dgm:bulletEnabled val="1"/>
        </dgm:presLayoutVars>
      </dgm:prSet>
      <dgm:spPr/>
    </dgm:pt>
    <dgm:pt modelId="{04A8DC89-91CC-4A4D-9EAA-47AB194EA57C}" type="pres">
      <dgm:prSet presAssocID="{91525C2B-4EAB-4375-B4D5-6DDAC0EBAC24}" presName="FourNodes_1_text" presStyleLbl="node1" presStyleIdx="3" presStyleCnt="4">
        <dgm:presLayoutVars>
          <dgm:bulletEnabled val="1"/>
        </dgm:presLayoutVars>
      </dgm:prSet>
      <dgm:spPr/>
    </dgm:pt>
    <dgm:pt modelId="{93C35B4E-AE5A-48C1-A581-66894FE2DF81}" type="pres">
      <dgm:prSet presAssocID="{91525C2B-4EAB-4375-B4D5-6DDAC0EBAC24}" presName="FourNodes_2_text" presStyleLbl="node1" presStyleIdx="3" presStyleCnt="4">
        <dgm:presLayoutVars>
          <dgm:bulletEnabled val="1"/>
        </dgm:presLayoutVars>
      </dgm:prSet>
      <dgm:spPr/>
    </dgm:pt>
    <dgm:pt modelId="{A444DB24-77CC-4E63-B403-FB9E8479C30C}" type="pres">
      <dgm:prSet presAssocID="{91525C2B-4EAB-4375-B4D5-6DDAC0EBAC24}" presName="FourNodes_3_text" presStyleLbl="node1" presStyleIdx="3" presStyleCnt="4">
        <dgm:presLayoutVars>
          <dgm:bulletEnabled val="1"/>
        </dgm:presLayoutVars>
      </dgm:prSet>
      <dgm:spPr/>
    </dgm:pt>
    <dgm:pt modelId="{4771CFF5-CA10-4466-B668-EFFADC38B89D}" type="pres">
      <dgm:prSet presAssocID="{91525C2B-4EAB-4375-B4D5-6DDAC0EBAC24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660DA105-1EE1-4711-9436-C7B6795E7706}" type="presOf" srcId="{63AA5697-DB6F-4C05-9460-081AFB97DAFB}" destId="{2B006C6B-9C1D-4A67-8EC6-0EB877DC758F}" srcOrd="0" destOrd="0" presId="urn:microsoft.com/office/officeart/2005/8/layout/vProcess5"/>
    <dgm:cxn modelId="{0709800A-700A-4B9B-9D70-39596FF5209B}" type="presOf" srcId="{1E4CA7BF-D171-4BCF-92A2-D2BFFE59BF22}" destId="{ABDD6646-5F35-4E8B-BD00-827723F4B022}" srcOrd="0" destOrd="0" presId="urn:microsoft.com/office/officeart/2005/8/layout/vProcess5"/>
    <dgm:cxn modelId="{1730950A-2393-4B53-A83D-D84E9F14A93E}" type="presOf" srcId="{91525C2B-4EAB-4375-B4D5-6DDAC0EBAC24}" destId="{EC1EBC90-7D43-464F-833F-C6CB70ADCC67}" srcOrd="0" destOrd="0" presId="urn:microsoft.com/office/officeart/2005/8/layout/vProcess5"/>
    <dgm:cxn modelId="{E1FE1711-01E7-4B8F-B881-8D60F7552B35}" type="presOf" srcId="{2DB5D1EA-D7E8-4D18-9882-A2901FF34A76}" destId="{955EC3A5-65E3-4532-9859-022CEC6FA291}" srcOrd="0" destOrd="0" presId="urn:microsoft.com/office/officeart/2005/8/layout/vProcess5"/>
    <dgm:cxn modelId="{37E84112-18A6-4B0A-BB88-31B346A499AA}" type="presOf" srcId="{42204B49-9C8A-41BB-9BE5-4DD1453910C7}" destId="{3CF2F124-E9FF-4B8D-9E0A-58C41DED6690}" srcOrd="0" destOrd="0" presId="urn:microsoft.com/office/officeart/2005/8/layout/vProcess5"/>
    <dgm:cxn modelId="{AB3D7C46-0F98-41E3-A121-EE724AC64923}" srcId="{91525C2B-4EAB-4375-B4D5-6DDAC0EBAC24}" destId="{63AA5697-DB6F-4C05-9460-081AFB97DAFB}" srcOrd="2" destOrd="0" parTransId="{92F76C17-7FA6-444E-BB79-1BDF53B5F416}" sibTransId="{42204B49-9C8A-41BB-9BE5-4DD1453910C7}"/>
    <dgm:cxn modelId="{4BA5504A-3256-49FA-8CB5-A64C86CDD294}" srcId="{91525C2B-4EAB-4375-B4D5-6DDAC0EBAC24}" destId="{7469BD03-4942-4B28-857C-2E8AFD5F8E7D}" srcOrd="0" destOrd="0" parTransId="{849BC838-AE49-42A3-A0FA-047ACD972DB4}" sibTransId="{DA8B94B1-3A87-49F2-B882-D2115AB2887F}"/>
    <dgm:cxn modelId="{A5A5E16E-2067-4585-B735-1888C7FC6F44}" srcId="{91525C2B-4EAB-4375-B4D5-6DDAC0EBAC24}" destId="{2DB5D1EA-D7E8-4D18-9882-A2901FF34A76}" srcOrd="3" destOrd="0" parTransId="{6B8A696D-3C02-4738-93BE-6DC45170BB9A}" sibTransId="{3C1E767E-0553-40CE-A800-2019F92978B5}"/>
    <dgm:cxn modelId="{4D153476-9784-4E9D-8445-78396D11A629}" type="presOf" srcId="{C9EEA20E-0CA3-43B7-BEEC-CBE33F229A05}" destId="{BC84596A-6A18-4AA1-AEC3-0CD38BCFA186}" srcOrd="0" destOrd="0" presId="urn:microsoft.com/office/officeart/2005/8/layout/vProcess5"/>
    <dgm:cxn modelId="{F059525A-8417-4CB0-AFBF-9706398F5345}" type="presOf" srcId="{63AA5697-DB6F-4C05-9460-081AFB97DAFB}" destId="{A444DB24-77CC-4E63-B403-FB9E8479C30C}" srcOrd="1" destOrd="0" presId="urn:microsoft.com/office/officeart/2005/8/layout/vProcess5"/>
    <dgm:cxn modelId="{E9D94E84-BC30-483F-A039-22A1FA803D17}" type="presOf" srcId="{DA8B94B1-3A87-49F2-B882-D2115AB2887F}" destId="{7C260CFC-C80F-4464-ADFD-0332B21DB6EA}" srcOrd="0" destOrd="0" presId="urn:microsoft.com/office/officeart/2005/8/layout/vProcess5"/>
    <dgm:cxn modelId="{D12A22A3-1AF4-42D6-BFF4-FE9562EF5C73}" type="presOf" srcId="{2DB5D1EA-D7E8-4D18-9882-A2901FF34A76}" destId="{4771CFF5-CA10-4466-B668-EFFADC38B89D}" srcOrd="1" destOrd="0" presId="urn:microsoft.com/office/officeart/2005/8/layout/vProcess5"/>
    <dgm:cxn modelId="{7FBD35B1-8F05-4D0C-A75C-04546FE20DAC}" type="presOf" srcId="{7469BD03-4942-4B28-857C-2E8AFD5F8E7D}" destId="{04A8DC89-91CC-4A4D-9EAA-47AB194EA57C}" srcOrd="1" destOrd="0" presId="urn:microsoft.com/office/officeart/2005/8/layout/vProcess5"/>
    <dgm:cxn modelId="{8A2C4CCC-0030-4DE7-8E5E-31F8FCB45EFF}" type="presOf" srcId="{C9EEA20E-0CA3-43B7-BEEC-CBE33F229A05}" destId="{93C35B4E-AE5A-48C1-A581-66894FE2DF81}" srcOrd="1" destOrd="0" presId="urn:microsoft.com/office/officeart/2005/8/layout/vProcess5"/>
    <dgm:cxn modelId="{825343D3-C60D-4ABD-B813-BAC2C45BE98D}" srcId="{91525C2B-4EAB-4375-B4D5-6DDAC0EBAC24}" destId="{C9EEA20E-0CA3-43B7-BEEC-CBE33F229A05}" srcOrd="1" destOrd="0" parTransId="{9C7B5FE6-BF8C-4B40-91E9-83CEECACC09E}" sibTransId="{1E4CA7BF-D171-4BCF-92A2-D2BFFE59BF22}"/>
    <dgm:cxn modelId="{5E5B5DF9-96A7-4BAF-9557-3DE3D15AB3B2}" type="presOf" srcId="{7469BD03-4942-4B28-857C-2E8AFD5F8E7D}" destId="{9C7F0CF9-7AC4-4199-94C2-52A887FE1794}" srcOrd="0" destOrd="0" presId="urn:microsoft.com/office/officeart/2005/8/layout/vProcess5"/>
    <dgm:cxn modelId="{5E08D07D-66DA-43DD-AE4B-0CA384FF49F4}" type="presParOf" srcId="{EC1EBC90-7D43-464F-833F-C6CB70ADCC67}" destId="{54FD9641-8B19-4B9E-975F-9F6A12C1332D}" srcOrd="0" destOrd="0" presId="urn:microsoft.com/office/officeart/2005/8/layout/vProcess5"/>
    <dgm:cxn modelId="{AA62AF40-C3B3-49F9-A4E2-0ED903CD4D74}" type="presParOf" srcId="{EC1EBC90-7D43-464F-833F-C6CB70ADCC67}" destId="{9C7F0CF9-7AC4-4199-94C2-52A887FE1794}" srcOrd="1" destOrd="0" presId="urn:microsoft.com/office/officeart/2005/8/layout/vProcess5"/>
    <dgm:cxn modelId="{4630DCCF-0D29-4F72-A850-207D34D83D2E}" type="presParOf" srcId="{EC1EBC90-7D43-464F-833F-C6CB70ADCC67}" destId="{BC84596A-6A18-4AA1-AEC3-0CD38BCFA186}" srcOrd="2" destOrd="0" presId="urn:microsoft.com/office/officeart/2005/8/layout/vProcess5"/>
    <dgm:cxn modelId="{82CD537C-86B6-4C73-9F52-2204DEC44D72}" type="presParOf" srcId="{EC1EBC90-7D43-464F-833F-C6CB70ADCC67}" destId="{2B006C6B-9C1D-4A67-8EC6-0EB877DC758F}" srcOrd="3" destOrd="0" presId="urn:microsoft.com/office/officeart/2005/8/layout/vProcess5"/>
    <dgm:cxn modelId="{240CC205-F825-4282-B0CC-BC8160C4BE6C}" type="presParOf" srcId="{EC1EBC90-7D43-464F-833F-C6CB70ADCC67}" destId="{955EC3A5-65E3-4532-9859-022CEC6FA291}" srcOrd="4" destOrd="0" presId="urn:microsoft.com/office/officeart/2005/8/layout/vProcess5"/>
    <dgm:cxn modelId="{029EC3FE-D62B-413A-942E-7E68AA0D5A8B}" type="presParOf" srcId="{EC1EBC90-7D43-464F-833F-C6CB70ADCC67}" destId="{7C260CFC-C80F-4464-ADFD-0332B21DB6EA}" srcOrd="5" destOrd="0" presId="urn:microsoft.com/office/officeart/2005/8/layout/vProcess5"/>
    <dgm:cxn modelId="{39800CB4-0182-48CE-811F-EC49163FDF48}" type="presParOf" srcId="{EC1EBC90-7D43-464F-833F-C6CB70ADCC67}" destId="{ABDD6646-5F35-4E8B-BD00-827723F4B022}" srcOrd="6" destOrd="0" presId="urn:microsoft.com/office/officeart/2005/8/layout/vProcess5"/>
    <dgm:cxn modelId="{8A76A1D9-6992-4EF4-AF37-1E2F58B7929D}" type="presParOf" srcId="{EC1EBC90-7D43-464F-833F-C6CB70ADCC67}" destId="{3CF2F124-E9FF-4B8D-9E0A-58C41DED6690}" srcOrd="7" destOrd="0" presId="urn:microsoft.com/office/officeart/2005/8/layout/vProcess5"/>
    <dgm:cxn modelId="{C90B357D-D318-43F1-A6E4-0DA08428917B}" type="presParOf" srcId="{EC1EBC90-7D43-464F-833F-C6CB70ADCC67}" destId="{04A8DC89-91CC-4A4D-9EAA-47AB194EA57C}" srcOrd="8" destOrd="0" presId="urn:microsoft.com/office/officeart/2005/8/layout/vProcess5"/>
    <dgm:cxn modelId="{4502D155-ACED-440A-919E-32A591B5B49A}" type="presParOf" srcId="{EC1EBC90-7D43-464F-833F-C6CB70ADCC67}" destId="{93C35B4E-AE5A-48C1-A581-66894FE2DF81}" srcOrd="9" destOrd="0" presId="urn:microsoft.com/office/officeart/2005/8/layout/vProcess5"/>
    <dgm:cxn modelId="{BD357A48-E300-4F9C-AB0A-0BD05969E428}" type="presParOf" srcId="{EC1EBC90-7D43-464F-833F-C6CB70ADCC67}" destId="{A444DB24-77CC-4E63-B403-FB9E8479C30C}" srcOrd="10" destOrd="0" presId="urn:microsoft.com/office/officeart/2005/8/layout/vProcess5"/>
    <dgm:cxn modelId="{28EBA961-BD1F-4076-8578-D5C372C98964}" type="presParOf" srcId="{EC1EBC90-7D43-464F-833F-C6CB70ADCC67}" destId="{4771CFF5-CA10-4466-B668-EFFADC38B89D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25CC137-6A73-441F-A510-E589DEF243BA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7E3FE308-19D1-4E2D-9B9A-9F916DEB095A}">
      <dgm:prSet/>
      <dgm:spPr/>
      <dgm:t>
        <a:bodyPr/>
        <a:lstStyle/>
        <a:p>
          <a:r>
            <a:rPr lang="en-US" b="0" i="0"/>
            <a:t>Fraud rate: approximately 0.5%.</a:t>
          </a:r>
          <a:endParaRPr lang="en-US"/>
        </a:p>
      </dgm:t>
    </dgm:pt>
    <dgm:pt modelId="{9E9C85A9-8018-46A1-8BFA-9A16EC78E548}" type="parTrans" cxnId="{AC0ED4C1-ECBF-4029-98E1-4B9EC83AD8CE}">
      <dgm:prSet/>
      <dgm:spPr/>
      <dgm:t>
        <a:bodyPr/>
        <a:lstStyle/>
        <a:p>
          <a:endParaRPr lang="en-US"/>
        </a:p>
      </dgm:t>
    </dgm:pt>
    <dgm:pt modelId="{494F60F4-DF11-41DB-8218-EC2E8891148A}" type="sibTrans" cxnId="{AC0ED4C1-ECBF-4029-98E1-4B9EC83AD8CE}">
      <dgm:prSet/>
      <dgm:spPr/>
      <dgm:t>
        <a:bodyPr/>
        <a:lstStyle/>
        <a:p>
          <a:endParaRPr lang="en-US"/>
        </a:p>
      </dgm:t>
    </dgm:pt>
    <dgm:pt modelId="{DC4685C7-A6C1-4E3D-B3D4-3969C20322BF}">
      <dgm:prSet/>
      <dgm:spPr/>
      <dgm:t>
        <a:bodyPr/>
        <a:lstStyle/>
        <a:p>
          <a:r>
            <a:rPr lang="en-US" b="0" i="0"/>
            <a:t>Characteristics of fraudulent transactions often include:</a:t>
          </a:r>
          <a:endParaRPr lang="en-US"/>
        </a:p>
      </dgm:t>
    </dgm:pt>
    <dgm:pt modelId="{00D6C50E-D5B5-467D-8D7D-BC0666489475}" type="parTrans" cxnId="{22753B72-FA9B-4420-A93D-873DBDD18C8F}">
      <dgm:prSet/>
      <dgm:spPr/>
      <dgm:t>
        <a:bodyPr/>
        <a:lstStyle/>
        <a:p>
          <a:endParaRPr lang="en-US"/>
        </a:p>
      </dgm:t>
    </dgm:pt>
    <dgm:pt modelId="{28ACA93B-963F-4637-A090-C77634721E26}" type="sibTrans" cxnId="{22753B72-FA9B-4420-A93D-873DBDD18C8F}">
      <dgm:prSet/>
      <dgm:spPr/>
      <dgm:t>
        <a:bodyPr/>
        <a:lstStyle/>
        <a:p>
          <a:endParaRPr lang="en-US"/>
        </a:p>
      </dgm:t>
    </dgm:pt>
    <dgm:pt modelId="{7E7CEFEE-3AD6-4663-AD57-9ABA1DF65A15}">
      <dgm:prSet/>
      <dgm:spPr/>
      <dgm:t>
        <a:bodyPr/>
        <a:lstStyle/>
        <a:p>
          <a:r>
            <a:rPr lang="en-US" b="0" i="0"/>
            <a:t>Higher transaction amounts</a:t>
          </a:r>
          <a:endParaRPr lang="en-US"/>
        </a:p>
      </dgm:t>
    </dgm:pt>
    <dgm:pt modelId="{04B0C728-88B9-4EF2-8495-FBCAA135B439}" type="parTrans" cxnId="{61DC1699-4A58-458C-8EA7-9499F7802F12}">
      <dgm:prSet/>
      <dgm:spPr/>
      <dgm:t>
        <a:bodyPr/>
        <a:lstStyle/>
        <a:p>
          <a:endParaRPr lang="en-US"/>
        </a:p>
      </dgm:t>
    </dgm:pt>
    <dgm:pt modelId="{90648F11-75F4-4F98-9DF0-A5EF7CE1D182}" type="sibTrans" cxnId="{61DC1699-4A58-458C-8EA7-9499F7802F12}">
      <dgm:prSet/>
      <dgm:spPr/>
      <dgm:t>
        <a:bodyPr/>
        <a:lstStyle/>
        <a:p>
          <a:endParaRPr lang="en-US"/>
        </a:p>
      </dgm:t>
    </dgm:pt>
    <dgm:pt modelId="{A85CA8BF-B167-48E6-9B2E-0F86953E9AA3}">
      <dgm:prSet/>
      <dgm:spPr/>
      <dgm:t>
        <a:bodyPr/>
        <a:lstStyle/>
        <a:p>
          <a:r>
            <a:rPr lang="en-US" b="0" i="0"/>
            <a:t>Occurrence in categories such as entertainment and groceries</a:t>
          </a:r>
          <a:endParaRPr lang="en-US"/>
        </a:p>
      </dgm:t>
    </dgm:pt>
    <dgm:pt modelId="{286AAF12-5C02-43A4-8BF8-36EE53712192}" type="parTrans" cxnId="{FA60AAD6-6C33-4981-B512-7F94DB70873C}">
      <dgm:prSet/>
      <dgm:spPr/>
      <dgm:t>
        <a:bodyPr/>
        <a:lstStyle/>
        <a:p>
          <a:endParaRPr lang="en-US"/>
        </a:p>
      </dgm:t>
    </dgm:pt>
    <dgm:pt modelId="{927706A2-D8CE-46A7-87C8-A70F9B350FD3}" type="sibTrans" cxnId="{FA60AAD6-6C33-4981-B512-7F94DB70873C}">
      <dgm:prSet/>
      <dgm:spPr/>
      <dgm:t>
        <a:bodyPr/>
        <a:lstStyle/>
        <a:p>
          <a:endParaRPr lang="en-US"/>
        </a:p>
      </dgm:t>
    </dgm:pt>
    <dgm:pt modelId="{5E506568-99FD-4BF8-816C-7C962FDBAD89}">
      <dgm:prSet/>
      <dgm:spPr/>
      <dgm:t>
        <a:bodyPr/>
        <a:lstStyle/>
        <a:p>
          <a:r>
            <a:rPr lang="en-US" b="0" i="0"/>
            <a:t>Happening during atypical hours</a:t>
          </a:r>
          <a:endParaRPr lang="en-US"/>
        </a:p>
      </dgm:t>
    </dgm:pt>
    <dgm:pt modelId="{A9FAD207-40C2-4F86-9CFF-92538A9BC89E}" type="parTrans" cxnId="{7F549AF3-C12E-431B-8F94-0BE350976415}">
      <dgm:prSet/>
      <dgm:spPr/>
      <dgm:t>
        <a:bodyPr/>
        <a:lstStyle/>
        <a:p>
          <a:endParaRPr lang="en-US"/>
        </a:p>
      </dgm:t>
    </dgm:pt>
    <dgm:pt modelId="{0878B17B-EAC5-484D-A258-96FDD5D61956}" type="sibTrans" cxnId="{7F549AF3-C12E-431B-8F94-0BE350976415}">
      <dgm:prSet/>
      <dgm:spPr/>
      <dgm:t>
        <a:bodyPr/>
        <a:lstStyle/>
        <a:p>
          <a:endParaRPr lang="en-US"/>
        </a:p>
      </dgm:t>
    </dgm:pt>
    <dgm:pt modelId="{0C580368-202D-477D-97D8-04688D795A71}">
      <dgm:prSet/>
      <dgm:spPr/>
      <dgm:t>
        <a:bodyPr/>
        <a:lstStyle/>
        <a:p>
          <a:r>
            <a:rPr lang="en-US" b="0" i="0"/>
            <a:t>Major indicators: transaction category, amount (log_amt), and hour of occurrence.</a:t>
          </a:r>
          <a:endParaRPr lang="en-US"/>
        </a:p>
      </dgm:t>
    </dgm:pt>
    <dgm:pt modelId="{8C4BB23B-12A0-4AEE-9D73-977BB7538D74}" type="parTrans" cxnId="{DC716D42-CA2E-4D5D-BBFF-005EA8CC1B86}">
      <dgm:prSet/>
      <dgm:spPr/>
      <dgm:t>
        <a:bodyPr/>
        <a:lstStyle/>
        <a:p>
          <a:endParaRPr lang="en-US"/>
        </a:p>
      </dgm:t>
    </dgm:pt>
    <dgm:pt modelId="{098EA526-B25F-464A-B684-F00CD6506CBF}" type="sibTrans" cxnId="{DC716D42-CA2E-4D5D-BBFF-005EA8CC1B86}">
      <dgm:prSet/>
      <dgm:spPr/>
      <dgm:t>
        <a:bodyPr/>
        <a:lstStyle/>
        <a:p>
          <a:endParaRPr lang="en-US"/>
        </a:p>
      </dgm:t>
    </dgm:pt>
    <dgm:pt modelId="{84041D22-7923-4B00-9F83-0B20712A66DA}" type="pres">
      <dgm:prSet presAssocID="{525CC137-6A73-441F-A510-E589DEF243BA}" presName="root" presStyleCnt="0">
        <dgm:presLayoutVars>
          <dgm:dir/>
          <dgm:resizeHandles val="exact"/>
        </dgm:presLayoutVars>
      </dgm:prSet>
      <dgm:spPr/>
    </dgm:pt>
    <dgm:pt modelId="{0A5D1A63-04B0-4815-A1D0-110C27290B5D}" type="pres">
      <dgm:prSet presAssocID="{525CC137-6A73-441F-A510-E589DEF243BA}" presName="container" presStyleCnt="0">
        <dgm:presLayoutVars>
          <dgm:dir/>
          <dgm:resizeHandles val="exact"/>
        </dgm:presLayoutVars>
      </dgm:prSet>
      <dgm:spPr/>
    </dgm:pt>
    <dgm:pt modelId="{8D1032E2-ACF0-4666-871B-FEC04A63DF48}" type="pres">
      <dgm:prSet presAssocID="{7E3FE308-19D1-4E2D-9B9A-9F916DEB095A}" presName="compNode" presStyleCnt="0"/>
      <dgm:spPr/>
    </dgm:pt>
    <dgm:pt modelId="{9FA9CFF8-4C57-41BD-AE9B-1279B862591B}" type="pres">
      <dgm:prSet presAssocID="{7E3FE308-19D1-4E2D-9B9A-9F916DEB095A}" presName="iconBgRect" presStyleLbl="bgShp" presStyleIdx="0" presStyleCnt="6"/>
      <dgm:spPr/>
    </dgm:pt>
    <dgm:pt modelId="{11FB00CF-4430-47F2-8E07-678E1BF545B1}" type="pres">
      <dgm:prSet presAssocID="{7E3FE308-19D1-4E2D-9B9A-9F916DEB095A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ber"/>
        </a:ext>
      </dgm:extLst>
    </dgm:pt>
    <dgm:pt modelId="{10541FA6-D0E3-4E78-9991-1A55BA7D4018}" type="pres">
      <dgm:prSet presAssocID="{7E3FE308-19D1-4E2D-9B9A-9F916DEB095A}" presName="spaceRect" presStyleCnt="0"/>
      <dgm:spPr/>
    </dgm:pt>
    <dgm:pt modelId="{EE4467F6-63BE-4B26-B61E-74FED2F836CA}" type="pres">
      <dgm:prSet presAssocID="{7E3FE308-19D1-4E2D-9B9A-9F916DEB095A}" presName="textRect" presStyleLbl="revTx" presStyleIdx="0" presStyleCnt="6">
        <dgm:presLayoutVars>
          <dgm:chMax val="1"/>
          <dgm:chPref val="1"/>
        </dgm:presLayoutVars>
      </dgm:prSet>
      <dgm:spPr/>
    </dgm:pt>
    <dgm:pt modelId="{92CCB099-A9DB-4033-A67C-01A7399EAC0C}" type="pres">
      <dgm:prSet presAssocID="{494F60F4-DF11-41DB-8218-EC2E8891148A}" presName="sibTrans" presStyleLbl="sibTrans2D1" presStyleIdx="0" presStyleCnt="0"/>
      <dgm:spPr/>
    </dgm:pt>
    <dgm:pt modelId="{B3C20D10-60A3-4FF6-8EAE-48AB93EE1B98}" type="pres">
      <dgm:prSet presAssocID="{DC4685C7-A6C1-4E3D-B3D4-3969C20322BF}" presName="compNode" presStyleCnt="0"/>
      <dgm:spPr/>
    </dgm:pt>
    <dgm:pt modelId="{54444287-2115-4706-8657-6118D7885F4B}" type="pres">
      <dgm:prSet presAssocID="{DC4685C7-A6C1-4E3D-B3D4-3969C20322BF}" presName="iconBgRect" presStyleLbl="bgShp" presStyleIdx="1" presStyleCnt="6"/>
      <dgm:spPr/>
    </dgm:pt>
    <dgm:pt modelId="{04E9E17B-0D1F-46E5-9C17-196DF90C096A}" type="pres">
      <dgm:prSet presAssocID="{DC4685C7-A6C1-4E3D-B3D4-3969C20322BF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redit card"/>
        </a:ext>
      </dgm:extLst>
    </dgm:pt>
    <dgm:pt modelId="{D3DE4D60-3A2E-47B0-BE48-6D8A2A88D558}" type="pres">
      <dgm:prSet presAssocID="{DC4685C7-A6C1-4E3D-B3D4-3969C20322BF}" presName="spaceRect" presStyleCnt="0"/>
      <dgm:spPr/>
    </dgm:pt>
    <dgm:pt modelId="{0597FCDB-8818-450C-84E4-E6E234D26DA0}" type="pres">
      <dgm:prSet presAssocID="{DC4685C7-A6C1-4E3D-B3D4-3969C20322BF}" presName="textRect" presStyleLbl="revTx" presStyleIdx="1" presStyleCnt="6">
        <dgm:presLayoutVars>
          <dgm:chMax val="1"/>
          <dgm:chPref val="1"/>
        </dgm:presLayoutVars>
      </dgm:prSet>
      <dgm:spPr/>
    </dgm:pt>
    <dgm:pt modelId="{287E6192-49F8-4568-B04D-A2A39F0CF63A}" type="pres">
      <dgm:prSet presAssocID="{28ACA93B-963F-4637-A090-C77634721E26}" presName="sibTrans" presStyleLbl="sibTrans2D1" presStyleIdx="0" presStyleCnt="0"/>
      <dgm:spPr/>
    </dgm:pt>
    <dgm:pt modelId="{ABCDF30A-33A6-4D00-A352-BE8932EDF079}" type="pres">
      <dgm:prSet presAssocID="{7E7CEFEE-3AD6-4663-AD57-9ABA1DF65A15}" presName="compNode" presStyleCnt="0"/>
      <dgm:spPr/>
    </dgm:pt>
    <dgm:pt modelId="{8554058B-E7ED-46BD-BEA4-FF8FD0B546A1}" type="pres">
      <dgm:prSet presAssocID="{7E7CEFEE-3AD6-4663-AD57-9ABA1DF65A15}" presName="iconBgRect" presStyleLbl="bgShp" presStyleIdx="2" presStyleCnt="6"/>
      <dgm:spPr/>
    </dgm:pt>
    <dgm:pt modelId="{7B0DE377-D133-4CD9-BBB3-ABFD31DAE84B}" type="pres">
      <dgm:prSet presAssocID="{7E7CEFEE-3AD6-4663-AD57-9ABA1DF65A15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C504E05F-EFB1-4462-845E-509D6394EA73}" type="pres">
      <dgm:prSet presAssocID="{7E7CEFEE-3AD6-4663-AD57-9ABA1DF65A15}" presName="spaceRect" presStyleCnt="0"/>
      <dgm:spPr/>
    </dgm:pt>
    <dgm:pt modelId="{F0766FBA-9124-4232-BDE7-60569DBCBEC9}" type="pres">
      <dgm:prSet presAssocID="{7E7CEFEE-3AD6-4663-AD57-9ABA1DF65A15}" presName="textRect" presStyleLbl="revTx" presStyleIdx="2" presStyleCnt="6">
        <dgm:presLayoutVars>
          <dgm:chMax val="1"/>
          <dgm:chPref val="1"/>
        </dgm:presLayoutVars>
      </dgm:prSet>
      <dgm:spPr/>
    </dgm:pt>
    <dgm:pt modelId="{CD84530B-B1D2-4CFB-9569-15B65AA09CD3}" type="pres">
      <dgm:prSet presAssocID="{90648F11-75F4-4F98-9DF0-A5EF7CE1D182}" presName="sibTrans" presStyleLbl="sibTrans2D1" presStyleIdx="0" presStyleCnt="0"/>
      <dgm:spPr/>
    </dgm:pt>
    <dgm:pt modelId="{8C79543F-3E88-45A0-87F9-961949D61E86}" type="pres">
      <dgm:prSet presAssocID="{A85CA8BF-B167-48E6-9B2E-0F86953E9AA3}" presName="compNode" presStyleCnt="0"/>
      <dgm:spPr/>
    </dgm:pt>
    <dgm:pt modelId="{77969FD4-B9A4-4D56-8FD3-54C23157F9F4}" type="pres">
      <dgm:prSet presAssocID="{A85CA8BF-B167-48E6-9B2E-0F86953E9AA3}" presName="iconBgRect" presStyleLbl="bgShp" presStyleIdx="3" presStyleCnt="6"/>
      <dgm:spPr/>
    </dgm:pt>
    <dgm:pt modelId="{966CBEEF-25BF-40E8-89A0-E0B28A6F183E}" type="pres">
      <dgm:prSet presAssocID="{A85CA8BF-B167-48E6-9B2E-0F86953E9AA3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opping cart"/>
        </a:ext>
      </dgm:extLst>
    </dgm:pt>
    <dgm:pt modelId="{4F3940BD-B5F8-4D1C-8CB1-C425E7723F13}" type="pres">
      <dgm:prSet presAssocID="{A85CA8BF-B167-48E6-9B2E-0F86953E9AA3}" presName="spaceRect" presStyleCnt="0"/>
      <dgm:spPr/>
    </dgm:pt>
    <dgm:pt modelId="{C7709B5D-95CA-49FB-942F-23DD67F178E2}" type="pres">
      <dgm:prSet presAssocID="{A85CA8BF-B167-48E6-9B2E-0F86953E9AA3}" presName="textRect" presStyleLbl="revTx" presStyleIdx="3" presStyleCnt="6">
        <dgm:presLayoutVars>
          <dgm:chMax val="1"/>
          <dgm:chPref val="1"/>
        </dgm:presLayoutVars>
      </dgm:prSet>
      <dgm:spPr/>
    </dgm:pt>
    <dgm:pt modelId="{FC606F6F-03A7-4991-9C08-2F267476A265}" type="pres">
      <dgm:prSet presAssocID="{927706A2-D8CE-46A7-87C8-A70F9B350FD3}" presName="sibTrans" presStyleLbl="sibTrans2D1" presStyleIdx="0" presStyleCnt="0"/>
      <dgm:spPr/>
    </dgm:pt>
    <dgm:pt modelId="{F5C60BC9-CE6E-45CE-B94B-67D400076FC8}" type="pres">
      <dgm:prSet presAssocID="{5E506568-99FD-4BF8-816C-7C962FDBAD89}" presName="compNode" presStyleCnt="0"/>
      <dgm:spPr/>
    </dgm:pt>
    <dgm:pt modelId="{92AFBEEA-CC44-4C41-A941-B9E3CD45F160}" type="pres">
      <dgm:prSet presAssocID="{5E506568-99FD-4BF8-816C-7C962FDBAD89}" presName="iconBgRect" presStyleLbl="bgShp" presStyleIdx="4" presStyleCnt="6"/>
      <dgm:spPr/>
    </dgm:pt>
    <dgm:pt modelId="{DF78EE4C-0F03-4A7F-8CEF-234748F58C34}" type="pres">
      <dgm:prSet presAssocID="{5E506568-99FD-4BF8-816C-7C962FDBAD89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E708A05C-D2C3-4D0F-AB8E-A594E49B01E4}" type="pres">
      <dgm:prSet presAssocID="{5E506568-99FD-4BF8-816C-7C962FDBAD89}" presName="spaceRect" presStyleCnt="0"/>
      <dgm:spPr/>
    </dgm:pt>
    <dgm:pt modelId="{A9FB2EB8-7777-4A0E-A33A-D05CCAC08076}" type="pres">
      <dgm:prSet presAssocID="{5E506568-99FD-4BF8-816C-7C962FDBAD89}" presName="textRect" presStyleLbl="revTx" presStyleIdx="4" presStyleCnt="6">
        <dgm:presLayoutVars>
          <dgm:chMax val="1"/>
          <dgm:chPref val="1"/>
        </dgm:presLayoutVars>
      </dgm:prSet>
      <dgm:spPr/>
    </dgm:pt>
    <dgm:pt modelId="{D182AE74-8A45-418A-AD45-0FB161B49B1D}" type="pres">
      <dgm:prSet presAssocID="{0878B17B-EAC5-484D-A258-96FDD5D61956}" presName="sibTrans" presStyleLbl="sibTrans2D1" presStyleIdx="0" presStyleCnt="0"/>
      <dgm:spPr/>
    </dgm:pt>
    <dgm:pt modelId="{ECED33B2-2D12-49E5-8F9E-9E7677314D00}" type="pres">
      <dgm:prSet presAssocID="{0C580368-202D-477D-97D8-04688D795A71}" presName="compNode" presStyleCnt="0"/>
      <dgm:spPr/>
    </dgm:pt>
    <dgm:pt modelId="{A1DBC836-4CCB-4017-9A94-CA05C1552520}" type="pres">
      <dgm:prSet presAssocID="{0C580368-202D-477D-97D8-04688D795A71}" presName="iconBgRect" presStyleLbl="bgShp" presStyleIdx="5" presStyleCnt="6"/>
      <dgm:spPr/>
    </dgm:pt>
    <dgm:pt modelId="{C18E92B9-DEE4-41A3-B172-3A447455469C}" type="pres">
      <dgm:prSet presAssocID="{0C580368-202D-477D-97D8-04688D795A71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Yuan"/>
        </a:ext>
      </dgm:extLst>
    </dgm:pt>
    <dgm:pt modelId="{F485BD2A-AD27-4E77-81F2-901A3A3F8A16}" type="pres">
      <dgm:prSet presAssocID="{0C580368-202D-477D-97D8-04688D795A71}" presName="spaceRect" presStyleCnt="0"/>
      <dgm:spPr/>
    </dgm:pt>
    <dgm:pt modelId="{712157AE-9AC6-4C75-9688-4EA7D2833496}" type="pres">
      <dgm:prSet presAssocID="{0C580368-202D-477D-97D8-04688D795A71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3B9AAD0E-972A-404B-A3E8-A0AD3E52C708}" type="presOf" srcId="{494F60F4-DF11-41DB-8218-EC2E8891148A}" destId="{92CCB099-A9DB-4033-A67C-01A7399EAC0C}" srcOrd="0" destOrd="0" presId="urn:microsoft.com/office/officeart/2018/2/layout/IconCircleList"/>
    <dgm:cxn modelId="{C86B6014-DFEA-467C-A660-1EF0344AC26E}" type="presOf" srcId="{525CC137-6A73-441F-A510-E589DEF243BA}" destId="{84041D22-7923-4B00-9F83-0B20712A66DA}" srcOrd="0" destOrd="0" presId="urn:microsoft.com/office/officeart/2018/2/layout/IconCircleList"/>
    <dgm:cxn modelId="{1283342A-81DF-4D62-9CB9-C14F6C1E2601}" type="presOf" srcId="{A85CA8BF-B167-48E6-9B2E-0F86953E9AA3}" destId="{C7709B5D-95CA-49FB-942F-23DD67F178E2}" srcOrd="0" destOrd="0" presId="urn:microsoft.com/office/officeart/2018/2/layout/IconCircleList"/>
    <dgm:cxn modelId="{1136A63C-7A1E-464D-986F-D07924F08188}" type="presOf" srcId="{5E506568-99FD-4BF8-816C-7C962FDBAD89}" destId="{A9FB2EB8-7777-4A0E-A33A-D05CCAC08076}" srcOrd="0" destOrd="0" presId="urn:microsoft.com/office/officeart/2018/2/layout/IconCircleList"/>
    <dgm:cxn modelId="{DC716D42-CA2E-4D5D-BBFF-005EA8CC1B86}" srcId="{525CC137-6A73-441F-A510-E589DEF243BA}" destId="{0C580368-202D-477D-97D8-04688D795A71}" srcOrd="5" destOrd="0" parTransId="{8C4BB23B-12A0-4AEE-9D73-977BB7538D74}" sibTransId="{098EA526-B25F-464A-B684-F00CD6506CBF}"/>
    <dgm:cxn modelId="{22753B72-FA9B-4420-A93D-873DBDD18C8F}" srcId="{525CC137-6A73-441F-A510-E589DEF243BA}" destId="{DC4685C7-A6C1-4E3D-B3D4-3969C20322BF}" srcOrd="1" destOrd="0" parTransId="{00D6C50E-D5B5-467D-8D7D-BC0666489475}" sibTransId="{28ACA93B-963F-4637-A090-C77634721E26}"/>
    <dgm:cxn modelId="{8F9DF757-DD7C-4300-B92A-3D50134E76D1}" type="presOf" srcId="{927706A2-D8CE-46A7-87C8-A70F9B350FD3}" destId="{FC606F6F-03A7-4991-9C08-2F267476A265}" srcOrd="0" destOrd="0" presId="urn:microsoft.com/office/officeart/2018/2/layout/IconCircleList"/>
    <dgm:cxn modelId="{4ABD1882-924A-4B1B-BC33-E7E8D0A63B71}" type="presOf" srcId="{28ACA93B-963F-4637-A090-C77634721E26}" destId="{287E6192-49F8-4568-B04D-A2A39F0CF63A}" srcOrd="0" destOrd="0" presId="urn:microsoft.com/office/officeart/2018/2/layout/IconCircleList"/>
    <dgm:cxn modelId="{343BDF85-885C-4E9E-9211-2AFD8072D0E5}" type="presOf" srcId="{0878B17B-EAC5-484D-A258-96FDD5D61956}" destId="{D182AE74-8A45-418A-AD45-0FB161B49B1D}" srcOrd="0" destOrd="0" presId="urn:microsoft.com/office/officeart/2018/2/layout/IconCircleList"/>
    <dgm:cxn modelId="{61DC1699-4A58-458C-8EA7-9499F7802F12}" srcId="{525CC137-6A73-441F-A510-E589DEF243BA}" destId="{7E7CEFEE-3AD6-4663-AD57-9ABA1DF65A15}" srcOrd="2" destOrd="0" parTransId="{04B0C728-88B9-4EF2-8495-FBCAA135B439}" sibTransId="{90648F11-75F4-4F98-9DF0-A5EF7CE1D182}"/>
    <dgm:cxn modelId="{66C55EB7-B053-4467-B5DE-C0B855CA989C}" type="presOf" srcId="{90648F11-75F4-4F98-9DF0-A5EF7CE1D182}" destId="{CD84530B-B1D2-4CFB-9569-15B65AA09CD3}" srcOrd="0" destOrd="0" presId="urn:microsoft.com/office/officeart/2018/2/layout/IconCircleList"/>
    <dgm:cxn modelId="{AC0ED4C1-ECBF-4029-98E1-4B9EC83AD8CE}" srcId="{525CC137-6A73-441F-A510-E589DEF243BA}" destId="{7E3FE308-19D1-4E2D-9B9A-9F916DEB095A}" srcOrd="0" destOrd="0" parTransId="{9E9C85A9-8018-46A1-8BFA-9A16EC78E548}" sibTransId="{494F60F4-DF11-41DB-8218-EC2E8891148A}"/>
    <dgm:cxn modelId="{C316F6D5-E861-4E31-A15B-F468524F394D}" type="presOf" srcId="{DC4685C7-A6C1-4E3D-B3D4-3969C20322BF}" destId="{0597FCDB-8818-450C-84E4-E6E234D26DA0}" srcOrd="0" destOrd="0" presId="urn:microsoft.com/office/officeart/2018/2/layout/IconCircleList"/>
    <dgm:cxn modelId="{FA60AAD6-6C33-4981-B512-7F94DB70873C}" srcId="{525CC137-6A73-441F-A510-E589DEF243BA}" destId="{A85CA8BF-B167-48E6-9B2E-0F86953E9AA3}" srcOrd="3" destOrd="0" parTransId="{286AAF12-5C02-43A4-8BF8-36EE53712192}" sibTransId="{927706A2-D8CE-46A7-87C8-A70F9B350FD3}"/>
    <dgm:cxn modelId="{FEC4D4E1-9D94-4FC7-8EE9-2EC8E615BCE9}" type="presOf" srcId="{7E7CEFEE-3AD6-4663-AD57-9ABA1DF65A15}" destId="{F0766FBA-9124-4232-BDE7-60569DBCBEC9}" srcOrd="0" destOrd="0" presId="urn:microsoft.com/office/officeart/2018/2/layout/IconCircleList"/>
    <dgm:cxn modelId="{7F549AF3-C12E-431B-8F94-0BE350976415}" srcId="{525CC137-6A73-441F-A510-E589DEF243BA}" destId="{5E506568-99FD-4BF8-816C-7C962FDBAD89}" srcOrd="4" destOrd="0" parTransId="{A9FAD207-40C2-4F86-9CFF-92538A9BC89E}" sibTransId="{0878B17B-EAC5-484D-A258-96FDD5D61956}"/>
    <dgm:cxn modelId="{41F8ECF4-6DE8-4975-A71C-8415992061FF}" type="presOf" srcId="{7E3FE308-19D1-4E2D-9B9A-9F916DEB095A}" destId="{EE4467F6-63BE-4B26-B61E-74FED2F836CA}" srcOrd="0" destOrd="0" presId="urn:microsoft.com/office/officeart/2018/2/layout/IconCircleList"/>
    <dgm:cxn modelId="{CE7B85FE-0B68-447D-9003-0441A6115453}" type="presOf" srcId="{0C580368-202D-477D-97D8-04688D795A71}" destId="{712157AE-9AC6-4C75-9688-4EA7D2833496}" srcOrd="0" destOrd="0" presId="urn:microsoft.com/office/officeart/2018/2/layout/IconCircleList"/>
    <dgm:cxn modelId="{C22C7C73-B1A9-4A85-95E8-8D0885445AC4}" type="presParOf" srcId="{84041D22-7923-4B00-9F83-0B20712A66DA}" destId="{0A5D1A63-04B0-4815-A1D0-110C27290B5D}" srcOrd="0" destOrd="0" presId="urn:microsoft.com/office/officeart/2018/2/layout/IconCircleList"/>
    <dgm:cxn modelId="{F5DA2CC5-A910-46B6-8BC5-B56660FF3C04}" type="presParOf" srcId="{0A5D1A63-04B0-4815-A1D0-110C27290B5D}" destId="{8D1032E2-ACF0-4666-871B-FEC04A63DF48}" srcOrd="0" destOrd="0" presId="urn:microsoft.com/office/officeart/2018/2/layout/IconCircleList"/>
    <dgm:cxn modelId="{D286C692-2B5F-4E10-AB60-2EE4D2F48496}" type="presParOf" srcId="{8D1032E2-ACF0-4666-871B-FEC04A63DF48}" destId="{9FA9CFF8-4C57-41BD-AE9B-1279B862591B}" srcOrd="0" destOrd="0" presId="urn:microsoft.com/office/officeart/2018/2/layout/IconCircleList"/>
    <dgm:cxn modelId="{3A4C6BA3-9E4B-4B35-B509-E924F3716421}" type="presParOf" srcId="{8D1032E2-ACF0-4666-871B-FEC04A63DF48}" destId="{11FB00CF-4430-47F2-8E07-678E1BF545B1}" srcOrd="1" destOrd="0" presId="urn:microsoft.com/office/officeart/2018/2/layout/IconCircleList"/>
    <dgm:cxn modelId="{62BA18B7-00A4-41AC-9E56-491EACA4C5E9}" type="presParOf" srcId="{8D1032E2-ACF0-4666-871B-FEC04A63DF48}" destId="{10541FA6-D0E3-4E78-9991-1A55BA7D4018}" srcOrd="2" destOrd="0" presId="urn:microsoft.com/office/officeart/2018/2/layout/IconCircleList"/>
    <dgm:cxn modelId="{9B95A975-6D1C-4339-AB29-6C85900CBD31}" type="presParOf" srcId="{8D1032E2-ACF0-4666-871B-FEC04A63DF48}" destId="{EE4467F6-63BE-4B26-B61E-74FED2F836CA}" srcOrd="3" destOrd="0" presId="urn:microsoft.com/office/officeart/2018/2/layout/IconCircleList"/>
    <dgm:cxn modelId="{7EF1B818-B421-4CAE-B6DD-4EF0916E06DE}" type="presParOf" srcId="{0A5D1A63-04B0-4815-A1D0-110C27290B5D}" destId="{92CCB099-A9DB-4033-A67C-01A7399EAC0C}" srcOrd="1" destOrd="0" presId="urn:microsoft.com/office/officeart/2018/2/layout/IconCircleList"/>
    <dgm:cxn modelId="{42E9F3AA-5704-43E6-9D4B-1ACEC6BC024F}" type="presParOf" srcId="{0A5D1A63-04B0-4815-A1D0-110C27290B5D}" destId="{B3C20D10-60A3-4FF6-8EAE-48AB93EE1B98}" srcOrd="2" destOrd="0" presId="urn:microsoft.com/office/officeart/2018/2/layout/IconCircleList"/>
    <dgm:cxn modelId="{81100AF1-6727-4CDD-83A9-31A358BF6EA0}" type="presParOf" srcId="{B3C20D10-60A3-4FF6-8EAE-48AB93EE1B98}" destId="{54444287-2115-4706-8657-6118D7885F4B}" srcOrd="0" destOrd="0" presId="urn:microsoft.com/office/officeart/2018/2/layout/IconCircleList"/>
    <dgm:cxn modelId="{76742CAB-6AFB-4B85-8730-92AA88C4475E}" type="presParOf" srcId="{B3C20D10-60A3-4FF6-8EAE-48AB93EE1B98}" destId="{04E9E17B-0D1F-46E5-9C17-196DF90C096A}" srcOrd="1" destOrd="0" presId="urn:microsoft.com/office/officeart/2018/2/layout/IconCircleList"/>
    <dgm:cxn modelId="{3FECD4EA-601F-4211-A167-4CE796744711}" type="presParOf" srcId="{B3C20D10-60A3-4FF6-8EAE-48AB93EE1B98}" destId="{D3DE4D60-3A2E-47B0-BE48-6D8A2A88D558}" srcOrd="2" destOrd="0" presId="urn:microsoft.com/office/officeart/2018/2/layout/IconCircleList"/>
    <dgm:cxn modelId="{BE0EAE1E-4CA8-451D-8EE7-59D3D59B3BC3}" type="presParOf" srcId="{B3C20D10-60A3-4FF6-8EAE-48AB93EE1B98}" destId="{0597FCDB-8818-450C-84E4-E6E234D26DA0}" srcOrd="3" destOrd="0" presId="urn:microsoft.com/office/officeart/2018/2/layout/IconCircleList"/>
    <dgm:cxn modelId="{0E86EB9F-AC5A-44D1-92E6-97D32D0B92D3}" type="presParOf" srcId="{0A5D1A63-04B0-4815-A1D0-110C27290B5D}" destId="{287E6192-49F8-4568-B04D-A2A39F0CF63A}" srcOrd="3" destOrd="0" presId="urn:microsoft.com/office/officeart/2018/2/layout/IconCircleList"/>
    <dgm:cxn modelId="{B900631B-00EC-474C-B9B0-AFE331D59BE9}" type="presParOf" srcId="{0A5D1A63-04B0-4815-A1D0-110C27290B5D}" destId="{ABCDF30A-33A6-4D00-A352-BE8932EDF079}" srcOrd="4" destOrd="0" presId="urn:microsoft.com/office/officeart/2018/2/layout/IconCircleList"/>
    <dgm:cxn modelId="{D78C0E81-CFBC-4F74-8E62-BE9E0EA1A627}" type="presParOf" srcId="{ABCDF30A-33A6-4D00-A352-BE8932EDF079}" destId="{8554058B-E7ED-46BD-BEA4-FF8FD0B546A1}" srcOrd="0" destOrd="0" presId="urn:microsoft.com/office/officeart/2018/2/layout/IconCircleList"/>
    <dgm:cxn modelId="{522817AD-6F99-40F6-BFB3-39C5D2713311}" type="presParOf" srcId="{ABCDF30A-33A6-4D00-A352-BE8932EDF079}" destId="{7B0DE377-D133-4CD9-BBB3-ABFD31DAE84B}" srcOrd="1" destOrd="0" presId="urn:microsoft.com/office/officeart/2018/2/layout/IconCircleList"/>
    <dgm:cxn modelId="{76944B91-3F77-48AE-86CF-4AF8857BBFFD}" type="presParOf" srcId="{ABCDF30A-33A6-4D00-A352-BE8932EDF079}" destId="{C504E05F-EFB1-4462-845E-509D6394EA73}" srcOrd="2" destOrd="0" presId="urn:microsoft.com/office/officeart/2018/2/layout/IconCircleList"/>
    <dgm:cxn modelId="{32D00472-7B14-4C9F-8601-3029E7B38FBA}" type="presParOf" srcId="{ABCDF30A-33A6-4D00-A352-BE8932EDF079}" destId="{F0766FBA-9124-4232-BDE7-60569DBCBEC9}" srcOrd="3" destOrd="0" presId="urn:microsoft.com/office/officeart/2018/2/layout/IconCircleList"/>
    <dgm:cxn modelId="{4CE17273-E1F7-42F6-8C08-9D0666296F65}" type="presParOf" srcId="{0A5D1A63-04B0-4815-A1D0-110C27290B5D}" destId="{CD84530B-B1D2-4CFB-9569-15B65AA09CD3}" srcOrd="5" destOrd="0" presId="urn:microsoft.com/office/officeart/2018/2/layout/IconCircleList"/>
    <dgm:cxn modelId="{157D9CD2-4CF0-4D16-A161-09E66257A904}" type="presParOf" srcId="{0A5D1A63-04B0-4815-A1D0-110C27290B5D}" destId="{8C79543F-3E88-45A0-87F9-961949D61E86}" srcOrd="6" destOrd="0" presId="urn:microsoft.com/office/officeart/2018/2/layout/IconCircleList"/>
    <dgm:cxn modelId="{8B9ED566-6088-4BF7-A1A6-27D2E594E3DF}" type="presParOf" srcId="{8C79543F-3E88-45A0-87F9-961949D61E86}" destId="{77969FD4-B9A4-4D56-8FD3-54C23157F9F4}" srcOrd="0" destOrd="0" presId="urn:microsoft.com/office/officeart/2018/2/layout/IconCircleList"/>
    <dgm:cxn modelId="{958E3142-37C7-4282-B15C-2ADDBA7762AA}" type="presParOf" srcId="{8C79543F-3E88-45A0-87F9-961949D61E86}" destId="{966CBEEF-25BF-40E8-89A0-E0B28A6F183E}" srcOrd="1" destOrd="0" presId="urn:microsoft.com/office/officeart/2018/2/layout/IconCircleList"/>
    <dgm:cxn modelId="{C28CC1E4-E440-44A4-84DC-7C586248EF05}" type="presParOf" srcId="{8C79543F-3E88-45A0-87F9-961949D61E86}" destId="{4F3940BD-B5F8-4D1C-8CB1-C425E7723F13}" srcOrd="2" destOrd="0" presId="urn:microsoft.com/office/officeart/2018/2/layout/IconCircleList"/>
    <dgm:cxn modelId="{DDEFF851-86A9-43D8-8159-70CBCE9C08B4}" type="presParOf" srcId="{8C79543F-3E88-45A0-87F9-961949D61E86}" destId="{C7709B5D-95CA-49FB-942F-23DD67F178E2}" srcOrd="3" destOrd="0" presId="urn:microsoft.com/office/officeart/2018/2/layout/IconCircleList"/>
    <dgm:cxn modelId="{8030D50A-3E26-4C8E-A913-909E37FC40A5}" type="presParOf" srcId="{0A5D1A63-04B0-4815-A1D0-110C27290B5D}" destId="{FC606F6F-03A7-4991-9C08-2F267476A265}" srcOrd="7" destOrd="0" presId="urn:microsoft.com/office/officeart/2018/2/layout/IconCircleList"/>
    <dgm:cxn modelId="{19DC995C-B5FD-4A32-B1E9-C638D0636C2C}" type="presParOf" srcId="{0A5D1A63-04B0-4815-A1D0-110C27290B5D}" destId="{F5C60BC9-CE6E-45CE-B94B-67D400076FC8}" srcOrd="8" destOrd="0" presId="urn:microsoft.com/office/officeart/2018/2/layout/IconCircleList"/>
    <dgm:cxn modelId="{ADD9EFB5-F5EB-402C-8BAF-888D44D9299B}" type="presParOf" srcId="{F5C60BC9-CE6E-45CE-B94B-67D400076FC8}" destId="{92AFBEEA-CC44-4C41-A941-B9E3CD45F160}" srcOrd="0" destOrd="0" presId="urn:microsoft.com/office/officeart/2018/2/layout/IconCircleList"/>
    <dgm:cxn modelId="{5BC58D0D-D15B-4ABA-AFBA-DB20668070B6}" type="presParOf" srcId="{F5C60BC9-CE6E-45CE-B94B-67D400076FC8}" destId="{DF78EE4C-0F03-4A7F-8CEF-234748F58C34}" srcOrd="1" destOrd="0" presId="urn:microsoft.com/office/officeart/2018/2/layout/IconCircleList"/>
    <dgm:cxn modelId="{586EC641-1BC0-47CC-803C-DA32C48AE3F4}" type="presParOf" srcId="{F5C60BC9-CE6E-45CE-B94B-67D400076FC8}" destId="{E708A05C-D2C3-4D0F-AB8E-A594E49B01E4}" srcOrd="2" destOrd="0" presId="urn:microsoft.com/office/officeart/2018/2/layout/IconCircleList"/>
    <dgm:cxn modelId="{4F61ACEA-D650-4ED4-A0DD-4E5C0294311D}" type="presParOf" srcId="{F5C60BC9-CE6E-45CE-B94B-67D400076FC8}" destId="{A9FB2EB8-7777-4A0E-A33A-D05CCAC08076}" srcOrd="3" destOrd="0" presId="urn:microsoft.com/office/officeart/2018/2/layout/IconCircleList"/>
    <dgm:cxn modelId="{FAD04159-7B5C-45E8-85A1-6B47305E999D}" type="presParOf" srcId="{0A5D1A63-04B0-4815-A1D0-110C27290B5D}" destId="{D182AE74-8A45-418A-AD45-0FB161B49B1D}" srcOrd="9" destOrd="0" presId="urn:microsoft.com/office/officeart/2018/2/layout/IconCircleList"/>
    <dgm:cxn modelId="{03381A9F-6DE8-4073-A653-618A96D63CBF}" type="presParOf" srcId="{0A5D1A63-04B0-4815-A1D0-110C27290B5D}" destId="{ECED33B2-2D12-49E5-8F9E-9E7677314D00}" srcOrd="10" destOrd="0" presId="urn:microsoft.com/office/officeart/2018/2/layout/IconCircleList"/>
    <dgm:cxn modelId="{6A275CA4-DF2D-4904-8CEC-D23675818666}" type="presParOf" srcId="{ECED33B2-2D12-49E5-8F9E-9E7677314D00}" destId="{A1DBC836-4CCB-4017-9A94-CA05C1552520}" srcOrd="0" destOrd="0" presId="urn:microsoft.com/office/officeart/2018/2/layout/IconCircleList"/>
    <dgm:cxn modelId="{4DFF08C9-74C4-49C8-8CC8-4AF57B1204D2}" type="presParOf" srcId="{ECED33B2-2D12-49E5-8F9E-9E7677314D00}" destId="{C18E92B9-DEE4-41A3-B172-3A447455469C}" srcOrd="1" destOrd="0" presId="urn:microsoft.com/office/officeart/2018/2/layout/IconCircleList"/>
    <dgm:cxn modelId="{77644E4E-E620-46B5-BF9F-8220DB73FBE2}" type="presParOf" srcId="{ECED33B2-2D12-49E5-8F9E-9E7677314D00}" destId="{F485BD2A-AD27-4E77-81F2-901A3A3F8A16}" srcOrd="2" destOrd="0" presId="urn:microsoft.com/office/officeart/2018/2/layout/IconCircleList"/>
    <dgm:cxn modelId="{57B5069E-0105-4F4A-86F9-49F369EF67AD}" type="presParOf" srcId="{ECED33B2-2D12-49E5-8F9E-9E7677314D00}" destId="{712157AE-9AC6-4C75-9688-4EA7D2833496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84F70E9-EDCC-42F3-85EE-F88F6447F633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60CBE08-7BF2-480F-A380-848105906A26}">
      <dgm:prSet/>
      <dgm:spPr/>
      <dgm:t>
        <a:bodyPr/>
        <a:lstStyle/>
        <a:p>
          <a:r>
            <a:rPr lang="en-US" b="0" i="0"/>
            <a:t>Models evaluated: Linear Regression, Decision Tree, Random Forest, AdaBoost, Gradient Boosting Machine, Support Vector Machine, XGBoost.</a:t>
          </a:r>
          <a:endParaRPr lang="en-US"/>
        </a:p>
      </dgm:t>
    </dgm:pt>
    <dgm:pt modelId="{E2889D3E-1067-4047-84BE-2F51C42A254B}" type="parTrans" cxnId="{1CDF5901-D1C3-4BE6-8235-D6B0EC2EFC2F}">
      <dgm:prSet/>
      <dgm:spPr/>
      <dgm:t>
        <a:bodyPr/>
        <a:lstStyle/>
        <a:p>
          <a:endParaRPr lang="en-US"/>
        </a:p>
      </dgm:t>
    </dgm:pt>
    <dgm:pt modelId="{A0C0AF13-4810-4232-B109-C8E2F351D274}" type="sibTrans" cxnId="{1CDF5901-D1C3-4BE6-8235-D6B0EC2EFC2F}">
      <dgm:prSet/>
      <dgm:spPr/>
      <dgm:t>
        <a:bodyPr/>
        <a:lstStyle/>
        <a:p>
          <a:endParaRPr lang="en-US"/>
        </a:p>
      </dgm:t>
    </dgm:pt>
    <dgm:pt modelId="{19D0EA0F-BB1D-4EC7-A573-8385F1EA1246}">
      <dgm:prSet/>
      <dgm:spPr/>
      <dgm:t>
        <a:bodyPr/>
        <a:lstStyle/>
        <a:p>
          <a:r>
            <a:rPr lang="en-US" b="0" i="0"/>
            <a:t>Optimization conducted using RandomizedSearchCV.</a:t>
          </a:r>
          <a:endParaRPr lang="en-US"/>
        </a:p>
      </dgm:t>
    </dgm:pt>
    <dgm:pt modelId="{80604CA1-DD06-4913-A929-B4421E085987}" type="parTrans" cxnId="{50F83B71-A572-434D-8AE7-8200683E7020}">
      <dgm:prSet/>
      <dgm:spPr/>
      <dgm:t>
        <a:bodyPr/>
        <a:lstStyle/>
        <a:p>
          <a:endParaRPr lang="en-US"/>
        </a:p>
      </dgm:t>
    </dgm:pt>
    <dgm:pt modelId="{22E8D379-4CFE-42E2-9AF6-144B0954B222}" type="sibTrans" cxnId="{50F83B71-A572-434D-8AE7-8200683E7020}">
      <dgm:prSet/>
      <dgm:spPr/>
      <dgm:t>
        <a:bodyPr/>
        <a:lstStyle/>
        <a:p>
          <a:endParaRPr lang="en-US"/>
        </a:p>
      </dgm:t>
    </dgm:pt>
    <dgm:pt modelId="{6D3AFB25-8A91-4032-B580-28513F5ED3A1}">
      <dgm:prSet/>
      <dgm:spPr/>
      <dgm:t>
        <a:bodyPr/>
        <a:lstStyle/>
        <a:p>
          <a:r>
            <a:rPr lang="en-US" b="0" i="0"/>
            <a:t>Leading models: Random Forest and XGBoost.</a:t>
          </a:r>
          <a:endParaRPr lang="en-US"/>
        </a:p>
      </dgm:t>
    </dgm:pt>
    <dgm:pt modelId="{0144DEF0-7D20-48BA-8F9F-D28B24E0C4CF}" type="parTrans" cxnId="{F38D54B1-9CA8-41B8-97F0-DED5A1753A87}">
      <dgm:prSet/>
      <dgm:spPr/>
      <dgm:t>
        <a:bodyPr/>
        <a:lstStyle/>
        <a:p>
          <a:endParaRPr lang="en-US"/>
        </a:p>
      </dgm:t>
    </dgm:pt>
    <dgm:pt modelId="{556AE01D-AE80-420E-A04B-332330141558}" type="sibTrans" cxnId="{F38D54B1-9CA8-41B8-97F0-DED5A1753A87}">
      <dgm:prSet/>
      <dgm:spPr/>
      <dgm:t>
        <a:bodyPr/>
        <a:lstStyle/>
        <a:p>
          <a:endParaRPr lang="en-US"/>
        </a:p>
      </dgm:t>
    </dgm:pt>
    <dgm:pt modelId="{CF292138-AA2E-4605-B2E8-A2BC59A7F8FB}" type="pres">
      <dgm:prSet presAssocID="{784F70E9-EDCC-42F3-85EE-F88F6447F633}" presName="linear" presStyleCnt="0">
        <dgm:presLayoutVars>
          <dgm:animLvl val="lvl"/>
          <dgm:resizeHandles val="exact"/>
        </dgm:presLayoutVars>
      </dgm:prSet>
      <dgm:spPr/>
    </dgm:pt>
    <dgm:pt modelId="{251FFF20-7C81-49CA-872D-F3B5FB44EC58}" type="pres">
      <dgm:prSet presAssocID="{B60CBE08-7BF2-480F-A380-848105906A26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9B75F96-AFBF-4C3C-8406-A31B8DB321EF}" type="pres">
      <dgm:prSet presAssocID="{A0C0AF13-4810-4232-B109-C8E2F351D274}" presName="spacer" presStyleCnt="0"/>
      <dgm:spPr/>
    </dgm:pt>
    <dgm:pt modelId="{78711746-1A3B-4569-A6EA-083A63F4CFF1}" type="pres">
      <dgm:prSet presAssocID="{19D0EA0F-BB1D-4EC7-A573-8385F1EA1246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15890EA6-C331-4E58-96A4-930A6EAB76E6}" type="pres">
      <dgm:prSet presAssocID="{22E8D379-4CFE-42E2-9AF6-144B0954B222}" presName="spacer" presStyleCnt="0"/>
      <dgm:spPr/>
    </dgm:pt>
    <dgm:pt modelId="{198EF279-E38D-46DE-BE29-34998B786454}" type="pres">
      <dgm:prSet presAssocID="{6D3AFB25-8A91-4032-B580-28513F5ED3A1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1CDF5901-D1C3-4BE6-8235-D6B0EC2EFC2F}" srcId="{784F70E9-EDCC-42F3-85EE-F88F6447F633}" destId="{B60CBE08-7BF2-480F-A380-848105906A26}" srcOrd="0" destOrd="0" parTransId="{E2889D3E-1067-4047-84BE-2F51C42A254B}" sibTransId="{A0C0AF13-4810-4232-B109-C8E2F351D274}"/>
    <dgm:cxn modelId="{277E680B-DC33-4100-B299-84DCA9395DB4}" type="presOf" srcId="{6D3AFB25-8A91-4032-B580-28513F5ED3A1}" destId="{198EF279-E38D-46DE-BE29-34998B786454}" srcOrd="0" destOrd="0" presId="urn:microsoft.com/office/officeart/2005/8/layout/vList2"/>
    <dgm:cxn modelId="{50F83B71-A572-434D-8AE7-8200683E7020}" srcId="{784F70E9-EDCC-42F3-85EE-F88F6447F633}" destId="{19D0EA0F-BB1D-4EC7-A573-8385F1EA1246}" srcOrd="1" destOrd="0" parTransId="{80604CA1-DD06-4913-A929-B4421E085987}" sibTransId="{22E8D379-4CFE-42E2-9AF6-144B0954B222}"/>
    <dgm:cxn modelId="{6887E290-558A-476F-AADA-5EBCB20C51FB}" type="presOf" srcId="{784F70E9-EDCC-42F3-85EE-F88F6447F633}" destId="{CF292138-AA2E-4605-B2E8-A2BC59A7F8FB}" srcOrd="0" destOrd="0" presId="urn:microsoft.com/office/officeart/2005/8/layout/vList2"/>
    <dgm:cxn modelId="{6DA2D79B-B5F7-4606-9EFF-2E7AE90EBDC2}" type="presOf" srcId="{19D0EA0F-BB1D-4EC7-A573-8385F1EA1246}" destId="{78711746-1A3B-4569-A6EA-083A63F4CFF1}" srcOrd="0" destOrd="0" presId="urn:microsoft.com/office/officeart/2005/8/layout/vList2"/>
    <dgm:cxn modelId="{F38D54B1-9CA8-41B8-97F0-DED5A1753A87}" srcId="{784F70E9-EDCC-42F3-85EE-F88F6447F633}" destId="{6D3AFB25-8A91-4032-B580-28513F5ED3A1}" srcOrd="2" destOrd="0" parTransId="{0144DEF0-7D20-48BA-8F9F-D28B24E0C4CF}" sibTransId="{556AE01D-AE80-420E-A04B-332330141558}"/>
    <dgm:cxn modelId="{F48864C7-2830-4647-BC83-B2DD1DA2FABF}" type="presOf" srcId="{B60CBE08-7BF2-480F-A380-848105906A26}" destId="{251FFF20-7C81-49CA-872D-F3B5FB44EC58}" srcOrd="0" destOrd="0" presId="urn:microsoft.com/office/officeart/2005/8/layout/vList2"/>
    <dgm:cxn modelId="{1666A5C8-B60A-4882-B3C3-9F9317F812EB}" type="presParOf" srcId="{CF292138-AA2E-4605-B2E8-A2BC59A7F8FB}" destId="{251FFF20-7C81-49CA-872D-F3B5FB44EC58}" srcOrd="0" destOrd="0" presId="urn:microsoft.com/office/officeart/2005/8/layout/vList2"/>
    <dgm:cxn modelId="{E598E5BA-F280-4EC6-B90A-DF7841847E14}" type="presParOf" srcId="{CF292138-AA2E-4605-B2E8-A2BC59A7F8FB}" destId="{C9B75F96-AFBF-4C3C-8406-A31B8DB321EF}" srcOrd="1" destOrd="0" presId="urn:microsoft.com/office/officeart/2005/8/layout/vList2"/>
    <dgm:cxn modelId="{DD83DADE-2E49-4D91-934F-5852E9F604BC}" type="presParOf" srcId="{CF292138-AA2E-4605-B2E8-A2BC59A7F8FB}" destId="{78711746-1A3B-4569-A6EA-083A63F4CFF1}" srcOrd="2" destOrd="0" presId="urn:microsoft.com/office/officeart/2005/8/layout/vList2"/>
    <dgm:cxn modelId="{71634139-1BEB-49BF-BECD-00C813FB1B62}" type="presParOf" srcId="{CF292138-AA2E-4605-B2E8-A2BC59A7F8FB}" destId="{15890EA6-C331-4E58-96A4-930A6EAB76E6}" srcOrd="3" destOrd="0" presId="urn:microsoft.com/office/officeart/2005/8/layout/vList2"/>
    <dgm:cxn modelId="{49237A06-991E-4E01-9538-101F58A7353D}" type="presParOf" srcId="{CF292138-AA2E-4605-B2E8-A2BC59A7F8FB}" destId="{198EF279-E38D-46DE-BE29-34998B786454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3A3675-D676-4C86-8A48-0A86E6E5BEEC}">
      <dsp:nvSpPr>
        <dsp:cNvPr id="0" name=""/>
        <dsp:cNvSpPr/>
      </dsp:nvSpPr>
      <dsp:spPr>
        <a:xfrm>
          <a:off x="0" y="1670963"/>
          <a:ext cx="4793456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8100C4-BC9C-47D7-A01B-3569901FE4F5}">
      <dsp:nvSpPr>
        <dsp:cNvPr id="0" name=""/>
        <dsp:cNvSpPr/>
      </dsp:nvSpPr>
      <dsp:spPr>
        <a:xfrm>
          <a:off x="239672" y="1479083"/>
          <a:ext cx="3355419" cy="3837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6827" tIns="0" rIns="126827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/>
            <a:t>Machine Learning Project Summary</a:t>
          </a:r>
          <a:endParaRPr lang="en-US" sz="1300" kern="1200"/>
        </a:p>
      </dsp:txBody>
      <dsp:txXfrm>
        <a:off x="258406" y="1497817"/>
        <a:ext cx="3317951" cy="346292"/>
      </dsp:txXfrm>
    </dsp:sp>
    <dsp:sp modelId="{8BA6BAAA-C8BF-4DCF-9A51-DFC9194A127F}">
      <dsp:nvSpPr>
        <dsp:cNvPr id="0" name=""/>
        <dsp:cNvSpPr/>
      </dsp:nvSpPr>
      <dsp:spPr>
        <a:xfrm>
          <a:off x="0" y="2260643"/>
          <a:ext cx="4793456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-6588574"/>
              <a:satOff val="30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5AAECD-51B0-42C2-B50A-73F1D0DCD1B0}">
      <dsp:nvSpPr>
        <dsp:cNvPr id="0" name=""/>
        <dsp:cNvSpPr/>
      </dsp:nvSpPr>
      <dsp:spPr>
        <a:xfrm>
          <a:off x="239672" y="2068763"/>
          <a:ext cx="3355419" cy="383760"/>
        </a:xfrm>
        <a:prstGeom prst="roundRect">
          <a:avLst/>
        </a:prstGeom>
        <a:solidFill>
          <a:schemeClr val="accent2">
            <a:hueOff val="-6588574"/>
            <a:satOff val="30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6827" tIns="0" rIns="126827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/>
            <a:t>March 29, 2025</a:t>
          </a:r>
          <a:endParaRPr lang="en-US" sz="1300" kern="1200"/>
        </a:p>
      </dsp:txBody>
      <dsp:txXfrm>
        <a:off x="258406" y="2087497"/>
        <a:ext cx="3317951" cy="346292"/>
      </dsp:txXfrm>
    </dsp:sp>
    <dsp:sp modelId="{C5BE5633-D90A-4504-9A53-2A20119E08EF}">
      <dsp:nvSpPr>
        <dsp:cNvPr id="0" name=""/>
        <dsp:cNvSpPr/>
      </dsp:nvSpPr>
      <dsp:spPr>
        <a:xfrm>
          <a:off x="0" y="2850323"/>
          <a:ext cx="4793456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-13177148"/>
              <a:satOff val="601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7CD7B5-4BAD-4DA3-BA49-D1395129E2D7}">
      <dsp:nvSpPr>
        <dsp:cNvPr id="0" name=""/>
        <dsp:cNvSpPr/>
      </dsp:nvSpPr>
      <dsp:spPr>
        <a:xfrm>
          <a:off x="239672" y="2658443"/>
          <a:ext cx="3355419" cy="383760"/>
        </a:xfrm>
        <a:prstGeom prst="roundRect">
          <a:avLst/>
        </a:prstGeom>
        <a:solidFill>
          <a:schemeClr val="accent2">
            <a:hueOff val="-13177148"/>
            <a:satOff val="601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6827" tIns="0" rIns="126827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/>
            <a:t>Chervin Daniel</a:t>
          </a:r>
          <a:endParaRPr lang="en-US" sz="1300" kern="1200"/>
        </a:p>
      </dsp:txBody>
      <dsp:txXfrm>
        <a:off x="258406" y="2677177"/>
        <a:ext cx="3317951" cy="346292"/>
      </dsp:txXfrm>
    </dsp:sp>
    <dsp:sp modelId="{2D7F9577-E555-4CA4-A32B-B4C8683C58A4}">
      <dsp:nvSpPr>
        <dsp:cNvPr id="0" name=""/>
        <dsp:cNvSpPr/>
      </dsp:nvSpPr>
      <dsp:spPr>
        <a:xfrm>
          <a:off x="0" y="3440003"/>
          <a:ext cx="4793456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-19765721"/>
              <a:satOff val="901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42B9D1-E586-4CA1-B267-D044CE57F97D}">
      <dsp:nvSpPr>
        <dsp:cNvPr id="0" name=""/>
        <dsp:cNvSpPr/>
      </dsp:nvSpPr>
      <dsp:spPr>
        <a:xfrm>
          <a:off x="239672" y="3248123"/>
          <a:ext cx="3355419" cy="383760"/>
        </a:xfrm>
        <a:prstGeom prst="roundRect">
          <a:avLst/>
        </a:prstGeom>
        <a:solidFill>
          <a:schemeClr val="accent2">
            <a:hueOff val="-19765721"/>
            <a:satOff val="901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6827" tIns="0" rIns="126827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/>
            <a:t>BIU DS-18</a:t>
          </a:r>
          <a:endParaRPr lang="en-US" sz="1300" kern="1200"/>
        </a:p>
      </dsp:txBody>
      <dsp:txXfrm>
        <a:off x="258406" y="3266857"/>
        <a:ext cx="3317951" cy="34629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E143F8-0954-4D77-821E-FCDAB20CA209}">
      <dsp:nvSpPr>
        <dsp:cNvPr id="0" name=""/>
        <dsp:cNvSpPr/>
      </dsp:nvSpPr>
      <dsp:spPr>
        <a:xfrm>
          <a:off x="313228" y="724846"/>
          <a:ext cx="972544" cy="97254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82C55C-3417-430F-ACED-631A12D3B748}">
      <dsp:nvSpPr>
        <dsp:cNvPr id="0" name=""/>
        <dsp:cNvSpPr/>
      </dsp:nvSpPr>
      <dsp:spPr>
        <a:xfrm>
          <a:off x="520492" y="932109"/>
          <a:ext cx="558017" cy="55801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DB929A-4868-49D8-852B-1B55B87DB03A}">
      <dsp:nvSpPr>
        <dsp:cNvPr id="0" name=""/>
        <dsp:cNvSpPr/>
      </dsp:nvSpPr>
      <dsp:spPr>
        <a:xfrm>
          <a:off x="2333" y="2000314"/>
          <a:ext cx="1594335" cy="6975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0" i="0" kern="1200"/>
            <a:t>Credit card fraud causes major financial losses and reduces user trust.</a:t>
          </a:r>
          <a:endParaRPr lang="en-US" sz="1100" kern="1200"/>
        </a:p>
      </dsp:txBody>
      <dsp:txXfrm>
        <a:off x="2333" y="2000314"/>
        <a:ext cx="1594335" cy="697521"/>
      </dsp:txXfrm>
    </dsp:sp>
    <dsp:sp modelId="{C3F11A5E-56C2-42CA-8E0B-92BCCBEC153D}">
      <dsp:nvSpPr>
        <dsp:cNvPr id="0" name=""/>
        <dsp:cNvSpPr/>
      </dsp:nvSpPr>
      <dsp:spPr>
        <a:xfrm>
          <a:off x="2186573" y="724846"/>
          <a:ext cx="972544" cy="97254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385404-1114-4178-B99F-DA6A56D00CA9}">
      <dsp:nvSpPr>
        <dsp:cNvPr id="0" name=""/>
        <dsp:cNvSpPr/>
      </dsp:nvSpPr>
      <dsp:spPr>
        <a:xfrm>
          <a:off x="2393837" y="932109"/>
          <a:ext cx="558017" cy="55801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393A59-C042-4904-9DB7-2443AD7AA03D}">
      <dsp:nvSpPr>
        <dsp:cNvPr id="0" name=""/>
        <dsp:cNvSpPr/>
      </dsp:nvSpPr>
      <dsp:spPr>
        <a:xfrm>
          <a:off x="1875678" y="2000314"/>
          <a:ext cx="1594335" cy="6975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0" i="0" kern="1200"/>
            <a:t>Goal: Build a machine learning model to detect fraud with minimal false positives.</a:t>
          </a:r>
          <a:endParaRPr lang="en-US" sz="1100" kern="1200"/>
        </a:p>
      </dsp:txBody>
      <dsp:txXfrm>
        <a:off x="1875678" y="2000314"/>
        <a:ext cx="1594335" cy="697521"/>
      </dsp:txXfrm>
    </dsp:sp>
    <dsp:sp modelId="{166EEED0-CED8-4DDE-9CE5-26CE34F6BF82}">
      <dsp:nvSpPr>
        <dsp:cNvPr id="0" name=""/>
        <dsp:cNvSpPr/>
      </dsp:nvSpPr>
      <dsp:spPr>
        <a:xfrm>
          <a:off x="4059918" y="724846"/>
          <a:ext cx="972544" cy="97254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CA3948-EEF5-4CF3-AD6E-87390CC21F3B}">
      <dsp:nvSpPr>
        <dsp:cNvPr id="0" name=""/>
        <dsp:cNvSpPr/>
      </dsp:nvSpPr>
      <dsp:spPr>
        <a:xfrm>
          <a:off x="4267182" y="932109"/>
          <a:ext cx="558017" cy="55801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AC3481-D8A0-4A5E-B550-27FD3807BE6B}">
      <dsp:nvSpPr>
        <dsp:cNvPr id="0" name=""/>
        <dsp:cNvSpPr/>
      </dsp:nvSpPr>
      <dsp:spPr>
        <a:xfrm>
          <a:off x="3749022" y="2000314"/>
          <a:ext cx="1594335" cy="6975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0" i="0" kern="1200"/>
            <a:t>Challenge: Only ~0.5% of transactions are fraudulent.</a:t>
          </a:r>
          <a:endParaRPr lang="en-US" sz="1100" kern="1200"/>
        </a:p>
      </dsp:txBody>
      <dsp:txXfrm>
        <a:off x="3749022" y="2000314"/>
        <a:ext cx="1594335" cy="697521"/>
      </dsp:txXfrm>
    </dsp:sp>
    <dsp:sp modelId="{38CD142C-0C3B-4325-A5EE-8678D84EBE54}">
      <dsp:nvSpPr>
        <dsp:cNvPr id="0" name=""/>
        <dsp:cNvSpPr/>
      </dsp:nvSpPr>
      <dsp:spPr>
        <a:xfrm>
          <a:off x="5933263" y="724846"/>
          <a:ext cx="972544" cy="972544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D8F86D-2CA6-46CC-84E3-E2A5B0526A63}">
      <dsp:nvSpPr>
        <dsp:cNvPr id="0" name=""/>
        <dsp:cNvSpPr/>
      </dsp:nvSpPr>
      <dsp:spPr>
        <a:xfrm>
          <a:off x="6140526" y="932109"/>
          <a:ext cx="558017" cy="55801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9CD255-F764-4FCF-B115-19CDC7E9FAFB}">
      <dsp:nvSpPr>
        <dsp:cNvPr id="0" name=""/>
        <dsp:cNvSpPr/>
      </dsp:nvSpPr>
      <dsp:spPr>
        <a:xfrm>
          <a:off x="5622367" y="2000314"/>
          <a:ext cx="1594335" cy="6975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0" i="0" kern="1200"/>
            <a:t>Approach: Use advanced techniques like feature engineering and SMOTE for better detection.</a:t>
          </a:r>
          <a:endParaRPr lang="en-US" sz="1100" kern="1200"/>
        </a:p>
      </dsp:txBody>
      <dsp:txXfrm>
        <a:off x="5622367" y="2000314"/>
        <a:ext cx="1594335" cy="69752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7F0CF9-7AC4-4199-94C2-52A887FE1794}">
      <dsp:nvSpPr>
        <dsp:cNvPr id="0" name=""/>
        <dsp:cNvSpPr/>
      </dsp:nvSpPr>
      <dsp:spPr>
        <a:xfrm>
          <a:off x="0" y="0"/>
          <a:ext cx="5775229" cy="75299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/>
            <a:t>Initial dataset: 34.6 million rows; reduced to 300,000 for analysis.</a:t>
          </a:r>
          <a:endParaRPr lang="en-US" sz="1400" kern="1200"/>
        </a:p>
      </dsp:txBody>
      <dsp:txXfrm>
        <a:off x="22054" y="22054"/>
        <a:ext cx="4899067" cy="708882"/>
      </dsp:txXfrm>
    </dsp:sp>
    <dsp:sp modelId="{BC84596A-6A18-4AA1-AEC3-0CD38BCFA186}">
      <dsp:nvSpPr>
        <dsp:cNvPr id="0" name=""/>
        <dsp:cNvSpPr/>
      </dsp:nvSpPr>
      <dsp:spPr>
        <a:xfrm>
          <a:off x="483675" y="889897"/>
          <a:ext cx="5775229" cy="75299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/>
            <a:t>Tools employed: Utilized Dask for effective data processing.</a:t>
          </a:r>
          <a:endParaRPr lang="en-US" sz="1400" kern="1200"/>
        </a:p>
      </dsp:txBody>
      <dsp:txXfrm>
        <a:off x="505729" y="911951"/>
        <a:ext cx="4758002" cy="708882"/>
      </dsp:txXfrm>
    </dsp:sp>
    <dsp:sp modelId="{2B006C6B-9C1D-4A67-8EC6-0EB877DC758F}">
      <dsp:nvSpPr>
        <dsp:cNvPr id="0" name=""/>
        <dsp:cNvSpPr/>
      </dsp:nvSpPr>
      <dsp:spPr>
        <a:xfrm>
          <a:off x="960131" y="1779795"/>
          <a:ext cx="5775229" cy="75299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/>
            <a:t>Feature engineering: Included Temporal, Geographical, Demographic, and Transactional features.</a:t>
          </a:r>
          <a:endParaRPr lang="en-US" sz="1400" kern="1200"/>
        </a:p>
      </dsp:txBody>
      <dsp:txXfrm>
        <a:off x="982185" y="1801849"/>
        <a:ext cx="4765221" cy="708882"/>
      </dsp:txXfrm>
    </dsp:sp>
    <dsp:sp modelId="{955EC3A5-65E3-4532-9859-022CEC6FA291}">
      <dsp:nvSpPr>
        <dsp:cNvPr id="0" name=""/>
        <dsp:cNvSpPr/>
      </dsp:nvSpPr>
      <dsp:spPr>
        <a:xfrm>
          <a:off x="1443807" y="2669692"/>
          <a:ext cx="5775229" cy="75299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/>
            <a:t>Data quality assessment: Ensured no missing values, preserved outliers, and implemented log transformations.</a:t>
          </a:r>
          <a:endParaRPr lang="en-US" sz="1400" kern="1200"/>
        </a:p>
      </dsp:txBody>
      <dsp:txXfrm>
        <a:off x="1465861" y="2691746"/>
        <a:ext cx="4758002" cy="708882"/>
      </dsp:txXfrm>
    </dsp:sp>
    <dsp:sp modelId="{7C260CFC-C80F-4464-ADFD-0332B21DB6EA}">
      <dsp:nvSpPr>
        <dsp:cNvPr id="0" name=""/>
        <dsp:cNvSpPr/>
      </dsp:nvSpPr>
      <dsp:spPr>
        <a:xfrm>
          <a:off x="5285785" y="576722"/>
          <a:ext cx="489443" cy="48944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5395910" y="576722"/>
        <a:ext cx="269193" cy="368306"/>
      </dsp:txXfrm>
    </dsp:sp>
    <dsp:sp modelId="{ABDD6646-5F35-4E8B-BD00-827723F4B022}">
      <dsp:nvSpPr>
        <dsp:cNvPr id="0" name=""/>
        <dsp:cNvSpPr/>
      </dsp:nvSpPr>
      <dsp:spPr>
        <a:xfrm>
          <a:off x="5769461" y="1466619"/>
          <a:ext cx="489443" cy="489443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5879586" y="1466619"/>
        <a:ext cx="269193" cy="368306"/>
      </dsp:txXfrm>
    </dsp:sp>
    <dsp:sp modelId="{3CF2F124-E9FF-4B8D-9E0A-58C41DED6690}">
      <dsp:nvSpPr>
        <dsp:cNvPr id="0" name=""/>
        <dsp:cNvSpPr/>
      </dsp:nvSpPr>
      <dsp:spPr>
        <a:xfrm>
          <a:off x="6245917" y="2356517"/>
          <a:ext cx="489443" cy="489443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6356042" y="2356517"/>
        <a:ext cx="269193" cy="36830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A9CFF8-4C57-41BD-AE9B-1279B862591B}">
      <dsp:nvSpPr>
        <dsp:cNvPr id="0" name=""/>
        <dsp:cNvSpPr/>
      </dsp:nvSpPr>
      <dsp:spPr>
        <a:xfrm>
          <a:off x="823762" y="23085"/>
          <a:ext cx="737599" cy="73759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FB00CF-4430-47F2-8E07-678E1BF545B1}">
      <dsp:nvSpPr>
        <dsp:cNvPr id="0" name=""/>
        <dsp:cNvSpPr/>
      </dsp:nvSpPr>
      <dsp:spPr>
        <a:xfrm>
          <a:off x="978658" y="177981"/>
          <a:ext cx="427807" cy="42780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4467F6-63BE-4B26-B61E-74FED2F836CA}">
      <dsp:nvSpPr>
        <dsp:cNvPr id="0" name=""/>
        <dsp:cNvSpPr/>
      </dsp:nvSpPr>
      <dsp:spPr>
        <a:xfrm>
          <a:off x="1719419" y="23085"/>
          <a:ext cx="1738627" cy="7375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/>
            <a:t>Fraud rate: approximately 0.5%.</a:t>
          </a:r>
          <a:endParaRPr lang="en-US" sz="1200" kern="1200"/>
        </a:p>
      </dsp:txBody>
      <dsp:txXfrm>
        <a:off x="1719419" y="23085"/>
        <a:ext cx="1738627" cy="737599"/>
      </dsp:txXfrm>
    </dsp:sp>
    <dsp:sp modelId="{54444287-2115-4706-8657-6118D7885F4B}">
      <dsp:nvSpPr>
        <dsp:cNvPr id="0" name=""/>
        <dsp:cNvSpPr/>
      </dsp:nvSpPr>
      <dsp:spPr>
        <a:xfrm>
          <a:off x="3760989" y="23085"/>
          <a:ext cx="737599" cy="73759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E9E17B-0D1F-46E5-9C17-196DF90C096A}">
      <dsp:nvSpPr>
        <dsp:cNvPr id="0" name=""/>
        <dsp:cNvSpPr/>
      </dsp:nvSpPr>
      <dsp:spPr>
        <a:xfrm>
          <a:off x="3915885" y="177981"/>
          <a:ext cx="427807" cy="42780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97FCDB-8818-450C-84E4-E6E234D26DA0}">
      <dsp:nvSpPr>
        <dsp:cNvPr id="0" name=""/>
        <dsp:cNvSpPr/>
      </dsp:nvSpPr>
      <dsp:spPr>
        <a:xfrm>
          <a:off x="4656646" y="23085"/>
          <a:ext cx="1738627" cy="7375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/>
            <a:t>Characteristics of fraudulent transactions often include:</a:t>
          </a:r>
          <a:endParaRPr lang="en-US" sz="1200" kern="1200"/>
        </a:p>
      </dsp:txBody>
      <dsp:txXfrm>
        <a:off x="4656646" y="23085"/>
        <a:ext cx="1738627" cy="737599"/>
      </dsp:txXfrm>
    </dsp:sp>
    <dsp:sp modelId="{8554058B-E7ED-46BD-BEA4-FF8FD0B546A1}">
      <dsp:nvSpPr>
        <dsp:cNvPr id="0" name=""/>
        <dsp:cNvSpPr/>
      </dsp:nvSpPr>
      <dsp:spPr>
        <a:xfrm>
          <a:off x="823762" y="1342541"/>
          <a:ext cx="737599" cy="73759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0DE377-D133-4CD9-BBB3-ABFD31DAE84B}">
      <dsp:nvSpPr>
        <dsp:cNvPr id="0" name=""/>
        <dsp:cNvSpPr/>
      </dsp:nvSpPr>
      <dsp:spPr>
        <a:xfrm>
          <a:off x="978658" y="1497437"/>
          <a:ext cx="427807" cy="42780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766FBA-9124-4232-BDE7-60569DBCBEC9}">
      <dsp:nvSpPr>
        <dsp:cNvPr id="0" name=""/>
        <dsp:cNvSpPr/>
      </dsp:nvSpPr>
      <dsp:spPr>
        <a:xfrm>
          <a:off x="1719419" y="1342541"/>
          <a:ext cx="1738627" cy="7375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/>
            <a:t>Higher transaction amounts</a:t>
          </a:r>
          <a:endParaRPr lang="en-US" sz="1200" kern="1200"/>
        </a:p>
      </dsp:txBody>
      <dsp:txXfrm>
        <a:off x="1719419" y="1342541"/>
        <a:ext cx="1738627" cy="737599"/>
      </dsp:txXfrm>
    </dsp:sp>
    <dsp:sp modelId="{77969FD4-B9A4-4D56-8FD3-54C23157F9F4}">
      <dsp:nvSpPr>
        <dsp:cNvPr id="0" name=""/>
        <dsp:cNvSpPr/>
      </dsp:nvSpPr>
      <dsp:spPr>
        <a:xfrm>
          <a:off x="3760989" y="1342541"/>
          <a:ext cx="737599" cy="73759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6CBEEF-25BF-40E8-89A0-E0B28A6F183E}">
      <dsp:nvSpPr>
        <dsp:cNvPr id="0" name=""/>
        <dsp:cNvSpPr/>
      </dsp:nvSpPr>
      <dsp:spPr>
        <a:xfrm>
          <a:off x="3915885" y="1497437"/>
          <a:ext cx="427807" cy="42780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709B5D-95CA-49FB-942F-23DD67F178E2}">
      <dsp:nvSpPr>
        <dsp:cNvPr id="0" name=""/>
        <dsp:cNvSpPr/>
      </dsp:nvSpPr>
      <dsp:spPr>
        <a:xfrm>
          <a:off x="4656646" y="1342541"/>
          <a:ext cx="1738627" cy="7375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/>
            <a:t>Occurrence in categories such as entertainment and groceries</a:t>
          </a:r>
          <a:endParaRPr lang="en-US" sz="1200" kern="1200"/>
        </a:p>
      </dsp:txBody>
      <dsp:txXfrm>
        <a:off x="4656646" y="1342541"/>
        <a:ext cx="1738627" cy="737599"/>
      </dsp:txXfrm>
    </dsp:sp>
    <dsp:sp modelId="{92AFBEEA-CC44-4C41-A941-B9E3CD45F160}">
      <dsp:nvSpPr>
        <dsp:cNvPr id="0" name=""/>
        <dsp:cNvSpPr/>
      </dsp:nvSpPr>
      <dsp:spPr>
        <a:xfrm>
          <a:off x="823762" y="2661997"/>
          <a:ext cx="737599" cy="737599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78EE4C-0F03-4A7F-8CEF-234748F58C34}">
      <dsp:nvSpPr>
        <dsp:cNvPr id="0" name=""/>
        <dsp:cNvSpPr/>
      </dsp:nvSpPr>
      <dsp:spPr>
        <a:xfrm>
          <a:off x="978658" y="2816893"/>
          <a:ext cx="427807" cy="42780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FB2EB8-7777-4A0E-A33A-D05CCAC08076}">
      <dsp:nvSpPr>
        <dsp:cNvPr id="0" name=""/>
        <dsp:cNvSpPr/>
      </dsp:nvSpPr>
      <dsp:spPr>
        <a:xfrm>
          <a:off x="1719419" y="2661997"/>
          <a:ext cx="1738627" cy="7375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/>
            <a:t>Happening during atypical hours</a:t>
          </a:r>
          <a:endParaRPr lang="en-US" sz="1200" kern="1200"/>
        </a:p>
      </dsp:txBody>
      <dsp:txXfrm>
        <a:off x="1719419" y="2661997"/>
        <a:ext cx="1738627" cy="737599"/>
      </dsp:txXfrm>
    </dsp:sp>
    <dsp:sp modelId="{A1DBC836-4CCB-4017-9A94-CA05C1552520}">
      <dsp:nvSpPr>
        <dsp:cNvPr id="0" name=""/>
        <dsp:cNvSpPr/>
      </dsp:nvSpPr>
      <dsp:spPr>
        <a:xfrm>
          <a:off x="3760989" y="2661997"/>
          <a:ext cx="737599" cy="73759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8E92B9-DEE4-41A3-B172-3A447455469C}">
      <dsp:nvSpPr>
        <dsp:cNvPr id="0" name=""/>
        <dsp:cNvSpPr/>
      </dsp:nvSpPr>
      <dsp:spPr>
        <a:xfrm>
          <a:off x="3915885" y="2816893"/>
          <a:ext cx="427807" cy="427807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2157AE-9AC6-4C75-9688-4EA7D2833496}">
      <dsp:nvSpPr>
        <dsp:cNvPr id="0" name=""/>
        <dsp:cNvSpPr/>
      </dsp:nvSpPr>
      <dsp:spPr>
        <a:xfrm>
          <a:off x="4656646" y="2661997"/>
          <a:ext cx="1738627" cy="7375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/>
            <a:t>Major indicators: transaction category, amount (log_amt), and hour of occurrence.</a:t>
          </a:r>
          <a:endParaRPr lang="en-US" sz="1200" kern="1200"/>
        </a:p>
      </dsp:txBody>
      <dsp:txXfrm>
        <a:off x="4656646" y="2661997"/>
        <a:ext cx="1738627" cy="73759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1FFF20-7C81-49CA-872D-F3B5FB44EC58}">
      <dsp:nvSpPr>
        <dsp:cNvPr id="0" name=""/>
        <dsp:cNvSpPr/>
      </dsp:nvSpPr>
      <dsp:spPr>
        <a:xfrm>
          <a:off x="0" y="101093"/>
          <a:ext cx="4793456" cy="16450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Models evaluated: Linear Regression, Decision Tree, Random Forest, AdaBoost, Gradient Boosting Machine, Support Vector Machine, XGBoost.</a:t>
          </a:r>
          <a:endParaRPr lang="en-US" sz="1900" kern="1200"/>
        </a:p>
      </dsp:txBody>
      <dsp:txXfrm>
        <a:off x="80303" y="181396"/>
        <a:ext cx="4632850" cy="1484414"/>
      </dsp:txXfrm>
    </dsp:sp>
    <dsp:sp modelId="{78711746-1A3B-4569-A6EA-083A63F4CFF1}">
      <dsp:nvSpPr>
        <dsp:cNvPr id="0" name=""/>
        <dsp:cNvSpPr/>
      </dsp:nvSpPr>
      <dsp:spPr>
        <a:xfrm>
          <a:off x="0" y="1800833"/>
          <a:ext cx="4793456" cy="1645020"/>
        </a:xfrm>
        <a:prstGeom prst="roundRect">
          <a:avLst/>
        </a:prstGeom>
        <a:solidFill>
          <a:schemeClr val="accent2">
            <a:hueOff val="-9882860"/>
            <a:satOff val="451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Optimization conducted using RandomizedSearchCV.</a:t>
          </a:r>
          <a:endParaRPr lang="en-US" sz="1900" kern="1200"/>
        </a:p>
      </dsp:txBody>
      <dsp:txXfrm>
        <a:off x="80303" y="1881136"/>
        <a:ext cx="4632850" cy="1484414"/>
      </dsp:txXfrm>
    </dsp:sp>
    <dsp:sp modelId="{198EF279-E38D-46DE-BE29-34998B786454}">
      <dsp:nvSpPr>
        <dsp:cNvPr id="0" name=""/>
        <dsp:cNvSpPr/>
      </dsp:nvSpPr>
      <dsp:spPr>
        <a:xfrm>
          <a:off x="0" y="3500573"/>
          <a:ext cx="4793456" cy="1645020"/>
        </a:xfrm>
        <a:prstGeom prst="roundRect">
          <a:avLst/>
        </a:prstGeom>
        <a:solidFill>
          <a:schemeClr val="accent2">
            <a:hueOff val="-19765721"/>
            <a:satOff val="901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Leading models: Random Forest and XGBoost.</a:t>
          </a:r>
          <a:endParaRPr lang="en-US" sz="1900" kern="1200"/>
        </a:p>
      </dsp:txBody>
      <dsp:txXfrm>
        <a:off x="80303" y="3580876"/>
        <a:ext cx="4632850" cy="14844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8080" y="1828800"/>
            <a:ext cx="990599" cy="22865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08" y="3264408"/>
            <a:ext cx="3859795" cy="22866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419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Rectangle 15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694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0884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3" name="TextBox 22"/>
          <p:cNvSpPr txBox="1"/>
          <p:nvPr/>
        </p:nvSpPr>
        <p:spPr bwMode="gray">
          <a:xfrm>
            <a:off x="647430" y="651690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7069418" y="2900292"/>
            <a:ext cx="619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2409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3903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6241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0570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1301" y="6387910"/>
            <a:ext cx="990599" cy="228659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6133" y="6387910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0069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20420" cy="6860798"/>
            <a:chOff x="-1588" y="0"/>
            <a:chExt cx="9120420" cy="686079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/>
          <p:nvPr/>
        </p:nvSpPr>
        <p:spPr>
          <a:xfrm>
            <a:off x="414867" y="402165"/>
            <a:ext cx="46105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 bwMode="gray">
          <a:xfrm rot="5400000">
            <a:off x="1299309" y="1765596"/>
            <a:ext cx="5995993" cy="3326809"/>
          </a:xfrm>
          <a:custGeom>
            <a:avLst/>
            <a:gdLst/>
            <a:ahLst/>
            <a:cxnLst/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/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/>
            <a:ahLst/>
            <a:cxnLst/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 anchor="ctr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546" y="6365498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617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729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161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5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145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162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489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41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936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4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542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08BCF048-8940-4354-B9EC-5AD74E283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024C14A-78BD-44B0-82BE-6A0D0A270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809F3D29-EDB1-4F1C-A0E0-36F28CE17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282F4AB-C7B8-4A86-9927-AA106AA27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0B26874-5AFA-4D1E-94A9-53AF9790D7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5" name="Freeform 5">
              <a:extLst>
                <a:ext uri="{FF2B5EF4-FFF2-40B4-BE49-F238E27FC236}">
                  <a16:creationId xmlns:a16="http://schemas.microsoft.com/office/drawing/2014/main" id="{A1DA6C95-40F8-4305-89F6-17F6167C0B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5">
              <a:extLst>
                <a:ext uri="{FF2B5EF4-FFF2-40B4-BE49-F238E27FC236}">
                  <a16:creationId xmlns:a16="http://schemas.microsoft.com/office/drawing/2014/main" id="{A2FA2D29-AEEE-4FFA-B233-94FBE84C9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5">
              <a:extLst>
                <a:ext uri="{FF2B5EF4-FFF2-40B4-BE49-F238E27FC236}">
                  <a16:creationId xmlns:a16="http://schemas.microsoft.com/office/drawing/2014/main" id="{6DA5143E-FA8E-4EC1-99F7-35AE5AD4E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973667"/>
            <a:ext cx="2206657" cy="483374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Credit Card Fraud Detection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C28BCC9-4093-4FD5-83EB-7EC297F513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29" name="Content Placeholder 2">
            <a:extLst>
              <a:ext uri="{FF2B5EF4-FFF2-40B4-BE49-F238E27FC236}">
                <a16:creationId xmlns:a16="http://schemas.microsoft.com/office/drawing/2014/main" id="{FF64241A-B8DD-FF82-0D26-538CB152DD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0308223"/>
              </p:ext>
            </p:extLst>
          </p:nvPr>
        </p:nvGraphicFramePr>
        <p:xfrm>
          <a:off x="3895725" y="808038"/>
          <a:ext cx="4793456" cy="524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2F448CB3-7B4F-45D7-B7C0-DF553DF61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C5305EA-7A88-413D-BE8A-47A02476F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FCA94DB5-FE56-4A3D-BC48-31B559519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5" y="973668"/>
            <a:ext cx="6571060" cy="70696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Project Overview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9ED434F-8767-46CC-B26B-5AF62FF01E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24" name="Content Placeholder 2">
            <a:extLst>
              <a:ext uri="{FF2B5EF4-FFF2-40B4-BE49-F238E27FC236}">
                <a16:creationId xmlns:a16="http://schemas.microsoft.com/office/drawing/2014/main" id="{163733C8-C7A1-BEDB-A31C-EA7FB7EF0B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2816312"/>
              </p:ext>
            </p:extLst>
          </p:nvPr>
        </p:nvGraphicFramePr>
        <p:xfrm>
          <a:off x="965200" y="2324100"/>
          <a:ext cx="7219037" cy="34226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2F448CB3-7B4F-45D7-B7C0-DF553DF61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C5305EA-7A88-413D-BE8A-47A02476F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FCA94DB5-FE56-4A3D-BC48-31B559519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5" y="973668"/>
            <a:ext cx="6571060" cy="70696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Data Handling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9ED434F-8767-46CC-B26B-5AF62FF01E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91B7CE9-CFFC-59D2-8C80-3D5E7F58BE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0901398"/>
              </p:ext>
            </p:extLst>
          </p:nvPr>
        </p:nvGraphicFramePr>
        <p:xfrm>
          <a:off x="965200" y="2324100"/>
          <a:ext cx="7219037" cy="34226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2F448CB3-7B4F-45D7-B7C0-DF553DF61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C5305EA-7A88-413D-BE8A-47A02476F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FCA94DB5-FE56-4A3D-BC48-31B559519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5" y="973668"/>
            <a:ext cx="6571060" cy="70696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Exploratory Data Analysis (EDA)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9ED434F-8767-46CC-B26B-5AF62FF01E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6481FE46-6ADB-016E-B242-3E11F2DEF5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1266323"/>
              </p:ext>
            </p:extLst>
          </p:nvPr>
        </p:nvGraphicFramePr>
        <p:xfrm>
          <a:off x="965200" y="2324100"/>
          <a:ext cx="7219037" cy="34226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6DFBE54E-A701-4039-AC57-CF06B37CC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9000"/>
                  <a:hueMod val="91000"/>
                  <a:satMod val="164000"/>
                  <a:lumMod val="74000"/>
                </a:schemeClr>
                <a:schemeClr val="dk2">
                  <a:hueMod val="124000"/>
                  <a:satMod val="140000"/>
                  <a:lumMod val="14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D33A9890-FE1F-4F08-8EF4-FD2B439546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9144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pic>
        <p:nvPicPr>
          <p:cNvPr id="5" name="Picture 4" descr="Sunlight in the forest">
            <a:extLst>
              <a:ext uri="{FF2B5EF4-FFF2-40B4-BE49-F238E27FC236}">
                <a16:creationId xmlns:a16="http://schemas.microsoft.com/office/drawing/2014/main" id="{C942A59E-1FFE-41C9-8CD4-913BF78CCED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r="13410" b="9090"/>
          <a:stretch/>
        </p:blipFill>
        <p:spPr>
          <a:xfrm>
            <a:off x="355599" y="474134"/>
            <a:ext cx="8432801" cy="590973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5" y="973668"/>
            <a:ext cx="6571060" cy="70696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Handling Class Imbalance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2515798-C8A3-40E7-A830-82681C81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6215" y="1820333"/>
            <a:ext cx="6619244" cy="4199467"/>
          </a:xfrm>
        </p:spPr>
        <p:txBody>
          <a:bodyPr anchor="ctr">
            <a:normAutofit/>
          </a:bodyPr>
          <a:lstStyle/>
          <a:p>
            <a:pPr marL="740664" indent="-283464" rtl="0" eaLnBrk="1" latinLnBrk="0" hangingPunct="1">
              <a:spcBef>
                <a:spcPts val="672"/>
              </a:spcBef>
              <a:buFont typeface="Arial" panose="020B0604020202020204" pitchFamily="34" charset="0"/>
              <a:buChar char="•"/>
            </a:pPr>
            <a:r>
              <a:rPr lang="en-US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Feature selection employed techniques including Lasso, SVC, Random Forest, and Ridge.</a:t>
            </a:r>
          </a:p>
          <a:p>
            <a:pPr marL="740664" indent="-283464" rtl="0" eaLnBrk="1" latinLnBrk="0" hangingPunct="1">
              <a:spcBef>
                <a:spcPts val="672"/>
              </a:spcBef>
              <a:buFont typeface="Arial" panose="020B0604020202020204" pitchFamily="34" charset="0"/>
              <a:buChar char="•"/>
            </a:pPr>
            <a:r>
              <a:rPr lang="en-US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The resampling methods evaluated included:</a:t>
            </a:r>
          </a:p>
          <a:p>
            <a:pPr marL="742950" lvl="1" indent="-285750" rtl="0" eaLnBrk="1" latinLnBrk="0" hangingPunct="1">
              <a:spcBef>
                <a:spcPts val="672"/>
              </a:spcBef>
              <a:buFont typeface="Arial" panose="020B0604020202020204" pitchFamily="34" charset="0"/>
              <a:buChar char="•"/>
            </a:pPr>
            <a:r>
              <a:rPr lang="en-US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No Balancing, Random Over Sampling (ROS), Random Under Sampling (RUS), SMOTE, and SMOTETomek.</a:t>
            </a:r>
          </a:p>
          <a:p>
            <a:pPr marL="742950" lvl="1" indent="-285750" rtl="0" eaLnBrk="1" latinLnBrk="0" hangingPunct="1">
              <a:spcBef>
                <a:spcPts val="672"/>
              </a:spcBef>
              <a:buFont typeface="Arial" panose="020B0604020202020204" pitchFamily="34" charset="0"/>
              <a:buChar char="•"/>
            </a:pPr>
            <a:r>
              <a:rPr lang="en-US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Of these, SMOTE emerged as the most effective approach for achieving a balance between precision and recall.</a:t>
            </a:r>
            <a:endParaRPr lang="en-US">
              <a:solidFill>
                <a:srgbClr val="FFFFFF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08BCF048-8940-4354-B9EC-5AD74E283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024C14A-78BD-44B0-82BE-6A0D0A270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09F3D29-EDB1-4F1C-A0E0-36F28CE17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282F4AB-C7B8-4A86-9927-AA106AA27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0B26874-5AFA-4D1E-94A9-53AF9790D7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A1DA6C95-40F8-4305-89F6-17F6167C0B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A2FA2D29-AEEE-4FFA-B233-94FBE84C9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6DA5143E-FA8E-4EC1-99F7-35AE5AD4E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973667"/>
            <a:ext cx="2206657" cy="4833745"/>
          </a:xfrm>
        </p:spPr>
        <p:txBody>
          <a:bodyPr>
            <a:normAutofit/>
          </a:bodyPr>
          <a:lstStyle/>
          <a:p>
            <a:r>
              <a:rPr lang="en-US" sz="2200">
                <a:solidFill>
                  <a:srgbClr val="EBEBEB"/>
                </a:solidFill>
              </a:rPr>
              <a:t>Model Development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C28BCC9-4093-4FD5-83EB-7EC297F513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22" name="Content Placeholder 2">
            <a:extLst>
              <a:ext uri="{FF2B5EF4-FFF2-40B4-BE49-F238E27FC236}">
                <a16:creationId xmlns:a16="http://schemas.microsoft.com/office/drawing/2014/main" id="{10A68142-D57F-4F14-F698-413E8CD093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213488"/>
              </p:ext>
            </p:extLst>
          </p:nvPr>
        </p:nvGraphicFramePr>
        <p:xfrm>
          <a:off x="3895725" y="808038"/>
          <a:ext cx="4793456" cy="524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314C310-850D-4491-AA52-C75BEA68B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4EC3799-3F52-48CE-85CC-83AED368E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3FC2939-BF10-4CBC-904B-74A17D4B9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266B6D5D-11B6-40A6-9CEF-F0B0D104C5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7185" y="1085549"/>
            <a:ext cx="2573210" cy="4686903"/>
          </a:xfrm>
        </p:spPr>
        <p:txBody>
          <a:bodyPr anchor="ctr">
            <a:normAutofit/>
          </a:bodyPr>
          <a:lstStyle/>
          <a:p>
            <a:pPr algn="r"/>
            <a:r>
              <a:rPr lang="en-US" sz="2700">
                <a:solidFill>
                  <a:schemeClr val="tx1"/>
                </a:solidFill>
              </a:rPr>
              <a:t>Model Performance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89E20C7-BB50-4317-93C7-90C8ED80B2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1930986"/>
            <a:ext cx="0" cy="3200400"/>
          </a:xfrm>
          <a:prstGeom prst="line">
            <a:avLst/>
          </a:prstGeom>
          <a:ln w="15875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1049" y="1085549"/>
            <a:ext cx="4184780" cy="4686903"/>
          </a:xfrm>
        </p:spPr>
        <p:txBody>
          <a:bodyPr anchor="ctr">
            <a:normAutofit/>
          </a:bodyPr>
          <a:lstStyle/>
          <a:p>
            <a:pPr marL="347472" indent="-347472" rtl="0" eaLnBrk="1" latinLnBrk="0" hangingPunct="1">
              <a:spcBef>
                <a:spcPts val="768"/>
              </a:spcBef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Accuracy: 99.97% for both Random Forest (RF) and XGBoost.</a:t>
            </a:r>
          </a:p>
          <a:p>
            <a:pPr marL="347472" indent="-347472" rtl="0" eaLnBrk="1" latinLnBrk="0" hangingPunct="1">
              <a:spcBef>
                <a:spcPts val="768"/>
              </a:spcBef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XGBoost: Exhibits greater precision (False Positives = 3).</a:t>
            </a:r>
          </a:p>
          <a:p>
            <a:pPr marL="347472" indent="-347472" rtl="0" eaLnBrk="1" latinLnBrk="0" hangingPunct="1">
              <a:spcBef>
                <a:spcPts val="768"/>
              </a:spcBef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RF: Demonstrates superior recall (False Negatives = 7).</a:t>
            </a:r>
          </a:p>
          <a:p>
            <a:pPr marL="347472" indent="-347472" rtl="0" eaLnBrk="1" latinLnBrk="0" hangingPunct="1">
              <a:spcBef>
                <a:spcPts val="768"/>
              </a:spcBef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Recommendation: Opt for XGBoost to reduce false positives.</a:t>
            </a:r>
            <a:endParaRPr lang="en-US">
              <a:solidFill>
                <a:schemeClr val="tx1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219AE65-9B94-44EA-BEF3-EF4BFA169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0C81A57-9CD5-461B-8FFE-4A8CB6CFB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63154" y="467397"/>
            <a:ext cx="521872" cy="591911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086C462-37F4-494D-8292-CCB95221C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44000" cy="6858000"/>
            <a:chOff x="0" y="0"/>
            <a:chExt cx="12192000" cy="6858000"/>
          </a:xfrm>
          <a:solidFill>
            <a:srgbClr val="FFFFFF"/>
          </a:solidFill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C7D2D64-353F-4802-AA48-A70CE6020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3" name="Freeform 5">
              <a:extLst>
                <a:ext uri="{FF2B5EF4-FFF2-40B4-BE49-F238E27FC236}">
                  <a16:creationId xmlns:a16="http://schemas.microsoft.com/office/drawing/2014/main" id="{30A6328F-CAA3-4052-BF4C-14BD47706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ln>
              <a:noFill/>
            </a:ln>
          </p:spPr>
          <p:style>
            <a:lnRef idx="0">
              <a:scrgbClr r="0" g="0" b="0"/>
            </a:lnRef>
            <a:fillRef idx="1002">
              <a:schemeClr val="dk2"/>
            </a:fillRef>
            <a:effectRef idx="0">
              <a:scrgbClr r="0" g="0" b="0"/>
            </a:effectRef>
            <a:fontRef idx="major"/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0279" y="1209957"/>
            <a:ext cx="2275935" cy="4438087"/>
          </a:xfrm>
        </p:spPr>
        <p:txBody>
          <a:bodyPr anchor="ctr">
            <a:normAutofit/>
          </a:bodyPr>
          <a:lstStyle/>
          <a:p>
            <a:pPr algn="r"/>
            <a:r>
              <a:rPr lang="en-US" sz="2600" dirty="0">
                <a:solidFill>
                  <a:schemeClr val="tx1"/>
                </a:solidFill>
              </a:rPr>
              <a:t>Deployment and Key Insights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D23B2CD-009B-425A-9616-1E1AD1D5A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267515" y="1930986"/>
            <a:ext cx="0" cy="3200400"/>
          </a:xfrm>
          <a:prstGeom prst="line">
            <a:avLst/>
          </a:prstGeom>
          <a:ln w="15875" cap="sq">
            <a:solidFill>
              <a:schemeClr val="tx2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ontent Placeholder 2"/>
          <p:cNvSpPr>
            <a:spLocks noGrp="1"/>
          </p:cNvSpPr>
          <p:nvPr>
            <p:ph idx="1"/>
          </p:nvPr>
        </p:nvSpPr>
        <p:spPr>
          <a:xfrm>
            <a:off x="3508818" y="1059025"/>
            <a:ext cx="4513033" cy="4739950"/>
          </a:xfrm>
        </p:spPr>
        <p:txBody>
          <a:bodyPr anchor="ctr">
            <a:normAutofit/>
          </a:bodyPr>
          <a:lstStyle/>
          <a:p>
            <a:pPr marL="347472" indent="-347472" rtl="0" eaLnBrk="1" latinLnBrk="0" hangingPunct="1">
              <a:spcBef>
                <a:spcPts val="768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Implemented as a real-time API for detecting fraud, can implement 2 configuration sets:</a:t>
            </a:r>
          </a:p>
          <a:p>
            <a:pPr marL="690372" lvl="1" indent="-347472">
              <a:spcBef>
                <a:spcPts val="768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Optimized for face to face transactions</a:t>
            </a:r>
          </a:p>
          <a:p>
            <a:pPr marL="747522" lvl="1" indent="-347472">
              <a:spcBef>
                <a:spcPts val="768"/>
              </a:spcBef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effectLst/>
              <a:latin typeface="Calibri" panose="020F0502020204030204" pitchFamily="34" charset="0"/>
            </a:endParaRPr>
          </a:p>
          <a:p>
            <a:pPr marL="347472" indent="-347472" rtl="0" eaLnBrk="1" latinLnBrk="0" hangingPunct="1">
              <a:spcBef>
                <a:spcPts val="768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Advantages: Financial institutions, users, and fraud analysts.</a:t>
            </a:r>
          </a:p>
          <a:p>
            <a:pPr marL="347472" indent="-347472" rtl="0" eaLnBrk="1" latinLnBrk="0" hangingPunct="1">
              <a:spcBef>
                <a:spcPts val="768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Key Insights:</a:t>
            </a:r>
          </a:p>
          <a:p>
            <a:pPr marL="747522" lvl="1" indent="-347472">
              <a:spcBef>
                <a:spcPts val="768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Significance of class balancing</a:t>
            </a:r>
          </a:p>
          <a:p>
            <a:pPr marL="747522" lvl="1" indent="-347472">
              <a:spcBef>
                <a:spcPts val="768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Influence of spatial and temporal features</a:t>
            </a:r>
          </a:p>
          <a:p>
            <a:pPr marL="747522" lvl="1" indent="-347472">
              <a:spcBef>
                <a:spcPts val="768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The use of ensemble models and resampling improves performance.</a:t>
            </a: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55</TotalTime>
  <Words>386</Words>
  <Application>Microsoft Office PowerPoint</Application>
  <PresentationFormat>On-screen Show (4:3)</PresentationFormat>
  <Paragraphs>45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Century Gothic</vt:lpstr>
      <vt:lpstr>Wingdings 3</vt:lpstr>
      <vt:lpstr>Ion Boardroom</vt:lpstr>
      <vt:lpstr>Credit Card Fraud Detection</vt:lpstr>
      <vt:lpstr>Project Overview</vt:lpstr>
      <vt:lpstr>Data Handling</vt:lpstr>
      <vt:lpstr>Exploratory Data Analysis (EDA)</vt:lpstr>
      <vt:lpstr>Handling Class Imbalance</vt:lpstr>
      <vt:lpstr>Model Development</vt:lpstr>
      <vt:lpstr>Model Performance</vt:lpstr>
      <vt:lpstr>Deployment and Key Insights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Daniel Chervin</cp:lastModifiedBy>
  <cp:revision>3</cp:revision>
  <dcterms:created xsi:type="dcterms:W3CDTF">2013-01-27T09:14:16Z</dcterms:created>
  <dcterms:modified xsi:type="dcterms:W3CDTF">2025-03-29T20:20:54Z</dcterms:modified>
  <cp:category/>
</cp:coreProperties>
</file>