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301" r:id="rId5"/>
    <p:sldId id="302" r:id="rId6"/>
    <p:sldId id="303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Simple to implement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492-0453-4C0B-82A5-51680425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the most commonly adjusted hyperparameters with different Naive Bayes Algorithms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84569-B28B-46FF-8FEA-F338AA42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12460"/>
            <a:ext cx="4639735" cy="2490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Multinomial 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Naive Bayes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2000" b="1" i="0" dirty="0">
              <a:solidFill>
                <a:srgbClr val="48484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C746A6-54D7-430E-BC1E-070FB253A991}"/>
              </a:ext>
            </a:extLst>
          </p:cNvPr>
          <p:cNvSpPr txBox="1">
            <a:spLocks/>
          </p:cNvSpPr>
          <p:nvPr/>
        </p:nvSpPr>
        <p:spPr>
          <a:xfrm>
            <a:off x="1097279" y="1897627"/>
            <a:ext cx="4792135" cy="1531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var_smoothing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D00D70B-4C0B-4871-ADD9-66CAA610A1EA}"/>
              </a:ext>
            </a:extLst>
          </p:cNvPr>
          <p:cNvSpPr txBox="1">
            <a:spLocks/>
          </p:cNvSpPr>
          <p:nvPr/>
        </p:nvSpPr>
        <p:spPr>
          <a:xfrm>
            <a:off x="6272981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Bernoulli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◼binarize</a:t>
            </a: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1B8DF6D-A64A-435F-A9EC-79654F9112E7}"/>
              </a:ext>
            </a:extLst>
          </p:cNvPr>
          <p:cNvSpPr txBox="1">
            <a:spLocks/>
          </p:cNvSpPr>
          <p:nvPr/>
        </p:nvSpPr>
        <p:spPr>
          <a:xfrm>
            <a:off x="6425381" y="3812460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◼norm</a:t>
            </a:r>
          </a:p>
        </p:txBody>
      </p:sp>
    </p:spTree>
    <p:extLst>
      <p:ext uri="{BB962C8B-B14F-4D97-AF65-F5344CB8AC3E}">
        <p14:creationId xmlns:p14="http://schemas.microsoft.com/office/powerpoint/2010/main" val="2112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266</TotalTime>
  <Words>406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Cambria Math</vt:lpstr>
      <vt:lpstr>Franklin Gothic Book</vt:lpstr>
      <vt:lpstr>1_RetrospectVTI</vt:lpstr>
      <vt:lpstr>Naive Bayes: Conditional Probability Basics</vt:lpstr>
      <vt:lpstr>Naive Bayes: The Central Assumption</vt:lpstr>
      <vt:lpstr>Naïve Bayes:</vt:lpstr>
      <vt:lpstr>Advantages:</vt:lpstr>
      <vt:lpstr>Disadvantages:</vt:lpstr>
      <vt:lpstr>These are the most commonly adjusted hyperparameters with different Naive Bayes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Sharif Rakhimov</cp:lastModifiedBy>
  <cp:revision>4</cp:revision>
  <dcterms:created xsi:type="dcterms:W3CDTF">2022-04-28T16:53:57Z</dcterms:created>
  <dcterms:modified xsi:type="dcterms:W3CDTF">2022-04-29T05:07:13Z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