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301" r:id="rId5"/>
    <p:sldId id="302" r:id="rId6"/>
    <p:sldId id="303" r:id="rId7"/>
    <p:sldId id="304" r:id="rId8"/>
    <p:sldId id="306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C0D1-B5F4-4434-AB6E-84D8CB9485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F265A-DF8F-492B-8BD5-550FB637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F58C-A2FF-4DEA-B59B-67D10FD4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Bayes: Conditional Probability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 is used to calculate the probability of one event occurring given that another event has already occurred: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reads as: “The probability of event A occurring given that B has already occurred.”</a:t>
                </a:r>
              </a:p>
              <a:p>
                <a:r>
                  <a:rPr lang="en-US" dirty="0"/>
                  <a:t>Conditional probabilities are calculated in the following way: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;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there, Bayes’ Theorem can be derived: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00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F8B-4DD3-44DC-8D2B-385C3FC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Bayes: The Central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from which we want to predict a target class,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Bayes’ theorem can then be used to find the conditional probability of a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true: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Naïve Bayes machine learning algorithms are based on Bayes’ theorem with the assumption that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independent</a:t>
                </a:r>
                <a:r>
                  <a:rPr lang="en-US" dirty="0"/>
                  <a:t>, meaning that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has any effect on the probability of 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 occurring. If we take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 independent, then the following holds: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972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9BE5-99C1-4C3D-81F6-3725E2B3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A Naïve Bayes algorithm finds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the given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(the y value which maximizes the conditional probability equation,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There are several different kinds of Naïve Bayes models, including: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Guassian</a:t>
                </a:r>
                <a:r>
                  <a:rPr lang="en-US" dirty="0"/>
                  <a:t> Naïve Bayes- supports continuous values and assumes a normal distribution for each class.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Multinomial Naïve Bayes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Bernoulli Naïve Bayes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26EC1-4B87-451D-97A4-423134E26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two events, let’s 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are independent, the following hold: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Cambria Math" panose="02040503050406030204" pitchFamily="18" charset="0"/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[UNSURE HOW TO WORD] </a:t>
                </a:r>
                <a:r>
                  <a:rPr lang="en-US" dirty="0"/>
                  <a:t>The training data is used to calculate the initial probabilities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the conditional probabilities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 From there it can make predictions as to which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most likely given the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26EC1-4B87-451D-97A4-423134E26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08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952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6EC1-4B87-451D-97A4-423134E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579"/>
            <a:ext cx="10058400" cy="40968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0AA14-0319-4955-B57D-27874D760052}"/>
              </a:ext>
            </a:extLst>
          </p:cNvPr>
          <p:cNvSpPr txBox="1"/>
          <p:nvPr/>
        </p:nvSpPr>
        <p:spPr>
          <a:xfrm>
            <a:off x="1207363" y="2024109"/>
            <a:ext cx="99483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Simple to implement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Fast and effective in predicting the class of datasets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Doesn’t require a large test set to work well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Can handle both discrete and continuous data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Useful for text analysis and classification problems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Can be used for multiple class prediction problems</a:t>
            </a:r>
          </a:p>
        </p:txBody>
      </p:sp>
    </p:spTree>
    <p:extLst>
      <p:ext uri="{BB962C8B-B14F-4D97-AF65-F5344CB8AC3E}">
        <p14:creationId xmlns:p14="http://schemas.microsoft.com/office/powerpoint/2010/main" val="220289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952"/>
          </a:xfrm>
        </p:spPr>
        <p:txBody>
          <a:bodyPr>
            <a:normAutofit/>
          </a:bodyPr>
          <a:lstStyle/>
          <a:p>
            <a:r>
              <a:rPr lang="en-US" dirty="0"/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6EC1-4B87-451D-97A4-423134E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579"/>
            <a:ext cx="10058400" cy="40968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0AA14-0319-4955-B57D-27874D760052}"/>
              </a:ext>
            </a:extLst>
          </p:cNvPr>
          <p:cNvSpPr txBox="1"/>
          <p:nvPr/>
        </p:nvSpPr>
        <p:spPr>
          <a:xfrm>
            <a:off x="1207363" y="2024109"/>
            <a:ext cx="994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Relies upon the assumption that variables are independent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Not ideal for data sets with a large number of variables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Zero Frequency Problem</a:t>
            </a:r>
          </a:p>
        </p:txBody>
      </p:sp>
    </p:spTree>
    <p:extLst>
      <p:ext uri="{BB962C8B-B14F-4D97-AF65-F5344CB8AC3E}">
        <p14:creationId xmlns:p14="http://schemas.microsoft.com/office/powerpoint/2010/main" val="3853187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{745550FE-7F15-4F81-8AE3-B29E0F66484C}tf22712842_win32</Template>
  <TotalTime>190</TotalTime>
  <Words>458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Cambria Math</vt:lpstr>
      <vt:lpstr>Franklin Gothic Book</vt:lpstr>
      <vt:lpstr>1_RetrospectVTI</vt:lpstr>
      <vt:lpstr>Naive Bayes: Conditional Probability Basics</vt:lpstr>
      <vt:lpstr>Naive Bayes: The Central Assumption</vt:lpstr>
      <vt:lpstr>Naïve Bayes:</vt:lpstr>
      <vt:lpstr>Junk</vt:lpstr>
      <vt:lpstr>Advantages:</vt:lpstr>
      <vt:lpstr>Disadvantages: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Bayes: Conditional Probability Basics</dc:title>
  <dc:creator>Derek Preslar</dc:creator>
  <cp:lastModifiedBy>Philip Carbino</cp:lastModifiedBy>
  <cp:revision>3</cp:revision>
  <dcterms:created xsi:type="dcterms:W3CDTF">2022-04-28T16:53:57Z</dcterms:created>
  <dcterms:modified xsi:type="dcterms:W3CDTF">2022-04-29T03:29:55Z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