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3" r:id="rId8"/>
    <p:sldId id="31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4/30/2022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4/30/2022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4/30/2022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4/30/2022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4/30/2022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SVM Diabetes Model</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fontScale="85000" lnSpcReduction="20000"/>
          </a:bodyPr>
          <a:lstStyle/>
          <a:p>
            <a:r>
              <a:rPr lang="en-US" dirty="0"/>
              <a:t>Will Stearns, Sharif </a:t>
            </a:r>
            <a:r>
              <a:rPr lang="en-US" dirty="0" err="1"/>
              <a:t>Rakhimov</a:t>
            </a:r>
            <a:r>
              <a:rPr lang="en-US" dirty="0"/>
              <a:t>, Phil </a:t>
            </a:r>
            <a:r>
              <a:rPr lang="en-US" dirty="0" err="1"/>
              <a:t>Carbino</a:t>
            </a:r>
            <a:r>
              <a:rPr lang="en-US" dirty="0"/>
              <a:t>, Derek Preslar</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440B-8B5D-F364-F577-E3771A662E01}"/>
              </a:ext>
            </a:extLst>
          </p:cNvPr>
          <p:cNvSpPr>
            <a:spLocks noGrp="1"/>
          </p:cNvSpPr>
          <p:nvPr>
            <p:ph type="title"/>
          </p:nvPr>
        </p:nvSpPr>
        <p:spPr/>
        <p:txBody>
          <a:bodyPr/>
          <a:lstStyle/>
          <a:p>
            <a:r>
              <a:rPr lang="en-US" dirty="0"/>
              <a:t>Data Set: Diabetes Data</a:t>
            </a:r>
          </a:p>
        </p:txBody>
      </p:sp>
      <p:sp>
        <p:nvSpPr>
          <p:cNvPr id="3" name="Content Placeholder 2">
            <a:extLst>
              <a:ext uri="{FF2B5EF4-FFF2-40B4-BE49-F238E27FC236}">
                <a16:creationId xmlns:a16="http://schemas.microsoft.com/office/drawing/2014/main" id="{B0914B21-AD12-A92C-C642-4081C8FA614C}"/>
              </a:ext>
            </a:extLst>
          </p:cNvPr>
          <p:cNvSpPr>
            <a:spLocks noGrp="1"/>
          </p:cNvSpPr>
          <p:nvPr>
            <p:ph idx="1"/>
          </p:nvPr>
        </p:nvSpPr>
        <p:spPr/>
        <p:txBody>
          <a:bodyPr/>
          <a:lstStyle/>
          <a:p>
            <a:r>
              <a:rPr lang="en-US" dirty="0"/>
              <a:t>Overview of data- descriptive stats, telling a story of what we’re doing</a:t>
            </a:r>
          </a:p>
          <a:p>
            <a:r>
              <a:rPr lang="en-US" dirty="0"/>
              <a:t>Basic narrative:</a:t>
            </a:r>
          </a:p>
          <a:p>
            <a:pPr lvl="1"/>
            <a:r>
              <a:rPr lang="en-US" dirty="0"/>
              <a:t>What is our data? Could we include some descriptive stats about the sample population?</a:t>
            </a:r>
          </a:p>
          <a:p>
            <a:pPr lvl="1"/>
            <a:r>
              <a:rPr lang="en-US" dirty="0"/>
              <a:t>What do we need to do with our data and our motivations? (e.g. We want to better predict from selected factors who is most at risk of developing or having diabetes).</a:t>
            </a:r>
          </a:p>
          <a:p>
            <a:pPr lvl="1"/>
            <a:r>
              <a:rPr lang="en-US" dirty="0"/>
              <a:t>Preparations: what kind of data processing/cleaning needs to be done?</a:t>
            </a:r>
          </a:p>
        </p:txBody>
      </p:sp>
    </p:spTree>
    <p:extLst>
      <p:ext uri="{BB962C8B-B14F-4D97-AF65-F5344CB8AC3E}">
        <p14:creationId xmlns:p14="http://schemas.microsoft.com/office/powerpoint/2010/main" val="4226014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A834-FBFE-D613-06E6-906D169BF825}"/>
              </a:ext>
            </a:extLst>
          </p:cNvPr>
          <p:cNvSpPr>
            <a:spLocks noGrp="1"/>
          </p:cNvSpPr>
          <p:nvPr>
            <p:ph type="title"/>
          </p:nvPr>
        </p:nvSpPr>
        <p:spPr/>
        <p:txBody>
          <a:bodyPr/>
          <a:lstStyle/>
          <a:p>
            <a:r>
              <a:rPr lang="en-US" dirty="0"/>
              <a:t>Feature Engineering and Hyperparameters</a:t>
            </a:r>
          </a:p>
        </p:txBody>
      </p:sp>
      <p:sp>
        <p:nvSpPr>
          <p:cNvPr id="3" name="Content Placeholder 2">
            <a:extLst>
              <a:ext uri="{FF2B5EF4-FFF2-40B4-BE49-F238E27FC236}">
                <a16:creationId xmlns:a16="http://schemas.microsoft.com/office/drawing/2014/main" id="{20EE6161-987E-B286-770D-351C18582CC3}"/>
              </a:ext>
            </a:extLst>
          </p:cNvPr>
          <p:cNvSpPr>
            <a:spLocks noGrp="1"/>
          </p:cNvSpPr>
          <p:nvPr>
            <p:ph idx="1"/>
          </p:nvPr>
        </p:nvSpPr>
        <p:spPr/>
        <p:txBody>
          <a:bodyPr/>
          <a:lstStyle/>
          <a:p>
            <a:r>
              <a:rPr lang="en-US" dirty="0"/>
              <a:t>Story of fine-tuning the models and choosing features: </a:t>
            </a:r>
          </a:p>
          <a:p>
            <a:pPr lvl="1"/>
            <a:r>
              <a:rPr lang="en-US" dirty="0"/>
              <a:t>Are there any unnecessary features? </a:t>
            </a:r>
          </a:p>
          <a:p>
            <a:pPr lvl="1"/>
            <a:r>
              <a:rPr lang="en-US" dirty="0"/>
              <a:t>Are there any changes to hyperparameters that improve performance? </a:t>
            </a:r>
            <a:r>
              <a:rPr lang="en-US"/>
              <a:t>If </a:t>
            </a:r>
            <a:r>
              <a:rPr lang="en-US" dirty="0"/>
              <a:t>possible, we could speculate as to why they improve/</a:t>
            </a:r>
            <a:r>
              <a:rPr lang="en-US"/>
              <a:t>harm performance.</a:t>
            </a:r>
            <a:endParaRPr lang="en-US" dirty="0"/>
          </a:p>
        </p:txBody>
      </p:sp>
    </p:spTree>
    <p:extLst>
      <p:ext uri="{BB962C8B-B14F-4D97-AF65-F5344CB8AC3E}">
        <p14:creationId xmlns:p14="http://schemas.microsoft.com/office/powerpoint/2010/main" val="248018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3C58-C65C-E94A-9829-CFF914B05C31}"/>
              </a:ext>
            </a:extLst>
          </p:cNvPr>
          <p:cNvSpPr>
            <a:spLocks noGrp="1"/>
          </p:cNvSpPr>
          <p:nvPr>
            <p:ph type="title"/>
          </p:nvPr>
        </p:nvSpPr>
        <p:spPr/>
        <p:txBody>
          <a:bodyPr/>
          <a:lstStyle/>
          <a:p>
            <a:r>
              <a:rPr lang="en-US" dirty="0"/>
              <a:t>Coding Samples</a:t>
            </a:r>
          </a:p>
        </p:txBody>
      </p:sp>
      <p:sp>
        <p:nvSpPr>
          <p:cNvPr id="3" name="Content Placeholder 2">
            <a:extLst>
              <a:ext uri="{FF2B5EF4-FFF2-40B4-BE49-F238E27FC236}">
                <a16:creationId xmlns:a16="http://schemas.microsoft.com/office/drawing/2014/main" id="{105AEF5E-7B97-811C-121F-59468F9E9C6F}"/>
              </a:ext>
            </a:extLst>
          </p:cNvPr>
          <p:cNvSpPr>
            <a:spLocks noGrp="1"/>
          </p:cNvSpPr>
          <p:nvPr>
            <p:ph idx="1"/>
          </p:nvPr>
        </p:nvSpPr>
        <p:spPr/>
        <p:txBody>
          <a:bodyPr/>
          <a:lstStyle/>
          <a:p>
            <a:r>
              <a:rPr lang="en-US" dirty="0"/>
              <a:t>Insert Code here</a:t>
            </a:r>
          </a:p>
        </p:txBody>
      </p:sp>
    </p:spTree>
    <p:extLst>
      <p:ext uri="{BB962C8B-B14F-4D97-AF65-F5344CB8AC3E}">
        <p14:creationId xmlns:p14="http://schemas.microsoft.com/office/powerpoint/2010/main" val="26865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D576-4CF7-289C-CBB5-9DA77F1C440B}"/>
              </a:ext>
            </a:extLst>
          </p:cNvPr>
          <p:cNvSpPr>
            <a:spLocks noGrp="1"/>
          </p:cNvSpPr>
          <p:nvPr>
            <p:ph type="title"/>
          </p:nvPr>
        </p:nvSpPr>
        <p:spPr/>
        <p:txBody>
          <a:bodyPr/>
          <a:lstStyle/>
          <a:p>
            <a:r>
              <a:rPr lang="en-US" dirty="0"/>
              <a:t>Assessing Performance</a:t>
            </a:r>
          </a:p>
        </p:txBody>
      </p:sp>
      <p:sp>
        <p:nvSpPr>
          <p:cNvPr id="3" name="Content Placeholder 2">
            <a:extLst>
              <a:ext uri="{FF2B5EF4-FFF2-40B4-BE49-F238E27FC236}">
                <a16:creationId xmlns:a16="http://schemas.microsoft.com/office/drawing/2014/main" id="{70F8E697-2460-6D6A-53EA-E18CA0F25EF1}"/>
              </a:ext>
            </a:extLst>
          </p:cNvPr>
          <p:cNvSpPr>
            <a:spLocks noGrp="1"/>
          </p:cNvSpPr>
          <p:nvPr>
            <p:ph idx="1"/>
          </p:nvPr>
        </p:nvSpPr>
        <p:spPr/>
        <p:txBody>
          <a:bodyPr/>
          <a:lstStyle/>
          <a:p>
            <a:r>
              <a:rPr lang="en-US" dirty="0"/>
              <a:t>How successful is the model?</a:t>
            </a:r>
          </a:p>
          <a:p>
            <a:r>
              <a:rPr lang="en-US" dirty="0"/>
              <a:t>Compare with logistic regression: is it better, the same, or worse?</a:t>
            </a:r>
          </a:p>
          <a:p>
            <a:r>
              <a:rPr lang="en-US" dirty="0"/>
              <a:t>What are the model’s limitations and how might it be improved?</a:t>
            </a:r>
          </a:p>
        </p:txBody>
      </p:sp>
    </p:spTree>
    <p:extLst>
      <p:ext uri="{BB962C8B-B14F-4D97-AF65-F5344CB8AC3E}">
        <p14:creationId xmlns:p14="http://schemas.microsoft.com/office/powerpoint/2010/main" val="2031454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Monochromatic horizon</Template>
  <TotalTime>13</TotalTime>
  <Words>186</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Garamond</vt:lpstr>
      <vt:lpstr>Sagona Book</vt:lpstr>
      <vt:lpstr>Sagona ExtraLight</vt:lpstr>
      <vt:lpstr>SavonVTI</vt:lpstr>
      <vt:lpstr>SVM Diabetes Model</vt:lpstr>
      <vt:lpstr>Data Set: Diabetes Data</vt:lpstr>
      <vt:lpstr>Feature Engineering and Hyperparameters</vt:lpstr>
      <vt:lpstr>Coding Samples</vt:lpstr>
      <vt:lpstr>Assessing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dc:title>
  <dc:creator>Derek Preslar</dc:creator>
  <cp:lastModifiedBy>Derek Preslar</cp:lastModifiedBy>
  <cp:revision>3</cp:revision>
  <dcterms:created xsi:type="dcterms:W3CDTF">2022-04-30T15:34:30Z</dcterms:created>
  <dcterms:modified xsi:type="dcterms:W3CDTF">2022-04-30T15:47:40Z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