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Conditional Probability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reads as: “The probability of event A occurring given that B has already occurred.”</a:t>
                </a:r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The Central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Naïve Bayes machine learning algorithms are based on Bayes’ theorem with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occurring. If we take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independent, then the following holds: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972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equation,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Guassian</a:t>
                </a:r>
                <a:r>
                  <a:rPr lang="en-US" dirty="0"/>
                  <a:t> Naïve Bayes- supports continuous values and assumes a normal distribution for each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Multinomial Naïve Bayes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Bernoulli Naïve Bayes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26EC1-4B87-451D-97A4-423134E26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two events, let’s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are independent, the following hold: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[UNSURE HOW TO WORD] </a:t>
                </a:r>
                <a:r>
                  <a:rPr lang="en-US" dirty="0"/>
                  <a:t>The training data is used to calculate the initial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the conditional probabilities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 From there it can make predictions as to which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most likely given 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26EC1-4B87-451D-97A4-423134E26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0853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174</TotalTime>
  <Words>389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Cambria Math</vt:lpstr>
      <vt:lpstr>Franklin Gothic Book</vt:lpstr>
      <vt:lpstr>1_RetrospectVTI</vt:lpstr>
      <vt:lpstr>Naive Bayes: Conditional Probability Basics</vt:lpstr>
      <vt:lpstr>Naive Bayes: The Central Assumption</vt:lpstr>
      <vt:lpstr>Naïve Bayes:</vt:lpstr>
      <vt:lpstr>Junk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Derek Preslar</cp:lastModifiedBy>
  <cp:revision>1</cp:revision>
  <dcterms:created xsi:type="dcterms:W3CDTF">2022-04-28T16:53:57Z</dcterms:created>
  <dcterms:modified xsi:type="dcterms:W3CDTF">2022-04-28T19:48:36Z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